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7" r:id="rId5"/>
    <p:sldId id="262" r:id="rId6"/>
    <p:sldId id="260" r:id="rId7"/>
    <p:sldId id="259" r:id="rId8"/>
    <p:sldId id="263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 Social</a:t>
            </a:r>
          </a:p>
        </p:txBody>
      </p:sp>
    </p:spTree>
    <p:extLst>
      <p:ext uri="{BB962C8B-B14F-4D97-AF65-F5344CB8AC3E}">
        <p14:creationId xmlns:p14="http://schemas.microsoft.com/office/powerpoint/2010/main" val="27329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Wall</a:t>
            </a:r>
          </a:p>
        </p:txBody>
      </p:sp>
      <p:pic>
        <p:nvPicPr>
          <p:cNvPr id="5124" name="Picture 4" descr="https://scontent-lhr3-1.xx.fbcdn.net/v/t34.0-12/17361179_1286034451503792_775076446_n.png?oh=371c519f0b3d8bd540d448c3055d3cf0&amp;oe=58CE2C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53" y="2347274"/>
            <a:ext cx="2484258" cy="44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060" y="4093838"/>
            <a:ext cx="346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text into fields allows the page to update with necessary change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49879" y="3783435"/>
            <a:ext cx="1216404" cy="77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1384" y="3858946"/>
            <a:ext cx="346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 update to wall, other users can will be able to view it through profile page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35024" y="4320611"/>
            <a:ext cx="2086360" cy="6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9844" y="2203979"/>
            <a:ext cx="346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can make a new wall if they’d prefer to reset their page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7315200" y="2665644"/>
            <a:ext cx="141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8831" y="237978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button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2318" y="2656440"/>
            <a:ext cx="2033965" cy="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20485" y="5447302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Section to type text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25951" y="5667758"/>
            <a:ext cx="114679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0059" y="5354969"/>
            <a:ext cx="346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 outputs onto the ‘Your Wall’ Section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28009" y="4320611"/>
            <a:ext cx="1427379" cy="123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49" y="4767860"/>
            <a:ext cx="8825659" cy="1028933"/>
          </a:xfrm>
        </p:spPr>
        <p:txBody>
          <a:bodyPr>
            <a:normAutofit/>
          </a:bodyPr>
          <a:lstStyle/>
          <a:p>
            <a:r>
              <a:rPr lang="en-GB" sz="4000" dirty="0"/>
              <a:t>Live demo of functional app</a:t>
            </a:r>
          </a:p>
        </p:txBody>
      </p:sp>
    </p:spTree>
    <p:extLst>
      <p:ext uri="{BB962C8B-B14F-4D97-AF65-F5344CB8AC3E}">
        <p14:creationId xmlns:p14="http://schemas.microsoft.com/office/powerpoint/2010/main" val="35710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UniSocial</a:t>
            </a:r>
            <a:r>
              <a:rPr lang="en-GB" dirty="0"/>
              <a:t>” is a social app for university students. </a:t>
            </a:r>
          </a:p>
          <a:p>
            <a:r>
              <a:rPr lang="en-GB" dirty="0"/>
              <a:t>The app includes features such as an event page and chat room to keep students updated on the events going on in their university. </a:t>
            </a:r>
          </a:p>
          <a:p>
            <a:r>
              <a:rPr lang="en-GB" dirty="0"/>
              <a:t>The chat rooms are filled with up to 15 students that are all attending the same event. It is a useful way for students, especially </a:t>
            </a:r>
            <a:r>
              <a:rPr lang="en-GB" dirty="0" err="1"/>
              <a:t>freshers</a:t>
            </a:r>
            <a:r>
              <a:rPr lang="en-GB" dirty="0"/>
              <a:t>, to meet and make new friends. The chat rooms are temporary, so shortly after the event has occurred the chat room will be deleted.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73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  <p:pic>
        <p:nvPicPr>
          <p:cNvPr id="2050" name="Picture 2" descr="https://scontent-lhr3-1.xx.fbcdn.net/v/t34.0-12/17350911_1286042584836312_1148519690_n.png?oh=447d804846dbc49586ab05e0174f8657&amp;oe=58CE1C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636" y="2380656"/>
            <a:ext cx="2452442" cy="435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171" y="2459709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of current page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51046" y="2644375"/>
            <a:ext cx="1384590" cy="5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848" y="419127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 in button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58751" y="3792784"/>
            <a:ext cx="2154526" cy="53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5992" y="528323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 Button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811861" y="4191272"/>
            <a:ext cx="1199498" cy="109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2668" y="2505875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User’s should input e-mail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6811861" y="2690541"/>
            <a:ext cx="1460807" cy="30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888079" y="3459661"/>
            <a:ext cx="1509301" cy="50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7380" y="3782507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input password</a:t>
            </a:r>
          </a:p>
        </p:txBody>
      </p:sp>
    </p:spTree>
    <p:extLst>
      <p:ext uri="{BB962C8B-B14F-4D97-AF65-F5344CB8AC3E}">
        <p14:creationId xmlns:p14="http://schemas.microsoft.com/office/powerpoint/2010/main" val="373922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3532" y="588486"/>
            <a:ext cx="4791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user sign up page where</a:t>
            </a:r>
            <a:b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can become a member of </a:t>
            </a:r>
            <a:b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app. They have to register using their </a:t>
            </a:r>
            <a:b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email to validate that they </a:t>
            </a:r>
            <a:b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actually attend a university.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7029" y="2514733"/>
            <a:ext cx="183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4954" y="3533500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of current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245" y="4736933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of what should go in each</a:t>
            </a:r>
            <a:br>
              <a:rPr lang="en-GB" dirty="0"/>
            </a:br>
            <a:r>
              <a:rPr lang="en-GB" dirty="0"/>
              <a:t>text box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9584" y="2478832"/>
            <a:ext cx="398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This star represents the image of</a:t>
            </a:r>
            <a:br>
              <a:rPr lang="en-GB" dirty="0"/>
            </a:br>
            <a:r>
              <a:rPr lang="en-GB" dirty="0"/>
              <a:t>the </a:t>
            </a:r>
            <a:r>
              <a:rPr lang="en-GB" dirty="0" err="1"/>
              <a:t>UniSocial</a:t>
            </a:r>
            <a:r>
              <a:rPr lang="en-GB" dirty="0"/>
              <a:t> banner that will later</a:t>
            </a:r>
            <a:br>
              <a:rPr lang="en-GB" dirty="0"/>
            </a:br>
            <a:r>
              <a:rPr lang="en-GB" dirty="0"/>
              <a:t>be added.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7180" y="3893032"/>
            <a:ext cx="341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Grey text displays what the user should type</a:t>
            </a:r>
            <a:br>
              <a:rPr lang="en-GB" dirty="0"/>
            </a:br>
            <a:r>
              <a:rPr lang="en-GB" dirty="0"/>
              <a:t>into each box, but once the text box is clicked</a:t>
            </a:r>
            <a:br>
              <a:rPr lang="en-GB" dirty="0"/>
            </a:br>
            <a:r>
              <a:rPr lang="en-GB" dirty="0"/>
              <a:t>on then the text disappears and the user</a:t>
            </a:r>
            <a:br>
              <a:rPr lang="en-GB" dirty="0"/>
            </a:br>
            <a:r>
              <a:rPr lang="en-GB" dirty="0"/>
              <a:t>can then type.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4777" y="6019045"/>
            <a:ext cx="359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 to complete user registration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48045" y="2699399"/>
            <a:ext cx="96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43300" y="3402162"/>
            <a:ext cx="1108710" cy="31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94815" y="4583372"/>
            <a:ext cx="757195" cy="58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04245" y="5169763"/>
            <a:ext cx="713475" cy="21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>
            <a:off x="6046470" y="2940497"/>
            <a:ext cx="1683114" cy="23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39266" y="4117654"/>
            <a:ext cx="1993984" cy="17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72200" y="4117654"/>
            <a:ext cx="1761050" cy="62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1"/>
          </p:cNvCxnSpPr>
          <p:nvPr/>
        </p:nvCxnSpPr>
        <p:spPr>
          <a:xfrm flipH="1" flipV="1">
            <a:off x="5246370" y="6019045"/>
            <a:ext cx="229840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content-lhr3-1.xx.fbcdn.net/v/t34.0-12/17361058_1286042534836317_1709148777_n.png?oh=12acfaed356a8e52b0b0ff6c41bab95b&amp;oe=58CE3A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85" y="2383583"/>
            <a:ext cx="2474762" cy="43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2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profile/Edit 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1" r="-2" b="85922"/>
          <a:stretch/>
        </p:blipFill>
        <p:spPr>
          <a:xfrm>
            <a:off x="5226340" y="2386290"/>
            <a:ext cx="5612236" cy="667304"/>
          </a:xfrm>
          <a:prstGeom prst="rect">
            <a:avLst/>
          </a:prstGeom>
        </p:spPr>
      </p:pic>
      <p:pic>
        <p:nvPicPr>
          <p:cNvPr id="1026" name="Picture 2" descr="https://scontent-lhr3-1.xx.fbcdn.net/v/t34.0-12/17354901_1286029268170977_252380885_n.png?oh=66f27b1f9846814b29a08e277eb99e69&amp;oe=58CE4E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04" y="2454550"/>
            <a:ext cx="2365587" cy="420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68548" y="3759252"/>
            <a:ext cx="4520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is displaying details that the user has created once first registering. It includes all their details as well as potential for the user to </a:t>
            </a:r>
            <a:r>
              <a:rPr lang="en-GB" b="1" dirty="0"/>
              <a:t>Edit </a:t>
            </a:r>
            <a:r>
              <a:rPr lang="en-GB" dirty="0"/>
              <a:t>if they’d like to change their details.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691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2798" y="2622745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Event host’s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5446" y="399756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Event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995" y="266891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button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888" y="394140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Title of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1" y="5299019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logos from each </a:t>
            </a:r>
            <a:br>
              <a:rPr lang="en-GB" dirty="0"/>
            </a:br>
            <a:r>
              <a:rPr lang="en-GB" dirty="0"/>
              <a:t>event’s host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56980" y="2668911"/>
            <a:ext cx="165787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2473388" y="2761244"/>
            <a:ext cx="2532952" cy="136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85915" y="5299019"/>
            <a:ext cx="977525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6355080" y="2807411"/>
            <a:ext cx="1967718" cy="35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74058" y="4310740"/>
            <a:ext cx="1431388" cy="3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51757" y="5696634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The event list page contains the list</a:t>
            </a:r>
            <a:br>
              <a:rPr lang="en-GB" dirty="0"/>
            </a:br>
            <a:r>
              <a:rPr lang="en-GB" dirty="0"/>
              <a:t>of events that each </a:t>
            </a:r>
            <a:r>
              <a:rPr lang="en-GB" dirty="0" err="1"/>
              <a:t>uni</a:t>
            </a:r>
            <a:r>
              <a:rPr lang="en-GB" dirty="0"/>
              <a:t> is hosting. </a:t>
            </a:r>
          </a:p>
        </p:txBody>
      </p:sp>
      <p:pic>
        <p:nvPicPr>
          <p:cNvPr id="4098" name="Picture 2" descr="https://scontent-lhr3-1.xx.fbcdn.net/v/t34.0-12/17355023_1286032208170683_520957029_n.png?oh=9a9867598608470164409fe48529508b&amp;oe=58CDE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15" y="2417476"/>
            <a:ext cx="2497795" cy="44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3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information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951" y="526931"/>
            <a:ext cx="40014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this page users can find out more details</a:t>
            </a:r>
            <a:b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event they want to know about.</a:t>
            </a:r>
            <a:b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opaque image is used as the </a:t>
            </a:r>
            <a:b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image depending on who the</a:t>
            </a:r>
            <a:b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is. In the example, the Brunel Burners</a:t>
            </a:r>
            <a:b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 is used because they are the host of</a:t>
            </a:r>
            <a:b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current event.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9937" y="2538725"/>
            <a:ext cx="18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page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9922" y="3630338"/>
            <a:ext cx="4782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Opaque picture for the event in</a:t>
            </a:r>
            <a:br>
              <a:rPr lang="en-GB" dirty="0"/>
            </a:br>
            <a:r>
              <a:rPr lang="en-GB" dirty="0"/>
              <a:t>the background (this current picture</a:t>
            </a:r>
            <a:br>
              <a:rPr lang="en-GB" dirty="0"/>
            </a:br>
            <a:r>
              <a:rPr lang="en-GB" dirty="0"/>
              <a:t>isn’t opaque as didn’t have enough time</a:t>
            </a:r>
            <a:br>
              <a:rPr lang="en-GB" dirty="0"/>
            </a:br>
            <a:r>
              <a:rPr lang="en-GB" dirty="0"/>
              <a:t>to sort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1787" y="5217720"/>
            <a:ext cx="3789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Event information;</a:t>
            </a:r>
            <a:br>
              <a:rPr lang="en-GB" dirty="0"/>
            </a:br>
            <a:r>
              <a:rPr lang="en-GB" dirty="0"/>
              <a:t>Event title, host name, </a:t>
            </a:r>
            <a:br>
              <a:rPr lang="en-GB" dirty="0"/>
            </a:br>
            <a:r>
              <a:rPr lang="en-GB" dirty="0"/>
              <a:t>event date, time and additional</a:t>
            </a:r>
            <a:br>
              <a:rPr lang="en-GB" dirty="0"/>
            </a:br>
            <a:r>
              <a:rPr lang="en-GB" dirty="0"/>
              <a:t>information about the event.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22691"/>
            <a:ext cx="3935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event title is in a slightly larger</a:t>
            </a:r>
            <a:br>
              <a:rPr lang="en-GB" dirty="0"/>
            </a:br>
            <a:r>
              <a:rPr lang="en-GB" dirty="0"/>
              <a:t>font as it is the most significant,</a:t>
            </a:r>
            <a:br>
              <a:rPr lang="en-GB" dirty="0"/>
            </a:br>
            <a:r>
              <a:rPr lang="en-GB" dirty="0"/>
              <a:t>then followed by the host name</a:t>
            </a:r>
            <a:br>
              <a:rPr lang="en-GB" dirty="0"/>
            </a:br>
            <a:r>
              <a:rPr lang="en-GB" dirty="0"/>
              <a:t>and other details such as date and time.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06140" y="3223260"/>
            <a:ext cx="1577340" cy="12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417820" y="2723391"/>
            <a:ext cx="3122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409922" y="3977640"/>
            <a:ext cx="762528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176192" y="4522691"/>
            <a:ext cx="2659198" cy="120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content-lhr3-1.xx.fbcdn.net/v/t34.0-12/17354888_1286032108170693_682529900_n.png?oh=f8c9f717b2196c0de264efcd00726f9a&amp;oe=58CE49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61" y="2547719"/>
            <a:ext cx="2424533" cy="431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8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Event page/Manage event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2551" y="2311389"/>
            <a:ext cx="208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GB" dirty="0"/>
              <a:t>Once submit button is pressed information is saved</a:t>
            </a:r>
          </a:p>
          <a:p>
            <a:pPr algn="r">
              <a:buFont typeface="Arial" pitchFamily="34" charset="0"/>
              <a:buChar char="•"/>
            </a:pPr>
            <a:r>
              <a:rPr lang="en-GB" dirty="0"/>
              <a:t>Time, Date and Number of Students only allows numbers to be entered.</a:t>
            </a:r>
          </a:p>
          <a:p>
            <a:pPr algn="r">
              <a:buFont typeface="Arial" pitchFamily="34" charset="0"/>
              <a:buChar char="•"/>
            </a:pPr>
            <a:r>
              <a:rPr lang="en-GB" dirty="0"/>
              <a:t>Time is entered in the format HH:MM, Date is entered in the format DD.MM.YY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0823" y="2170063"/>
            <a:ext cx="20637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Event holder can browse an image from their gallery and upload it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Title, Host, Location and Description allows 30 characters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Time allows 6 characters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Date allows 8 characters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No of students allows 3 characters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l="74018" t="29700" r="9444" b="21300"/>
          <a:stretch>
            <a:fillRect/>
          </a:stretch>
        </p:blipFill>
        <p:spPr bwMode="auto">
          <a:xfrm>
            <a:off x="382647" y="2196987"/>
            <a:ext cx="2529886" cy="421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8940084" y="2196988"/>
            <a:ext cx="2495561" cy="4361718"/>
            <a:chOff x="8820472" y="-819473"/>
            <a:chExt cx="4680520" cy="7619451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4018" t="29700" r="9051" b="21300"/>
            <a:stretch>
              <a:fillRect/>
            </a:stretch>
          </p:blipFill>
          <p:spPr bwMode="auto">
            <a:xfrm>
              <a:off x="8820472" y="-819473"/>
              <a:ext cx="4680520" cy="7619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 descr="https://t4.ftcdn.net/jpg/01/17/64/37/500_F_117643756_yeB8bsNszaA8kJrra8MLAmPI3VcCttYi.jpg"/>
            <p:cNvPicPr>
              <a:picLocks noChangeAspect="1" noChangeArrowheads="1"/>
            </p:cNvPicPr>
            <p:nvPr/>
          </p:nvPicPr>
          <p:blipFill>
            <a:blip r:embed="rId4" cstate="print"/>
            <a:srcRect l="5039" t="4898" r="5755" b="6596"/>
            <a:stretch>
              <a:fillRect/>
            </a:stretch>
          </p:blipFill>
          <p:spPr bwMode="auto">
            <a:xfrm>
              <a:off x="9144000" y="0"/>
              <a:ext cx="1715346" cy="1556792"/>
            </a:xfrm>
            <a:prstGeom prst="rect">
              <a:avLst/>
            </a:prstGeom>
            <a:noFill/>
          </p:spPr>
        </p:pic>
      </p:grpSp>
      <p:cxnSp>
        <p:nvCxnSpPr>
          <p:cNvPr id="12" name="Straight Arrow Connector 11"/>
          <p:cNvCxnSpPr/>
          <p:nvPr/>
        </p:nvCxnSpPr>
        <p:spPr>
          <a:xfrm>
            <a:off x="5099231" y="4305225"/>
            <a:ext cx="16933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 room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8831" y="237978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button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230" y="3564923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group chat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394" y="4633408"/>
            <a:ext cx="3695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Message(s) received.</a:t>
            </a:r>
            <a:br>
              <a:rPr lang="en-GB" dirty="0"/>
            </a:br>
            <a:r>
              <a:rPr lang="en-GB" dirty="0"/>
              <a:t>Different colours to represent</a:t>
            </a:r>
            <a:br>
              <a:rPr lang="en-GB" dirty="0"/>
            </a:br>
            <a:r>
              <a:rPr lang="en-GB" dirty="0"/>
              <a:t>individual members of the chat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6462" y="261424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Message(s) sent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6442" y="4158378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Section to type 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3999" y="53720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 button</a:t>
            </a: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3016813" y="2564451"/>
            <a:ext cx="1622920" cy="4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96267" y="2798912"/>
            <a:ext cx="1083733" cy="95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97956" y="4158378"/>
            <a:ext cx="1411111" cy="8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97956" y="4967111"/>
            <a:ext cx="1401123" cy="12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032978" y="2855432"/>
            <a:ext cx="1670755" cy="148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12090" y="4343044"/>
            <a:ext cx="1998132" cy="199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7411156" y="5556738"/>
            <a:ext cx="1392843" cy="97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scontent-lhr3-1.xx.fbcdn.net/v/t34.0-12/17360740_1286032101504027_1710926067_n.png?oh=6dcdb77326a195223575eee1908db46b&amp;oe=58CE4F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54" y="2436063"/>
            <a:ext cx="2472013" cy="439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60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923</TotalTime>
  <Words>413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Uni Social</vt:lpstr>
      <vt:lpstr>PowerPoint Presentation</vt:lpstr>
      <vt:lpstr>Login page</vt:lpstr>
      <vt:lpstr>Sign up page</vt:lpstr>
      <vt:lpstr>User profile/Edit profile</vt:lpstr>
      <vt:lpstr>Event list</vt:lpstr>
      <vt:lpstr>Event information page</vt:lpstr>
      <vt:lpstr>Create Event page/Manage event page</vt:lpstr>
      <vt:lpstr>Chat room</vt:lpstr>
      <vt:lpstr>Social Wall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Social</dc:title>
  <dc:creator>Aderonke Yussuff</dc:creator>
  <cp:lastModifiedBy>OnceUpon aDyr</cp:lastModifiedBy>
  <cp:revision>14</cp:revision>
  <dcterms:created xsi:type="dcterms:W3CDTF">2017-01-18T21:44:15Z</dcterms:created>
  <dcterms:modified xsi:type="dcterms:W3CDTF">2017-03-17T14:47:36Z</dcterms:modified>
</cp:coreProperties>
</file>