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F6D"/>
    <a:srgbClr val="373435"/>
    <a:srgbClr val="6E6C6C"/>
    <a:srgbClr val="868689"/>
    <a:srgbClr val="747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9" d="100"/>
          <a:sy n="149" d="100"/>
        </p:scale>
        <p:origin x="-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67AD-D644-4870-81E7-711B4ADC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CD1BE-B2E3-4C07-9B5F-F910EF2A8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28C5-22A0-4BF2-A650-CBF7D73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AF4B-EE53-49D1-BA3D-65BA08C9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D9E6-2CFC-46B9-8B71-0E74F3F4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FF4D-2E8E-4DEB-A322-ABB673EC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6E1CB-5534-4712-88B8-BCCF4FF92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43EC-211B-4C61-B858-F6891F7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6220-3214-40F7-A1F7-2E7888AE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6F913-94E7-4633-B2BC-D4174697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0BB4F-650B-4BB4-80D0-3141722F3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94FD2-9A1F-4EF2-8387-27ED1371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4930-40CD-4DDD-9E3D-F426EC2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626A-6092-4A60-9669-1FF4B373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6970-103B-432B-B93F-41BCFA14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E5BA-B506-4730-84A9-098EA2F8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C65B-35E5-48A3-BAD4-F57F03B8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41E3-254B-421A-8DF6-CE5075EA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9F65-EC4E-44B1-AC94-DB900D7D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3B2A-518B-41BF-B99B-CC4D406F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16F0-6937-4C72-91C0-1FA98CE3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97E48-A4BD-4F7E-9706-3E4E5A8DA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F1E2D-2B2E-4656-A159-03900B41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7D4C-DEE4-45B6-8186-AD57101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E16E-8FFB-4C39-948C-19C2ECF0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E3F8-AF27-47F3-8F25-9B8C5920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BB2-11CD-4343-B0E9-7E664E327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F52E2-8F36-4628-AFEB-9461F821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A8E2D-3643-4303-9633-EB8AD0BE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BAF13-3DA2-4C83-B363-FE317DE8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46BA-64F0-4E86-BD22-934C273B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ECB0-ECF1-4551-926A-D8C5E15D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F94A-6A06-4B05-9D9E-192E4A45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6C454-BC76-4BA4-BFC2-43F86D3D5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2061D-35F0-4276-98C2-13114911F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4E51D-27A0-46ED-A5DD-277DD0175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B29F-3549-4C4D-8FB9-EEFB3E68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AB21B-74D9-4CB2-87FD-14586291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A0AC0-3E51-471D-A9A3-CE07740A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D32C-767C-4F56-8109-EC4A33C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90874-8097-4824-A3AB-04C87C57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99734-AF00-439E-9B9E-648292E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B119D-CDF8-41E8-9831-52D6FD26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EF065-08FF-4189-8017-2DB646E0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97B8E-3D2D-4797-B29A-F0C8D34B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B0DD-96A4-4587-810D-8A5CC250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D128-71C4-4E01-9B3E-7EB194CC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E602-D4CB-4546-9DA6-7E7047EC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3DD57-840E-4D22-B7F2-15AB7B62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4DBC-86D1-4BFB-BA10-A1B70DB8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FD4E-8E46-4CD2-8B8C-1D4F375E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AA75A-ED11-4C4A-A0B4-398C16C3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D939-E4A4-4BD4-BA0D-965C098A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2644F-0762-4A71-9479-91411B028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E61F4-83D3-4BC0-99DD-CFC7B7B0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3613E-582D-4839-B6B8-7EBF5DBC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D6AE8-4966-4CAB-95BA-B8E18F6C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3592-493E-41FE-9F8C-FB98B1ED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6788D-D636-4263-8EF0-7005B649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7CAA-F7ED-48A0-8118-85E839CE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870A-1D90-4878-BB98-DFACBC1BF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2CCB-31F3-40B6-A9F3-A679549BB0C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E7D4-4F4E-46C0-8B6F-E20334363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29C-26C2-4DA9-B3DF-9D458B470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1F5B-82C0-42F7-BC02-CC1636F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1993E-C715-4D4E-A910-CA148CBE63C8}"/>
              </a:ext>
            </a:extLst>
          </p:cNvPr>
          <p:cNvSpPr/>
          <p:nvPr/>
        </p:nvSpPr>
        <p:spPr>
          <a:xfrm>
            <a:off x="3690739" y="2372654"/>
            <a:ext cx="4810522" cy="923330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9525">
                  <a:solidFill>
                    <a:srgbClr val="D3AF6D"/>
                  </a:solidFill>
                </a:ln>
                <a:gradFill flip="none" rotWithShape="1">
                  <a:gsLst>
                    <a:gs pos="0">
                      <a:srgbClr val="373435"/>
                    </a:gs>
                    <a:gs pos="50000">
                      <a:srgbClr val="373435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  <a:tileRect/>
                </a:gradFill>
                <a:effectLst>
                  <a:glow rad="63500">
                    <a:schemeClr val="bg1">
                      <a:alpha val="8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i Banna SIL Light" panose="02000000000000000000" pitchFamily="2" charset="0"/>
                <a:ea typeface="Dai Banna SIL Light" panose="02000000000000000000" pitchFamily="2" charset="0"/>
                <a:cs typeface="Dai Banna SIL Light" panose="02000000000000000000" pitchFamily="2" charset="0"/>
              </a:rPr>
              <a:t>Sheldon’s Print</a:t>
            </a:r>
            <a:endParaRPr lang="en-US" sz="5400" b="1" i="1" cap="none" spc="0" dirty="0">
              <a:ln w="9525">
                <a:solidFill>
                  <a:srgbClr val="D3AF6D"/>
                </a:solidFill>
              </a:ln>
              <a:gradFill flip="none" rotWithShape="1">
                <a:gsLst>
                  <a:gs pos="0">
                    <a:srgbClr val="373435"/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>
                <a:glow rad="63500">
                  <a:schemeClr val="bg1">
                    <a:alpha val="8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i Banna SIL Light" panose="02000000000000000000" pitchFamily="2" charset="0"/>
              <a:ea typeface="Dai Banna SIL Light" panose="02000000000000000000" pitchFamily="2" charset="0"/>
              <a:cs typeface="Dai Banna SIL Light" panose="02000000000000000000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F87AB15-074B-46AE-B0D9-BC7460EB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67" y="755835"/>
            <a:ext cx="5486411" cy="16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Dai Banna SIL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Chaplin</dc:creator>
  <cp:lastModifiedBy>Ashley Chaplin</cp:lastModifiedBy>
  <cp:revision>1</cp:revision>
  <dcterms:created xsi:type="dcterms:W3CDTF">2021-03-14T15:24:36Z</dcterms:created>
  <dcterms:modified xsi:type="dcterms:W3CDTF">2021-03-14T16:29:42Z</dcterms:modified>
</cp:coreProperties>
</file>