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4" r:id="rId5"/>
    <p:sldId id="258" r:id="rId6"/>
    <p:sldId id="266" r:id="rId7"/>
    <p:sldId id="260" r:id="rId8"/>
    <p:sldId id="267" r:id="rId9"/>
    <p:sldId id="259" r:id="rId10"/>
    <p:sldId id="261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FBD"/>
    <a:srgbClr val="2F7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324EE-1B8C-E9AA-F3D2-59EE0726B5F5}" v="1029" dt="2021-01-31T22:07:01.808"/>
    <p1510:client id="{D389A756-4224-43D6-A98A-DB9C1899C80F}" v="38" dt="2021-01-07T20:23:45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, Ashley" userId="S::acameron1@qa.com::e70f2425-90b6-4050-a5a3-01c55223abc3" providerId="AD" clId="Web-{564324EE-1B8C-E9AA-F3D2-59EE0726B5F5}"/>
    <pc:docChg chg="modSld">
      <pc:chgData name="Cameron, Ashley" userId="S::acameron1@qa.com::e70f2425-90b6-4050-a5a3-01c55223abc3" providerId="AD" clId="Web-{564324EE-1B8C-E9AA-F3D2-59EE0726B5F5}" dt="2021-01-31T22:07:01.808" v="580" actId="20577"/>
      <pc:docMkLst>
        <pc:docMk/>
      </pc:docMkLst>
      <pc:sldChg chg="modSp">
        <pc:chgData name="Cameron, Ashley" userId="S::acameron1@qa.com::e70f2425-90b6-4050-a5a3-01c55223abc3" providerId="AD" clId="Web-{564324EE-1B8C-E9AA-F3D2-59EE0726B5F5}" dt="2021-01-31T19:15:14.173" v="1" actId="20577"/>
        <pc:sldMkLst>
          <pc:docMk/>
          <pc:sldMk cId="337753385" sldId="256"/>
        </pc:sldMkLst>
        <pc:spChg chg="mod">
          <ac:chgData name="Cameron, Ashley" userId="S::acameron1@qa.com::e70f2425-90b6-4050-a5a3-01c55223abc3" providerId="AD" clId="Web-{564324EE-1B8C-E9AA-F3D2-59EE0726B5F5}" dt="2021-01-31T19:15:14.173" v="1" actId="20577"/>
          <ac:spMkLst>
            <pc:docMk/>
            <pc:sldMk cId="337753385" sldId="256"/>
            <ac:spMk id="2" creationId="{064F7A31-5170-4255-824D-C2362BC4CAC1}"/>
          </ac:spMkLst>
        </pc:spChg>
      </pc:sldChg>
      <pc:sldChg chg="modSp">
        <pc:chgData name="Cameron, Ashley" userId="S::acameron1@qa.com::e70f2425-90b6-4050-a5a3-01c55223abc3" providerId="AD" clId="Web-{564324EE-1B8C-E9AA-F3D2-59EE0726B5F5}" dt="2021-01-31T20:39:50.871" v="69" actId="20577"/>
        <pc:sldMkLst>
          <pc:docMk/>
          <pc:sldMk cId="3046323461" sldId="258"/>
        </pc:sldMkLst>
        <pc:spChg chg="mod">
          <ac:chgData name="Cameron, Ashley" userId="S::acameron1@qa.com::e70f2425-90b6-4050-a5a3-01c55223abc3" providerId="AD" clId="Web-{564324EE-1B8C-E9AA-F3D2-59EE0726B5F5}" dt="2021-01-31T20:39:50.871" v="69" actId="20577"/>
          <ac:spMkLst>
            <pc:docMk/>
            <pc:sldMk cId="3046323461" sldId="258"/>
            <ac:spMk id="5" creationId="{85DF3C62-91DB-468B-9791-2B014E617BB3}"/>
          </ac:spMkLst>
        </pc:spChg>
      </pc:sldChg>
      <pc:sldChg chg="addSp delSp modSp mod setClrOvrMap">
        <pc:chgData name="Cameron, Ashley" userId="S::acameron1@qa.com::e70f2425-90b6-4050-a5a3-01c55223abc3" providerId="AD" clId="Web-{564324EE-1B8C-E9AA-F3D2-59EE0726B5F5}" dt="2021-01-31T21:04:29.717" v="245" actId="14100"/>
        <pc:sldMkLst>
          <pc:docMk/>
          <pc:sldMk cId="162842068" sldId="259"/>
        </pc:sldMkLst>
        <pc:spChg chg="mod">
          <ac:chgData name="Cameron, Ashley" userId="S::acameron1@qa.com::e70f2425-90b6-4050-a5a3-01c55223abc3" providerId="AD" clId="Web-{564324EE-1B8C-E9AA-F3D2-59EE0726B5F5}" dt="2021-01-31T21:04:17.623" v="243"/>
          <ac:spMkLst>
            <pc:docMk/>
            <pc:sldMk cId="162842068" sldId="259"/>
            <ac:spMk id="2" creationId="{E060B653-2D23-4094-83A3-EE852279D314}"/>
          </ac:spMkLst>
        </pc:spChg>
        <pc:spChg chg="mod ord">
          <ac:chgData name="Cameron, Ashley" userId="S::acameron1@qa.com::e70f2425-90b6-4050-a5a3-01c55223abc3" providerId="AD" clId="Web-{564324EE-1B8C-E9AA-F3D2-59EE0726B5F5}" dt="2021-01-31T21:04:17.623" v="243"/>
          <ac:spMkLst>
            <pc:docMk/>
            <pc:sldMk cId="162842068" sldId="259"/>
            <ac:spMk id="7" creationId="{0D3B98F0-8894-4D0A-8914-0934FB422B91}"/>
          </ac:spMkLst>
        </pc:spChg>
        <pc:spChg chg="add del">
          <ac:chgData name="Cameron, Ashley" userId="S::acameron1@qa.com::e70f2425-90b6-4050-a5a3-01c55223abc3" providerId="AD" clId="Web-{564324EE-1B8C-E9AA-F3D2-59EE0726B5F5}" dt="2021-01-31T21:04:17.623" v="243"/>
          <ac:spMkLst>
            <pc:docMk/>
            <pc:sldMk cId="162842068" sldId="259"/>
            <ac:spMk id="36" creationId="{9666091B-3E48-445D-9D54-63D9E80179BB}"/>
          </ac:spMkLst>
        </pc:spChg>
        <pc:spChg chg="add del">
          <ac:chgData name="Cameron, Ashley" userId="S::acameron1@qa.com::e70f2425-90b6-4050-a5a3-01c55223abc3" providerId="AD" clId="Web-{564324EE-1B8C-E9AA-F3D2-59EE0726B5F5}" dt="2021-01-31T21:04:17.623" v="243"/>
          <ac:spMkLst>
            <pc:docMk/>
            <pc:sldMk cId="162842068" sldId="259"/>
            <ac:spMk id="38" creationId="{D7477F8F-3259-4F49-9F98-9097DDBD91C9}"/>
          </ac:spMkLst>
        </pc:spChg>
        <pc:spChg chg="add del">
          <ac:chgData name="Cameron, Ashley" userId="S::acameron1@qa.com::e70f2425-90b6-4050-a5a3-01c55223abc3" providerId="AD" clId="Web-{564324EE-1B8C-E9AA-F3D2-59EE0726B5F5}" dt="2021-01-31T21:04:10.577" v="238"/>
          <ac:spMkLst>
            <pc:docMk/>
            <pc:sldMk cId="162842068" sldId="259"/>
            <ac:spMk id="40" creationId="{EB6D1D7F-141C-4D8E-BFBA-D95B68E16385}"/>
          </ac:spMkLst>
        </pc:spChg>
        <pc:spChg chg="add del">
          <ac:chgData name="Cameron, Ashley" userId="S::acameron1@qa.com::e70f2425-90b6-4050-a5a3-01c55223abc3" providerId="AD" clId="Web-{564324EE-1B8C-E9AA-F3D2-59EE0726B5F5}" dt="2021-01-31T21:04:10.577" v="238"/>
          <ac:spMkLst>
            <pc:docMk/>
            <pc:sldMk cId="162842068" sldId="259"/>
            <ac:spMk id="41" creationId="{245B42B6-26F8-4E25-839B-FB38F13BEFFC}"/>
          </ac:spMkLst>
        </pc:spChg>
        <pc:spChg chg="add del">
          <ac:chgData name="Cameron, Ashley" userId="S::acameron1@qa.com::e70f2425-90b6-4050-a5a3-01c55223abc3" providerId="AD" clId="Web-{564324EE-1B8C-E9AA-F3D2-59EE0726B5F5}" dt="2021-01-31T21:04:15.123" v="240"/>
          <ac:spMkLst>
            <pc:docMk/>
            <pc:sldMk cId="162842068" sldId="259"/>
            <ac:spMk id="42" creationId="{EB6D1D7F-141C-4D8E-BFBA-D95B68E16385}"/>
          </ac:spMkLst>
        </pc:spChg>
        <pc:spChg chg="add del">
          <ac:chgData name="Cameron, Ashley" userId="S::acameron1@qa.com::e70f2425-90b6-4050-a5a3-01c55223abc3" providerId="AD" clId="Web-{564324EE-1B8C-E9AA-F3D2-59EE0726B5F5}" dt="2021-01-31T21:04:06.249" v="236"/>
          <ac:spMkLst>
            <pc:docMk/>
            <pc:sldMk cId="162842068" sldId="259"/>
            <ac:spMk id="43" creationId="{EB6D1D7F-141C-4D8E-BFBA-D95B68E16385}"/>
          </ac:spMkLst>
        </pc:spChg>
        <pc:spChg chg="add del">
          <ac:chgData name="Cameron, Ashley" userId="S::acameron1@qa.com::e70f2425-90b6-4050-a5a3-01c55223abc3" providerId="AD" clId="Web-{564324EE-1B8C-E9AA-F3D2-59EE0726B5F5}" dt="2021-01-31T21:04:15.123" v="240"/>
          <ac:spMkLst>
            <pc:docMk/>
            <pc:sldMk cId="162842068" sldId="259"/>
            <ac:spMk id="44" creationId="{558DA214-7FDA-4C9D-A7CF-9AD725E290E1}"/>
          </ac:spMkLst>
        </pc:spChg>
        <pc:spChg chg="add del">
          <ac:chgData name="Cameron, Ashley" userId="S::acameron1@qa.com::e70f2425-90b6-4050-a5a3-01c55223abc3" providerId="AD" clId="Web-{564324EE-1B8C-E9AA-F3D2-59EE0726B5F5}" dt="2021-01-31T21:04:06.249" v="236"/>
          <ac:spMkLst>
            <pc:docMk/>
            <pc:sldMk cId="162842068" sldId="259"/>
            <ac:spMk id="45" creationId="{245B42B6-26F8-4E25-839B-FB38F13BEFFC}"/>
          </ac:spMkLst>
        </pc:spChg>
        <pc:spChg chg="add del">
          <ac:chgData name="Cameron, Ashley" userId="S::acameron1@qa.com::e70f2425-90b6-4050-a5a3-01c55223abc3" providerId="AD" clId="Web-{564324EE-1B8C-E9AA-F3D2-59EE0726B5F5}" dt="2021-01-31T21:04:17.608" v="242"/>
          <ac:spMkLst>
            <pc:docMk/>
            <pc:sldMk cId="162842068" sldId="259"/>
            <ac:spMk id="46" creationId="{EB6D1D7F-141C-4D8E-BFBA-D95B68E16385}"/>
          </ac:spMkLst>
        </pc:spChg>
        <pc:spChg chg="add del">
          <ac:chgData name="Cameron, Ashley" userId="S::acameron1@qa.com::e70f2425-90b6-4050-a5a3-01c55223abc3" providerId="AD" clId="Web-{564324EE-1B8C-E9AA-F3D2-59EE0726B5F5}" dt="2021-01-31T21:04:15.123" v="240"/>
          <ac:spMkLst>
            <pc:docMk/>
            <pc:sldMk cId="162842068" sldId="259"/>
            <ac:spMk id="47" creationId="{A77F89CE-BF52-4AF5-8B0B-7E9693734EDE}"/>
          </ac:spMkLst>
        </pc:spChg>
        <pc:spChg chg="add del">
          <ac:chgData name="Cameron, Ashley" userId="S::acameron1@qa.com::e70f2425-90b6-4050-a5a3-01c55223abc3" providerId="AD" clId="Web-{564324EE-1B8C-E9AA-F3D2-59EE0726B5F5}" dt="2021-01-31T21:04:17.608" v="242"/>
          <ac:spMkLst>
            <pc:docMk/>
            <pc:sldMk cId="162842068" sldId="259"/>
            <ac:spMk id="48" creationId="{27248369-464E-49D1-91FC-BC34A50A66D2}"/>
          </ac:spMkLst>
        </pc:spChg>
        <pc:spChg chg="add">
          <ac:chgData name="Cameron, Ashley" userId="S::acameron1@qa.com::e70f2425-90b6-4050-a5a3-01c55223abc3" providerId="AD" clId="Web-{564324EE-1B8C-E9AA-F3D2-59EE0726B5F5}" dt="2021-01-31T21:04:17.623" v="243"/>
          <ac:spMkLst>
            <pc:docMk/>
            <pc:sldMk cId="162842068" sldId="259"/>
            <ac:spMk id="49" creationId="{EB6D1D7F-141C-4D8E-BFBA-D95B68E16385}"/>
          </ac:spMkLst>
        </pc:spChg>
        <pc:spChg chg="add">
          <ac:chgData name="Cameron, Ashley" userId="S::acameron1@qa.com::e70f2425-90b6-4050-a5a3-01c55223abc3" providerId="AD" clId="Web-{564324EE-1B8C-E9AA-F3D2-59EE0726B5F5}" dt="2021-01-31T21:04:17.623" v="243"/>
          <ac:spMkLst>
            <pc:docMk/>
            <pc:sldMk cId="162842068" sldId="259"/>
            <ac:spMk id="50" creationId="{558DA214-7FDA-4C9D-A7CF-9AD725E290E1}"/>
          </ac:spMkLst>
        </pc:spChg>
        <pc:spChg chg="add">
          <ac:chgData name="Cameron, Ashley" userId="S::acameron1@qa.com::e70f2425-90b6-4050-a5a3-01c55223abc3" providerId="AD" clId="Web-{564324EE-1B8C-E9AA-F3D2-59EE0726B5F5}" dt="2021-01-31T21:04:17.623" v="243"/>
          <ac:spMkLst>
            <pc:docMk/>
            <pc:sldMk cId="162842068" sldId="259"/>
            <ac:spMk id="51" creationId="{A77F89CE-BF52-4AF5-8B0B-7E9693734EDE}"/>
          </ac:spMkLst>
        </pc:spChg>
        <pc:picChg chg="add mod ord">
          <ac:chgData name="Cameron, Ashley" userId="S::acameron1@qa.com::e70f2425-90b6-4050-a5a3-01c55223abc3" providerId="AD" clId="Web-{564324EE-1B8C-E9AA-F3D2-59EE0726B5F5}" dt="2021-01-31T21:04:29.717" v="245" actId="14100"/>
          <ac:picMkLst>
            <pc:docMk/>
            <pc:sldMk cId="162842068" sldId="259"/>
            <ac:picMk id="3" creationId="{7FE5155F-9AF5-4825-858A-E5DA3A51A1CE}"/>
          </ac:picMkLst>
        </pc:picChg>
        <pc:picChg chg="add mod">
          <ac:chgData name="Cameron, Ashley" userId="S::acameron1@qa.com::e70f2425-90b6-4050-a5a3-01c55223abc3" providerId="AD" clId="Web-{564324EE-1B8C-E9AA-F3D2-59EE0726B5F5}" dt="2021-01-31T21:04:23.467" v="244" actId="14100"/>
          <ac:picMkLst>
            <pc:docMk/>
            <pc:sldMk cId="162842068" sldId="259"/>
            <ac:picMk id="4" creationId="{F3EE498C-A405-4C14-8253-9EB5A3E40A67}"/>
          </ac:picMkLst>
        </pc:picChg>
        <pc:picChg chg="del">
          <ac:chgData name="Cameron, Ashley" userId="S::acameron1@qa.com::e70f2425-90b6-4050-a5a3-01c55223abc3" providerId="AD" clId="Web-{564324EE-1B8C-E9AA-F3D2-59EE0726B5F5}" dt="2021-01-31T20:57:43.049" v="231"/>
          <ac:picMkLst>
            <pc:docMk/>
            <pc:sldMk cId="162842068" sldId="259"/>
            <ac:picMk id="6" creationId="{7B23A930-D51D-4B5F-9C95-4E791D067EE7}"/>
          </ac:picMkLst>
        </pc:picChg>
      </pc:sldChg>
      <pc:sldChg chg="delSp modSp">
        <pc:chgData name="Cameron, Ashley" userId="S::acameron1@qa.com::e70f2425-90b6-4050-a5a3-01c55223abc3" providerId="AD" clId="Web-{564324EE-1B8C-E9AA-F3D2-59EE0726B5F5}" dt="2021-01-31T20:57:24.158" v="230" actId="20577"/>
        <pc:sldMkLst>
          <pc:docMk/>
          <pc:sldMk cId="1074257850" sldId="260"/>
        </pc:sldMkLst>
        <pc:spChg chg="mod">
          <ac:chgData name="Cameron, Ashley" userId="S::acameron1@qa.com::e70f2425-90b6-4050-a5a3-01c55223abc3" providerId="AD" clId="Web-{564324EE-1B8C-E9AA-F3D2-59EE0726B5F5}" dt="2021-01-31T20:57:24.158" v="230" actId="20577"/>
          <ac:spMkLst>
            <pc:docMk/>
            <pc:sldMk cId="1074257850" sldId="260"/>
            <ac:spMk id="76" creationId="{2A07E8AE-B39D-4599-89B6-7DE00370294B}"/>
          </ac:spMkLst>
        </pc:spChg>
        <pc:picChg chg="del">
          <ac:chgData name="Cameron, Ashley" userId="S::acameron1@qa.com::e70f2425-90b6-4050-a5a3-01c55223abc3" providerId="AD" clId="Web-{564324EE-1B8C-E9AA-F3D2-59EE0726B5F5}" dt="2021-01-31T20:57:02.768" v="206"/>
          <ac:picMkLst>
            <pc:docMk/>
            <pc:sldMk cId="1074257850" sldId="260"/>
            <ac:picMk id="13" creationId="{ECA1DF95-8B00-46A6-A862-AA7EE3C6F61D}"/>
          </ac:picMkLst>
        </pc:picChg>
      </pc:sldChg>
      <pc:sldChg chg="modSp">
        <pc:chgData name="Cameron, Ashley" userId="S::acameron1@qa.com::e70f2425-90b6-4050-a5a3-01c55223abc3" providerId="AD" clId="Web-{564324EE-1B8C-E9AA-F3D2-59EE0726B5F5}" dt="2021-01-31T21:59:38.443" v="368" actId="20577"/>
        <pc:sldMkLst>
          <pc:docMk/>
          <pc:sldMk cId="2040318401" sldId="261"/>
        </pc:sldMkLst>
        <pc:spChg chg="mod">
          <ac:chgData name="Cameron, Ashley" userId="S::acameron1@qa.com::e70f2425-90b6-4050-a5a3-01c55223abc3" providerId="AD" clId="Web-{564324EE-1B8C-E9AA-F3D2-59EE0726B5F5}" dt="2021-01-31T21:59:38.443" v="368" actId="20577"/>
          <ac:spMkLst>
            <pc:docMk/>
            <pc:sldMk cId="2040318401" sldId="261"/>
            <ac:spMk id="3" creationId="{D3D06476-E98E-4917-9670-17DDF135CE08}"/>
          </ac:spMkLst>
        </pc:spChg>
        <pc:spChg chg="mod">
          <ac:chgData name="Cameron, Ashley" userId="S::acameron1@qa.com::e70f2425-90b6-4050-a5a3-01c55223abc3" providerId="AD" clId="Web-{564324EE-1B8C-E9AA-F3D2-59EE0726B5F5}" dt="2021-01-31T21:59:28.537" v="365" actId="20577"/>
          <ac:spMkLst>
            <pc:docMk/>
            <pc:sldMk cId="2040318401" sldId="261"/>
            <ac:spMk id="5" creationId="{9CEE854C-F367-499E-94EC-D98325614CBE}"/>
          </ac:spMkLst>
        </pc:spChg>
      </pc:sldChg>
      <pc:sldChg chg="modSp">
        <pc:chgData name="Cameron, Ashley" userId="S::acameron1@qa.com::e70f2425-90b6-4050-a5a3-01c55223abc3" providerId="AD" clId="Web-{564324EE-1B8C-E9AA-F3D2-59EE0726B5F5}" dt="2021-01-31T22:05:45.307" v="505" actId="20577"/>
        <pc:sldMkLst>
          <pc:docMk/>
          <pc:sldMk cId="2999190074" sldId="262"/>
        </pc:sldMkLst>
        <pc:spChg chg="mod">
          <ac:chgData name="Cameron, Ashley" userId="S::acameron1@qa.com::e70f2425-90b6-4050-a5a3-01c55223abc3" providerId="AD" clId="Web-{564324EE-1B8C-E9AA-F3D2-59EE0726B5F5}" dt="2021-01-31T22:05:45.307" v="505" actId="20577"/>
          <ac:spMkLst>
            <pc:docMk/>
            <pc:sldMk cId="2999190074" sldId="262"/>
            <ac:spMk id="3" creationId="{6BDE6A63-758E-4CB3-AB1D-7B51E8587AA7}"/>
          </ac:spMkLst>
        </pc:spChg>
      </pc:sldChg>
      <pc:sldChg chg="modSp">
        <pc:chgData name="Cameron, Ashley" userId="S::acameron1@qa.com::e70f2425-90b6-4050-a5a3-01c55223abc3" providerId="AD" clId="Web-{564324EE-1B8C-E9AA-F3D2-59EE0726B5F5}" dt="2021-01-31T22:07:01.808" v="580" actId="20577"/>
        <pc:sldMkLst>
          <pc:docMk/>
          <pc:sldMk cId="4067260440" sldId="263"/>
        </pc:sldMkLst>
        <pc:spChg chg="mod">
          <ac:chgData name="Cameron, Ashley" userId="S::acameron1@qa.com::e70f2425-90b6-4050-a5a3-01c55223abc3" providerId="AD" clId="Web-{564324EE-1B8C-E9AA-F3D2-59EE0726B5F5}" dt="2021-01-31T22:07:01.808" v="580" actId="20577"/>
          <ac:spMkLst>
            <pc:docMk/>
            <pc:sldMk cId="4067260440" sldId="263"/>
            <ac:spMk id="63" creationId="{B0AE49BD-48AF-4F7C-8DF5-B12CB0DF9A7E}"/>
          </ac:spMkLst>
        </pc:spChg>
      </pc:sldChg>
      <pc:sldChg chg="addSp delSp modSp mod setBg setClrOvrMap">
        <pc:chgData name="Cameron, Ashley" userId="S::acameron1@qa.com::e70f2425-90b6-4050-a5a3-01c55223abc3" providerId="AD" clId="Web-{564324EE-1B8C-E9AA-F3D2-59EE0726B5F5}" dt="2021-01-31T20:38:13.653" v="27" actId="14100"/>
        <pc:sldMkLst>
          <pc:docMk/>
          <pc:sldMk cId="2461332153" sldId="264"/>
        </pc:sldMkLst>
        <pc:spChg chg="mod">
          <ac:chgData name="Cameron, Ashley" userId="S::acameron1@qa.com::e70f2425-90b6-4050-a5a3-01c55223abc3" providerId="AD" clId="Web-{564324EE-1B8C-E9AA-F3D2-59EE0726B5F5}" dt="2021-01-31T20:36:54.763" v="15"/>
          <ac:spMkLst>
            <pc:docMk/>
            <pc:sldMk cId="2461332153" sldId="264"/>
            <ac:spMk id="2" creationId="{F1928289-D084-4151-910D-FE0E04EB577D}"/>
          </ac:spMkLst>
        </pc:spChg>
        <pc:spChg chg="add del mod">
          <ac:chgData name="Cameron, Ashley" userId="S::acameron1@qa.com::e70f2425-90b6-4050-a5a3-01c55223abc3" providerId="AD" clId="Web-{564324EE-1B8C-E9AA-F3D2-59EE0726B5F5}" dt="2021-01-31T20:36:33.466" v="11"/>
          <ac:spMkLst>
            <pc:docMk/>
            <pc:sldMk cId="2461332153" sldId="264"/>
            <ac:spMk id="6" creationId="{274FC99B-9517-4145-BAD2-24D4308F133C}"/>
          </ac:spMkLst>
        </pc:spChg>
        <pc:spChg chg="add del mod">
          <ac:chgData name="Cameron, Ashley" userId="S::acameron1@qa.com::e70f2425-90b6-4050-a5a3-01c55223abc3" providerId="AD" clId="Web-{564324EE-1B8C-E9AA-F3D2-59EE0726B5F5}" dt="2021-01-31T20:37:31.716" v="22"/>
          <ac:spMkLst>
            <pc:docMk/>
            <pc:sldMk cId="2461332153" sldId="264"/>
            <ac:spMk id="11" creationId="{995E9FD3-DD83-4A74-B73E-798CCF6660FF}"/>
          </ac:spMkLst>
        </pc:spChg>
        <pc:spChg chg="add">
          <ac:chgData name="Cameron, Ashley" userId="S::acameron1@qa.com::e70f2425-90b6-4050-a5a3-01c55223abc3" providerId="AD" clId="Web-{564324EE-1B8C-E9AA-F3D2-59EE0726B5F5}" dt="2021-01-31T20:36:54.763" v="15"/>
          <ac:spMkLst>
            <pc:docMk/>
            <pc:sldMk cId="2461332153" sldId="264"/>
            <ac:spMk id="13" creationId="{09A1C012-8297-4361-ACE8-A2509FB18911}"/>
          </ac:spMkLst>
        </pc:spChg>
        <pc:spChg chg="add">
          <ac:chgData name="Cameron, Ashley" userId="S::acameron1@qa.com::e70f2425-90b6-4050-a5a3-01c55223abc3" providerId="AD" clId="Web-{564324EE-1B8C-E9AA-F3D2-59EE0726B5F5}" dt="2021-01-31T20:36:54.763" v="15"/>
          <ac:spMkLst>
            <pc:docMk/>
            <pc:sldMk cId="2461332153" sldId="264"/>
            <ac:spMk id="15" creationId="{4AA13AD3-0A4F-475A-BEBB-DEEFF5C096C3}"/>
          </ac:spMkLst>
        </pc:spChg>
        <pc:picChg chg="add mod">
          <ac:chgData name="Cameron, Ashley" userId="S::acameron1@qa.com::e70f2425-90b6-4050-a5a3-01c55223abc3" providerId="AD" clId="Web-{564324EE-1B8C-E9AA-F3D2-59EE0726B5F5}" dt="2021-01-31T20:36:54.763" v="15"/>
          <ac:picMkLst>
            <pc:docMk/>
            <pc:sldMk cId="2461332153" sldId="264"/>
            <ac:picMk id="3" creationId="{14F3482B-438F-492B-886A-E5647D18A519}"/>
          </ac:picMkLst>
        </pc:picChg>
        <pc:picChg chg="del">
          <ac:chgData name="Cameron, Ashley" userId="S::acameron1@qa.com::e70f2425-90b6-4050-a5a3-01c55223abc3" providerId="AD" clId="Web-{564324EE-1B8C-E9AA-F3D2-59EE0726B5F5}" dt="2021-01-31T20:35:39.732" v="10"/>
          <ac:picMkLst>
            <pc:docMk/>
            <pc:sldMk cId="2461332153" sldId="264"/>
            <ac:picMk id="5" creationId="{772C2807-4E2E-418C-9462-03A40A48CA14}"/>
          </ac:picMkLst>
        </pc:picChg>
        <pc:picChg chg="del">
          <ac:chgData name="Cameron, Ashley" userId="S::acameron1@qa.com::e70f2425-90b6-4050-a5a3-01c55223abc3" providerId="AD" clId="Web-{564324EE-1B8C-E9AA-F3D2-59EE0726B5F5}" dt="2021-01-31T20:35:39.045" v="5"/>
          <ac:picMkLst>
            <pc:docMk/>
            <pc:sldMk cId="2461332153" sldId="264"/>
            <ac:picMk id="7" creationId="{3D40DCDD-8C05-467D-8EB2-835840F3D8AF}"/>
          </ac:picMkLst>
        </pc:picChg>
        <pc:picChg chg="add del mod ord">
          <ac:chgData name="Cameron, Ashley" userId="S::acameron1@qa.com::e70f2425-90b6-4050-a5a3-01c55223abc3" providerId="AD" clId="Web-{564324EE-1B8C-E9AA-F3D2-59EE0726B5F5}" dt="2021-01-31T20:37:28.684" v="21"/>
          <ac:picMkLst>
            <pc:docMk/>
            <pc:sldMk cId="2461332153" sldId="264"/>
            <ac:picMk id="8" creationId="{6257A619-09A1-4FD1-863B-139BFC66BE60}"/>
          </ac:picMkLst>
        </pc:picChg>
        <pc:picChg chg="add del mod">
          <ac:chgData name="Cameron, Ashley" userId="S::acameron1@qa.com::e70f2425-90b6-4050-a5a3-01c55223abc3" providerId="AD" clId="Web-{564324EE-1B8C-E9AA-F3D2-59EE0726B5F5}" dt="2021-01-31T20:37:16.997" v="20"/>
          <ac:picMkLst>
            <pc:docMk/>
            <pc:sldMk cId="2461332153" sldId="264"/>
            <ac:picMk id="9" creationId="{4C603827-F6CB-44BE-BCAA-2129C3E0D65B}"/>
          </ac:picMkLst>
        </pc:picChg>
        <pc:picChg chg="add mod">
          <ac:chgData name="Cameron, Ashley" userId="S::acameron1@qa.com::e70f2425-90b6-4050-a5a3-01c55223abc3" providerId="AD" clId="Web-{564324EE-1B8C-E9AA-F3D2-59EE0726B5F5}" dt="2021-01-31T20:38:13.653" v="27" actId="14100"/>
          <ac:picMkLst>
            <pc:docMk/>
            <pc:sldMk cId="2461332153" sldId="264"/>
            <ac:picMk id="12" creationId="{BF336374-F9C2-4649-B488-2394E8BAD943}"/>
          </ac:picMkLst>
        </pc:picChg>
      </pc:sldChg>
      <pc:sldChg chg="addSp delSp modSp">
        <pc:chgData name="Cameron, Ashley" userId="S::acameron1@qa.com::e70f2425-90b6-4050-a5a3-01c55223abc3" providerId="AD" clId="Web-{564324EE-1B8C-E9AA-F3D2-59EE0726B5F5}" dt="2021-01-31T19:21:26.708" v="4"/>
        <pc:sldMkLst>
          <pc:docMk/>
          <pc:sldMk cId="3029264077" sldId="265"/>
        </pc:sldMkLst>
        <pc:spChg chg="add del mod">
          <ac:chgData name="Cameron, Ashley" userId="S::acameron1@qa.com::e70f2425-90b6-4050-a5a3-01c55223abc3" providerId="AD" clId="Web-{564324EE-1B8C-E9AA-F3D2-59EE0726B5F5}" dt="2021-01-31T19:21:21.301" v="3"/>
          <ac:spMkLst>
            <pc:docMk/>
            <pc:sldMk cId="3029264077" sldId="265"/>
            <ac:spMk id="4" creationId="{015BA225-67E4-46D8-A751-0CA9397D4583}"/>
          </ac:spMkLst>
        </pc:spChg>
        <pc:spChg chg="del">
          <ac:chgData name="Cameron, Ashley" userId="S::acameron1@qa.com::e70f2425-90b6-4050-a5a3-01c55223abc3" providerId="AD" clId="Web-{564324EE-1B8C-E9AA-F3D2-59EE0726B5F5}" dt="2021-01-31T19:21:26.708" v="4"/>
          <ac:spMkLst>
            <pc:docMk/>
            <pc:sldMk cId="3029264077" sldId="265"/>
            <ac:spMk id="12" creationId="{09A1C012-8297-4361-ACE8-A2509FB18911}"/>
          </ac:spMkLst>
        </pc:spChg>
        <pc:spChg chg="del">
          <ac:chgData name="Cameron, Ashley" userId="S::acameron1@qa.com::e70f2425-90b6-4050-a5a3-01c55223abc3" providerId="AD" clId="Web-{564324EE-1B8C-E9AA-F3D2-59EE0726B5F5}" dt="2021-01-31T19:21:26.708" v="4"/>
          <ac:spMkLst>
            <pc:docMk/>
            <pc:sldMk cId="3029264077" sldId="265"/>
            <ac:spMk id="14" creationId="{4AA13AD3-0A4F-475A-BEBB-DEEFF5C096C3}"/>
          </ac:spMkLst>
        </pc:spChg>
        <pc:spChg chg="del">
          <ac:chgData name="Cameron, Ashley" userId="S::acameron1@qa.com::e70f2425-90b6-4050-a5a3-01c55223abc3" providerId="AD" clId="Web-{564324EE-1B8C-E9AA-F3D2-59EE0726B5F5}" dt="2021-01-31T19:21:26.708" v="4"/>
          <ac:spMkLst>
            <pc:docMk/>
            <pc:sldMk cId="3029264077" sldId="265"/>
            <ac:spMk id="16" creationId="{D65E0E3C-32F3-480B-9842-7611BBE2EE9F}"/>
          </ac:spMkLst>
        </pc:spChg>
        <pc:spChg chg="add">
          <ac:chgData name="Cameron, Ashley" userId="S::acameron1@qa.com::e70f2425-90b6-4050-a5a3-01c55223abc3" providerId="AD" clId="Web-{564324EE-1B8C-E9AA-F3D2-59EE0726B5F5}" dt="2021-01-31T19:21:26.708" v="4"/>
          <ac:spMkLst>
            <pc:docMk/>
            <pc:sldMk cId="3029264077" sldId="265"/>
            <ac:spMk id="21" creationId="{09A1C012-8297-4361-ACE8-A2509FB18911}"/>
          </ac:spMkLst>
        </pc:spChg>
        <pc:spChg chg="add">
          <ac:chgData name="Cameron, Ashley" userId="S::acameron1@qa.com::e70f2425-90b6-4050-a5a3-01c55223abc3" providerId="AD" clId="Web-{564324EE-1B8C-E9AA-F3D2-59EE0726B5F5}" dt="2021-01-31T19:21:26.708" v="4"/>
          <ac:spMkLst>
            <pc:docMk/>
            <pc:sldMk cId="3029264077" sldId="265"/>
            <ac:spMk id="23" creationId="{4AA13AD3-0A4F-475A-BEBB-DEEFF5C096C3}"/>
          </ac:spMkLst>
        </pc:spChg>
        <pc:spChg chg="add">
          <ac:chgData name="Cameron, Ashley" userId="S::acameron1@qa.com::e70f2425-90b6-4050-a5a3-01c55223abc3" providerId="AD" clId="Web-{564324EE-1B8C-E9AA-F3D2-59EE0726B5F5}" dt="2021-01-31T19:21:26.708" v="4"/>
          <ac:spMkLst>
            <pc:docMk/>
            <pc:sldMk cId="3029264077" sldId="265"/>
            <ac:spMk id="25" creationId="{D65E0E3C-32F3-480B-9842-7611BBE2EE9F}"/>
          </ac:spMkLst>
        </pc:spChg>
        <pc:picChg chg="add mod ord">
          <ac:chgData name="Cameron, Ashley" userId="S::acameron1@qa.com::e70f2425-90b6-4050-a5a3-01c55223abc3" providerId="AD" clId="Web-{564324EE-1B8C-E9AA-F3D2-59EE0726B5F5}" dt="2021-01-31T19:21:26.708" v="4"/>
          <ac:picMkLst>
            <pc:docMk/>
            <pc:sldMk cId="3029264077" sldId="265"/>
            <ac:picMk id="5" creationId="{1D19AFF4-0A1E-4C5E-B3E2-E55FDDB3D183}"/>
          </ac:picMkLst>
        </pc:picChg>
        <pc:picChg chg="del">
          <ac:chgData name="Cameron, Ashley" userId="S::acameron1@qa.com::e70f2425-90b6-4050-a5a3-01c55223abc3" providerId="AD" clId="Web-{564324EE-1B8C-E9AA-F3D2-59EE0726B5F5}" dt="2021-01-31T19:21:20.333" v="2"/>
          <ac:picMkLst>
            <pc:docMk/>
            <pc:sldMk cId="3029264077" sldId="265"/>
            <ac:picMk id="7" creationId="{8FACC29D-E18C-46B3-B321-34A7FA3FCCD9}"/>
          </ac:picMkLst>
        </pc:picChg>
      </pc:sldChg>
      <pc:sldChg chg="addSp delSp modSp">
        <pc:chgData name="Cameron, Ashley" userId="S::acameron1@qa.com::e70f2425-90b6-4050-a5a3-01c55223abc3" providerId="AD" clId="Web-{564324EE-1B8C-E9AA-F3D2-59EE0726B5F5}" dt="2021-01-31T20:56:44.534" v="205" actId="1076"/>
        <pc:sldMkLst>
          <pc:docMk/>
          <pc:sldMk cId="867779287" sldId="266"/>
        </pc:sldMkLst>
        <pc:spChg chg="add del mod">
          <ac:chgData name="Cameron, Ashley" userId="S::acameron1@qa.com::e70f2425-90b6-4050-a5a3-01c55223abc3" providerId="AD" clId="Web-{564324EE-1B8C-E9AA-F3D2-59EE0726B5F5}" dt="2021-01-31T20:44:43.649" v="134"/>
          <ac:spMkLst>
            <pc:docMk/>
            <pc:sldMk cId="867779287" sldId="266"/>
            <ac:spMk id="49" creationId="{2304FCA6-7B80-4B8D-9DF3-9B6EEE1660F5}"/>
          </ac:spMkLst>
        </pc:spChg>
        <pc:spChg chg="add mod">
          <ac:chgData name="Cameron, Ashley" userId="S::acameron1@qa.com::e70f2425-90b6-4050-a5a3-01c55223abc3" providerId="AD" clId="Web-{564324EE-1B8C-E9AA-F3D2-59EE0726B5F5}" dt="2021-01-31T20:48:12.101" v="159" actId="1076"/>
          <ac:spMkLst>
            <pc:docMk/>
            <pc:sldMk cId="867779287" sldId="266"/>
            <ac:spMk id="52" creationId="{D7AEBC36-6FD4-4084-8AE7-5788F61DA75A}"/>
          </ac:spMkLst>
        </pc:spChg>
        <pc:spChg chg="add del">
          <ac:chgData name="Cameron, Ashley" userId="S::acameron1@qa.com::e70f2425-90b6-4050-a5a3-01c55223abc3" providerId="AD" clId="Web-{564324EE-1B8C-E9AA-F3D2-59EE0726B5F5}" dt="2021-01-31T20:47:52.632" v="156"/>
          <ac:spMkLst>
            <pc:docMk/>
            <pc:sldMk cId="867779287" sldId="266"/>
            <ac:spMk id="53" creationId="{1E834B1D-AA00-4CDA-8B32-B4E3620AA405}"/>
          </ac:spMkLst>
        </pc:spChg>
        <pc:spChg chg="add del mod">
          <ac:chgData name="Cameron, Ashley" userId="S::acameron1@qa.com::e70f2425-90b6-4050-a5a3-01c55223abc3" providerId="AD" clId="Web-{564324EE-1B8C-E9AA-F3D2-59EE0726B5F5}" dt="2021-01-31T20:49:39.256" v="174"/>
          <ac:spMkLst>
            <pc:docMk/>
            <pc:sldMk cId="867779287" sldId="266"/>
            <ac:spMk id="54" creationId="{56E221AA-D0F2-4AED-A4DE-6B9DD6207867}"/>
          </ac:spMkLst>
        </pc:spChg>
        <pc:spChg chg="add del mod">
          <ac:chgData name="Cameron, Ashley" userId="S::acameron1@qa.com::e70f2425-90b6-4050-a5a3-01c55223abc3" providerId="AD" clId="Web-{564324EE-1B8C-E9AA-F3D2-59EE0726B5F5}" dt="2021-01-31T20:49:39.069" v="166"/>
          <ac:spMkLst>
            <pc:docMk/>
            <pc:sldMk cId="867779287" sldId="266"/>
            <ac:spMk id="55" creationId="{2ACF4D84-2E17-4A89-94DC-E67504ADE2FD}"/>
          </ac:spMkLst>
        </pc:spChg>
        <pc:spChg chg="add mod">
          <ac:chgData name="Cameron, Ashley" userId="S::acameron1@qa.com::e70f2425-90b6-4050-a5a3-01c55223abc3" providerId="AD" clId="Web-{564324EE-1B8C-E9AA-F3D2-59EE0726B5F5}" dt="2021-01-31T20:52:35.176" v="186" actId="1076"/>
          <ac:spMkLst>
            <pc:docMk/>
            <pc:sldMk cId="867779287" sldId="266"/>
            <ac:spMk id="57" creationId="{D07F74B5-042A-4733-8D0D-55893B411704}"/>
          </ac:spMkLst>
        </pc:spChg>
        <pc:graphicFrameChg chg="del mod">
          <ac:chgData name="Cameron, Ashley" userId="S::acameron1@qa.com::e70f2425-90b6-4050-a5a3-01c55223abc3" providerId="AD" clId="Web-{564324EE-1B8C-E9AA-F3D2-59EE0726B5F5}" dt="2021-01-31T20:40:37.448" v="71"/>
          <ac:graphicFrameMkLst>
            <pc:docMk/>
            <pc:sldMk cId="867779287" sldId="266"/>
            <ac:graphicFrameMk id="24" creationId="{6A1DA4AD-0455-44B5-991E-F2ED6704A22F}"/>
          </ac:graphicFrameMkLst>
        </pc:graphicFrameChg>
        <pc:picChg chg="add del mod">
          <ac:chgData name="Cameron, Ashley" userId="S::acameron1@qa.com::e70f2425-90b6-4050-a5a3-01c55223abc3" providerId="AD" clId="Web-{564324EE-1B8C-E9AA-F3D2-59EE0726B5F5}" dt="2021-01-31T20:49:40.334" v="175"/>
          <ac:picMkLst>
            <pc:docMk/>
            <pc:sldMk cId="867779287" sldId="266"/>
            <ac:picMk id="50" creationId="{69C2F589-BF13-4FDE-8840-6CD7AB6B31F0}"/>
          </ac:picMkLst>
        </pc:picChg>
        <pc:picChg chg="add del mod">
          <ac:chgData name="Cameron, Ashley" userId="S::acameron1@qa.com::e70f2425-90b6-4050-a5a3-01c55223abc3" providerId="AD" clId="Web-{564324EE-1B8C-E9AA-F3D2-59EE0726B5F5}" dt="2021-01-31T20:49:39.225" v="173"/>
          <ac:picMkLst>
            <pc:docMk/>
            <pc:sldMk cId="867779287" sldId="266"/>
            <ac:picMk id="51" creationId="{EA975C08-0AF5-4AE8-A495-5253AA12CD4E}"/>
          </ac:picMkLst>
        </pc:picChg>
        <pc:picChg chg="add mod">
          <ac:chgData name="Cameron, Ashley" userId="S::acameron1@qa.com::e70f2425-90b6-4050-a5a3-01c55223abc3" providerId="AD" clId="Web-{564324EE-1B8C-E9AA-F3D2-59EE0726B5F5}" dt="2021-01-31T20:52:15.411" v="181" actId="1076"/>
          <ac:picMkLst>
            <pc:docMk/>
            <pc:sldMk cId="867779287" sldId="266"/>
            <ac:picMk id="56" creationId="{0C63CB71-0FD6-442D-80AA-A4B4060C9DAB}"/>
          </ac:picMkLst>
        </pc:picChg>
        <pc:picChg chg="add mod">
          <ac:chgData name="Cameron, Ashley" userId="S::acameron1@qa.com::e70f2425-90b6-4050-a5a3-01c55223abc3" providerId="AD" clId="Web-{564324EE-1B8C-E9AA-F3D2-59EE0726B5F5}" dt="2021-01-31T20:56:44.534" v="205" actId="1076"/>
          <ac:picMkLst>
            <pc:docMk/>
            <pc:sldMk cId="867779287" sldId="266"/>
            <ac:picMk id="58" creationId="{A6EE4D03-9301-43C6-A7A1-AA460FD310C4}"/>
          </ac:picMkLst>
        </pc:picChg>
      </pc:sldChg>
    </pc:docChg>
  </pc:docChgLst>
  <pc:docChgLst>
    <pc:chgData name="Ashley Cameron" userId="6142b2f3427193d4" providerId="LiveId" clId="{D389A756-4224-43D6-A98A-DB9C1899C80F}"/>
    <pc:docChg chg="undo custSel mod addSld delSld modSld">
      <pc:chgData name="Ashley Cameron" userId="6142b2f3427193d4" providerId="LiveId" clId="{D389A756-4224-43D6-A98A-DB9C1899C80F}" dt="2021-01-08T09:26:17.119" v="2589" actId="20577"/>
      <pc:docMkLst>
        <pc:docMk/>
      </pc:docMkLst>
      <pc:sldChg chg="addSp delSp modSp mod setBg">
        <pc:chgData name="Ashley Cameron" userId="6142b2f3427193d4" providerId="LiveId" clId="{D389A756-4224-43D6-A98A-DB9C1899C80F}" dt="2021-01-07T20:16:52.913" v="1398" actId="20577"/>
        <pc:sldMkLst>
          <pc:docMk/>
          <pc:sldMk cId="3046323461" sldId="258"/>
        </pc:sldMkLst>
        <pc:spChg chg="mod ord">
          <ac:chgData name="Ashley Cameron" userId="6142b2f3427193d4" providerId="LiveId" clId="{D389A756-4224-43D6-A98A-DB9C1899C80F}" dt="2021-01-07T20:14:44.418" v="1188" actId="26606"/>
          <ac:spMkLst>
            <pc:docMk/>
            <pc:sldMk cId="3046323461" sldId="258"/>
            <ac:spMk id="2" creationId="{CDC49BC0-D580-4D68-B8E5-ACC52D65466B}"/>
          </ac:spMkLst>
        </pc:spChg>
        <pc:spChg chg="del mod">
          <ac:chgData name="Ashley Cameron" userId="6142b2f3427193d4" providerId="LiveId" clId="{D389A756-4224-43D6-A98A-DB9C1899C80F}" dt="2021-01-04T19:56:11.080" v="197" actId="478"/>
          <ac:spMkLst>
            <pc:docMk/>
            <pc:sldMk cId="3046323461" sldId="258"/>
            <ac:spMk id="3" creationId="{1E228D04-ADC7-40E4-A10D-6F15916D170E}"/>
          </ac:spMkLst>
        </pc:spChg>
        <pc:spChg chg="add del mod">
          <ac:chgData name="Ashley Cameron" userId="6142b2f3427193d4" providerId="LiveId" clId="{D389A756-4224-43D6-A98A-DB9C1899C80F}" dt="2021-01-07T20:12:06.019" v="1132" actId="478"/>
          <ac:spMkLst>
            <pc:docMk/>
            <pc:sldMk cId="3046323461" sldId="258"/>
            <ac:spMk id="4" creationId="{0340A36D-65E6-4ACA-873A-CD62626C6B54}"/>
          </ac:spMkLst>
        </pc:spChg>
        <pc:spChg chg="add mod">
          <ac:chgData name="Ashley Cameron" userId="6142b2f3427193d4" providerId="LiveId" clId="{D389A756-4224-43D6-A98A-DB9C1899C80F}" dt="2021-01-07T20:16:52.913" v="1398" actId="20577"/>
          <ac:spMkLst>
            <pc:docMk/>
            <pc:sldMk cId="3046323461" sldId="258"/>
            <ac:spMk id="5" creationId="{85DF3C62-91DB-468B-9791-2B014E617BB3}"/>
          </ac:spMkLst>
        </pc:spChg>
        <pc:spChg chg="add del">
          <ac:chgData name="Ashley Cameron" userId="6142b2f3427193d4" providerId="LiveId" clId="{D389A756-4224-43D6-A98A-DB9C1899C80F}" dt="2021-01-04T19:55:43.674" v="188" actId="26606"/>
          <ac:spMkLst>
            <pc:docMk/>
            <pc:sldMk cId="3046323461" sldId="258"/>
            <ac:spMk id="9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4T19:55:43.674" v="188" actId="26606"/>
          <ac:spMkLst>
            <pc:docMk/>
            <pc:sldMk cId="3046323461" sldId="258"/>
            <ac:spMk id="11" creationId="{558DA214-7FDA-4C9D-A7CF-9AD725E290E1}"/>
          </ac:spMkLst>
        </pc:spChg>
        <pc:spChg chg="add del">
          <ac:chgData name="Ashley Cameron" userId="6142b2f3427193d4" providerId="LiveId" clId="{D389A756-4224-43D6-A98A-DB9C1899C80F}" dt="2021-01-04T19:55:48.428" v="190" actId="26606"/>
          <ac:spMkLst>
            <pc:docMk/>
            <pc:sldMk cId="3046323461" sldId="258"/>
            <ac:spMk id="13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4T19:55:48.428" v="190" actId="26606"/>
          <ac:spMkLst>
            <pc:docMk/>
            <pc:sldMk cId="3046323461" sldId="258"/>
            <ac:spMk id="14" creationId="{558DA214-7FDA-4C9D-A7CF-9AD725E290E1}"/>
          </ac:spMkLst>
        </pc:spChg>
        <pc:spChg chg="add del">
          <ac:chgData name="Ashley Cameron" userId="6142b2f3427193d4" providerId="LiveId" clId="{D389A756-4224-43D6-A98A-DB9C1899C80F}" dt="2021-01-04T19:55:52.599" v="192" actId="26606"/>
          <ac:spMkLst>
            <pc:docMk/>
            <pc:sldMk cId="3046323461" sldId="258"/>
            <ac:spMk id="17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4T19:55:52.599" v="192" actId="26606"/>
          <ac:spMkLst>
            <pc:docMk/>
            <pc:sldMk cId="3046323461" sldId="258"/>
            <ac:spMk id="18" creationId="{725EFA61-F0F8-4F4A-B750-81EE924F1D78}"/>
          </ac:spMkLst>
        </pc:spChg>
        <pc:spChg chg="add del">
          <ac:chgData name="Ashley Cameron" userId="6142b2f3427193d4" providerId="LiveId" clId="{D389A756-4224-43D6-A98A-DB9C1899C80F}" dt="2021-01-04T19:56:02.528" v="194" actId="26606"/>
          <ac:spMkLst>
            <pc:docMk/>
            <pc:sldMk cId="3046323461" sldId="258"/>
            <ac:spMk id="21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4T19:56:02.528" v="194" actId="26606"/>
          <ac:spMkLst>
            <pc:docMk/>
            <pc:sldMk cId="3046323461" sldId="258"/>
            <ac:spMk id="22" creationId="{27248369-464E-49D1-91FC-BC34A50A66D2}"/>
          </ac:spMkLst>
        </pc:spChg>
        <pc:spChg chg="add del">
          <ac:chgData name="Ashley Cameron" userId="6142b2f3427193d4" providerId="LiveId" clId="{D389A756-4224-43D6-A98A-DB9C1899C80F}" dt="2021-01-07T20:14:36.365" v="1183" actId="26606"/>
          <ac:spMkLst>
            <pc:docMk/>
            <pc:sldMk cId="3046323461" sldId="258"/>
            <ac:spMk id="71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7T20:14:36.365" v="1183" actId="26606"/>
          <ac:spMkLst>
            <pc:docMk/>
            <pc:sldMk cId="3046323461" sldId="258"/>
            <ac:spMk id="73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7T20:14:36.365" v="1183" actId="26606"/>
          <ac:spMkLst>
            <pc:docMk/>
            <pc:sldMk cId="3046323461" sldId="258"/>
            <ac:spMk id="75" creationId="{52F9B1C2-7D20-4F91-A660-197C98B9A3B1}"/>
          </ac:spMkLst>
        </pc:spChg>
        <pc:spChg chg="add del">
          <ac:chgData name="Ashley Cameron" userId="6142b2f3427193d4" providerId="LiveId" clId="{D389A756-4224-43D6-A98A-DB9C1899C80F}" dt="2021-01-07T20:14:36.365" v="1183" actId="26606"/>
          <ac:spMkLst>
            <pc:docMk/>
            <pc:sldMk cId="3046323461" sldId="258"/>
            <ac:spMk id="77" creationId="{A89C4E6E-ECA4-40E5-A54E-13E92B678E8C}"/>
          </ac:spMkLst>
        </pc:spChg>
        <pc:spChg chg="add del">
          <ac:chgData name="Ashley Cameron" userId="6142b2f3427193d4" providerId="LiveId" clId="{D389A756-4224-43D6-A98A-DB9C1899C80F}" dt="2021-01-07T20:14:42.907" v="1185" actId="26606"/>
          <ac:spMkLst>
            <pc:docMk/>
            <pc:sldMk cId="3046323461" sldId="258"/>
            <ac:spMk id="1028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7T20:14:42.907" v="1185" actId="26606"/>
          <ac:spMkLst>
            <pc:docMk/>
            <pc:sldMk cId="3046323461" sldId="258"/>
            <ac:spMk id="1029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7T20:14:42.907" v="1185" actId="26606"/>
          <ac:spMkLst>
            <pc:docMk/>
            <pc:sldMk cId="3046323461" sldId="258"/>
            <ac:spMk id="1030" creationId="{365A786E-9028-443F-8713-B9552D9A2355}"/>
          </ac:spMkLst>
        </pc:spChg>
        <pc:spChg chg="add del">
          <ac:chgData name="Ashley Cameron" userId="6142b2f3427193d4" providerId="LiveId" clId="{D389A756-4224-43D6-A98A-DB9C1899C80F}" dt="2021-01-07T20:14:44.407" v="1187" actId="26606"/>
          <ac:spMkLst>
            <pc:docMk/>
            <pc:sldMk cId="3046323461" sldId="258"/>
            <ac:spMk id="1032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7T20:14:44.407" v="1187" actId="26606"/>
          <ac:spMkLst>
            <pc:docMk/>
            <pc:sldMk cId="3046323461" sldId="258"/>
            <ac:spMk id="1033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7T20:14:44.407" v="1187" actId="26606"/>
          <ac:spMkLst>
            <pc:docMk/>
            <pc:sldMk cId="3046323461" sldId="258"/>
            <ac:spMk id="1034" creationId="{D65E0E3C-32F3-480B-9842-7611BBE2EE9F}"/>
          </ac:spMkLst>
        </pc:spChg>
        <pc:spChg chg="add">
          <ac:chgData name="Ashley Cameron" userId="6142b2f3427193d4" providerId="LiveId" clId="{D389A756-4224-43D6-A98A-DB9C1899C80F}" dt="2021-01-07T20:14:44.418" v="1188" actId="26606"/>
          <ac:spMkLst>
            <pc:docMk/>
            <pc:sldMk cId="3046323461" sldId="258"/>
            <ac:spMk id="1036" creationId="{09A1C012-8297-4361-ACE8-A2509FB18911}"/>
          </ac:spMkLst>
        </pc:spChg>
        <pc:spChg chg="add">
          <ac:chgData name="Ashley Cameron" userId="6142b2f3427193d4" providerId="LiveId" clId="{D389A756-4224-43D6-A98A-DB9C1899C80F}" dt="2021-01-07T20:14:44.418" v="1188" actId="26606"/>
          <ac:spMkLst>
            <pc:docMk/>
            <pc:sldMk cId="3046323461" sldId="258"/>
            <ac:spMk id="1037" creationId="{4AA13AD3-0A4F-475A-BEBB-DEEFF5C096C3}"/>
          </ac:spMkLst>
        </pc:spChg>
        <pc:spChg chg="add">
          <ac:chgData name="Ashley Cameron" userId="6142b2f3427193d4" providerId="LiveId" clId="{D389A756-4224-43D6-A98A-DB9C1899C80F}" dt="2021-01-07T20:14:44.418" v="1188" actId="26606"/>
          <ac:spMkLst>
            <pc:docMk/>
            <pc:sldMk cId="3046323461" sldId="258"/>
            <ac:spMk id="1038" creationId="{D65E0E3C-32F3-480B-9842-7611BBE2EE9F}"/>
          </ac:spMkLst>
        </pc:spChg>
        <pc:graphicFrameChg chg="add del">
          <ac:chgData name="Ashley Cameron" userId="6142b2f3427193d4" providerId="LiveId" clId="{D389A756-4224-43D6-A98A-DB9C1899C80F}" dt="2021-01-04T19:55:43.674" v="188" actId="26606"/>
          <ac:graphicFrameMkLst>
            <pc:docMk/>
            <pc:sldMk cId="3046323461" sldId="258"/>
            <ac:graphicFrameMk id="5" creationId="{34C985B7-81D1-402D-9522-CAC38037D20E}"/>
          </ac:graphicFrameMkLst>
        </pc:graphicFrameChg>
        <pc:graphicFrameChg chg="add del">
          <ac:chgData name="Ashley Cameron" userId="6142b2f3427193d4" providerId="LiveId" clId="{D389A756-4224-43D6-A98A-DB9C1899C80F}" dt="2021-01-04T19:55:48.428" v="190" actId="26606"/>
          <ac:graphicFrameMkLst>
            <pc:docMk/>
            <pc:sldMk cId="3046323461" sldId="258"/>
            <ac:graphicFrameMk id="15" creationId="{2178EA53-8F4D-473A-919D-CDF713F099B2}"/>
          </ac:graphicFrameMkLst>
        </pc:graphicFrameChg>
        <pc:graphicFrameChg chg="add del">
          <ac:chgData name="Ashley Cameron" userId="6142b2f3427193d4" providerId="LiveId" clId="{D389A756-4224-43D6-A98A-DB9C1899C80F}" dt="2021-01-04T19:56:02.528" v="194" actId="26606"/>
          <ac:graphicFrameMkLst>
            <pc:docMk/>
            <pc:sldMk cId="3046323461" sldId="258"/>
            <ac:graphicFrameMk id="23" creationId="{58B3D9AF-6889-4046-AFAD-A82DCD93940B}"/>
          </ac:graphicFrameMkLst>
        </pc:graphicFrameChg>
        <pc:graphicFrameChg chg="add del mod">
          <ac:chgData name="Ashley Cameron" userId="6142b2f3427193d4" providerId="LiveId" clId="{D389A756-4224-43D6-A98A-DB9C1899C80F}" dt="2021-01-07T20:12:01.985" v="1131" actId="478"/>
          <ac:graphicFrameMkLst>
            <pc:docMk/>
            <pc:sldMk cId="3046323461" sldId="258"/>
            <ac:graphicFrameMk id="25" creationId="{EF4DB667-67B4-4AF5-92FC-A9A1E3C0429D}"/>
          </ac:graphicFrameMkLst>
        </pc:graphicFrameChg>
        <pc:picChg chg="add del">
          <ac:chgData name="Ashley Cameron" userId="6142b2f3427193d4" providerId="LiveId" clId="{D389A756-4224-43D6-A98A-DB9C1899C80F}" dt="2021-01-04T19:55:52.599" v="192" actId="26606"/>
          <ac:picMkLst>
            <pc:docMk/>
            <pc:sldMk cId="3046323461" sldId="258"/>
            <ac:picMk id="19" creationId="{F93B52D2-8AE9-49A0-8ED4-F802DBF6780C}"/>
          </ac:picMkLst>
        </pc:picChg>
        <pc:picChg chg="add mod">
          <ac:chgData name="Ashley Cameron" userId="6142b2f3427193d4" providerId="LiveId" clId="{D389A756-4224-43D6-A98A-DB9C1899C80F}" dt="2021-01-07T20:15:15.215" v="1194" actId="1076"/>
          <ac:picMkLst>
            <pc:docMk/>
            <pc:sldMk cId="3046323461" sldId="258"/>
            <ac:picMk id="1026" creationId="{C61AD36F-B67E-4553-AE3B-F93D68096048}"/>
          </ac:picMkLst>
        </pc:picChg>
      </pc:sldChg>
      <pc:sldChg chg="addSp delSp modSp mod setBg setClrOvrMap">
        <pc:chgData name="Ashley Cameron" userId="6142b2f3427193d4" providerId="LiveId" clId="{D389A756-4224-43D6-A98A-DB9C1899C80F}" dt="2021-01-07T20:42:37.764" v="1911" actId="26606"/>
        <pc:sldMkLst>
          <pc:docMk/>
          <pc:sldMk cId="162842068" sldId="259"/>
        </pc:sldMkLst>
        <pc:spChg chg="mod ord">
          <ac:chgData name="Ashley Cameron" userId="6142b2f3427193d4" providerId="LiveId" clId="{D389A756-4224-43D6-A98A-DB9C1899C80F}" dt="2021-01-07T20:42:37.764" v="1911" actId="26606"/>
          <ac:spMkLst>
            <pc:docMk/>
            <pc:sldMk cId="162842068" sldId="259"/>
            <ac:spMk id="2" creationId="{E060B653-2D23-4094-83A3-EE852279D314}"/>
          </ac:spMkLst>
        </pc:spChg>
        <pc:spChg chg="del">
          <ac:chgData name="Ashley Cameron" userId="6142b2f3427193d4" providerId="LiveId" clId="{D389A756-4224-43D6-A98A-DB9C1899C80F}" dt="2021-01-04T19:58:45.390" v="251" actId="26606"/>
          <ac:spMkLst>
            <pc:docMk/>
            <pc:sldMk cId="162842068" sldId="259"/>
            <ac:spMk id="3" creationId="{A8C84F1D-3E44-4112-A3DF-5B6090667C37}"/>
          </ac:spMkLst>
        </pc:spChg>
        <pc:spChg chg="add mod">
          <ac:chgData name="Ashley Cameron" userId="6142b2f3427193d4" providerId="LiveId" clId="{D389A756-4224-43D6-A98A-DB9C1899C80F}" dt="2021-01-07T20:42:37.764" v="1911" actId="26606"/>
          <ac:spMkLst>
            <pc:docMk/>
            <pc:sldMk cId="162842068" sldId="259"/>
            <ac:spMk id="7" creationId="{0D3B98F0-8894-4D0A-8914-0934FB422B91}"/>
          </ac:spMkLst>
        </pc:spChg>
        <pc:spChg chg="add del">
          <ac:chgData name="Ashley Cameron" userId="6142b2f3427193d4" providerId="LiveId" clId="{D389A756-4224-43D6-A98A-DB9C1899C80F}" dt="2021-01-04T20:02:49.498" v="252" actId="26606"/>
          <ac:spMkLst>
            <pc:docMk/>
            <pc:sldMk cId="162842068" sldId="259"/>
            <ac:spMk id="9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4T20:02:49.498" v="252" actId="26606"/>
          <ac:spMkLst>
            <pc:docMk/>
            <pc:sldMk cId="162842068" sldId="259"/>
            <ac:spMk id="11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4T20:02:49.498" v="252" actId="26606"/>
          <ac:spMkLst>
            <pc:docMk/>
            <pc:sldMk cId="162842068" sldId="259"/>
            <ac:spMk id="13" creationId="{D65E0E3C-32F3-480B-9842-7611BBE2EE9F}"/>
          </ac:spMkLst>
        </pc:spChg>
        <pc:spChg chg="add del">
          <ac:chgData name="Ashley Cameron" userId="6142b2f3427193d4" providerId="LiveId" clId="{D389A756-4224-43D6-A98A-DB9C1899C80F}" dt="2021-01-04T20:03:06.090" v="255" actId="26606"/>
          <ac:spMkLst>
            <pc:docMk/>
            <pc:sldMk cId="162842068" sldId="259"/>
            <ac:spMk id="18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4T20:03:06.090" v="255" actId="26606"/>
          <ac:spMkLst>
            <pc:docMk/>
            <pc:sldMk cId="162842068" sldId="259"/>
            <ac:spMk id="20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4T20:03:06.090" v="255" actId="26606"/>
          <ac:spMkLst>
            <pc:docMk/>
            <pc:sldMk cId="162842068" sldId="259"/>
            <ac:spMk id="22" creationId="{1C2F3FA0-960A-435A-AC72-8ADCBF50F7D2}"/>
          </ac:spMkLst>
        </pc:spChg>
        <pc:spChg chg="add del">
          <ac:chgData name="Ashley Cameron" userId="6142b2f3427193d4" providerId="LiveId" clId="{D389A756-4224-43D6-A98A-DB9C1899C80F}" dt="2021-01-07T20:42:37.764" v="1911" actId="26606"/>
          <ac:spMkLst>
            <pc:docMk/>
            <pc:sldMk cId="162842068" sldId="259"/>
            <ac:spMk id="27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7T20:42:37.764" v="1911" actId="26606"/>
          <ac:spMkLst>
            <pc:docMk/>
            <pc:sldMk cId="162842068" sldId="259"/>
            <ac:spMk id="29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7T20:42:37.764" v="1911" actId="26606"/>
          <ac:spMkLst>
            <pc:docMk/>
            <pc:sldMk cId="162842068" sldId="259"/>
            <ac:spMk id="31" creationId="{D65E0E3C-32F3-480B-9842-7611BBE2EE9F}"/>
          </ac:spMkLst>
        </pc:spChg>
        <pc:spChg chg="add">
          <ac:chgData name="Ashley Cameron" userId="6142b2f3427193d4" providerId="LiveId" clId="{D389A756-4224-43D6-A98A-DB9C1899C80F}" dt="2021-01-07T20:42:37.764" v="1911" actId="26606"/>
          <ac:spMkLst>
            <pc:docMk/>
            <pc:sldMk cId="162842068" sldId="259"/>
            <ac:spMk id="36" creationId="{9666091B-3E48-445D-9D54-63D9E80179BB}"/>
          </ac:spMkLst>
        </pc:spChg>
        <pc:spChg chg="add">
          <ac:chgData name="Ashley Cameron" userId="6142b2f3427193d4" providerId="LiveId" clId="{D389A756-4224-43D6-A98A-DB9C1899C80F}" dt="2021-01-07T20:42:37.764" v="1911" actId="26606"/>
          <ac:spMkLst>
            <pc:docMk/>
            <pc:sldMk cId="162842068" sldId="259"/>
            <ac:spMk id="38" creationId="{D7477F8F-3259-4F49-9F98-9097DDBD91C9}"/>
          </ac:spMkLst>
        </pc:spChg>
        <pc:picChg chg="add del mod">
          <ac:chgData name="Ashley Cameron" userId="6142b2f3427193d4" providerId="LiveId" clId="{D389A756-4224-43D6-A98A-DB9C1899C80F}" dt="2021-01-04T20:02:59.504" v="253" actId="478"/>
          <ac:picMkLst>
            <pc:docMk/>
            <pc:sldMk cId="162842068" sldId="259"/>
            <ac:picMk id="5" creationId="{1313EBE5-A892-49B7-B0FD-B3E614B364E5}"/>
          </ac:picMkLst>
        </pc:picChg>
        <pc:picChg chg="add mod">
          <ac:chgData name="Ashley Cameron" userId="6142b2f3427193d4" providerId="LiveId" clId="{D389A756-4224-43D6-A98A-DB9C1899C80F}" dt="2021-01-07T20:42:37.764" v="1911" actId="26606"/>
          <ac:picMkLst>
            <pc:docMk/>
            <pc:sldMk cId="162842068" sldId="259"/>
            <ac:picMk id="6" creationId="{7B23A930-D51D-4B5F-9C95-4E791D067EE7}"/>
          </ac:picMkLst>
        </pc:picChg>
      </pc:sldChg>
      <pc:sldChg chg="addSp delSp modSp mod setBg setClrOvrMap">
        <pc:chgData name="Ashley Cameron" userId="6142b2f3427193d4" providerId="LiveId" clId="{D389A756-4224-43D6-A98A-DB9C1899C80F}" dt="2021-01-07T20:43:00.131" v="1919" actId="1076"/>
        <pc:sldMkLst>
          <pc:docMk/>
          <pc:sldMk cId="1074257850" sldId="260"/>
        </pc:sldMkLst>
        <pc:spChg chg="mod ord">
          <ac:chgData name="Ashley Cameron" userId="6142b2f3427193d4" providerId="LiveId" clId="{D389A756-4224-43D6-A98A-DB9C1899C80F}" dt="2021-01-07T20:42:49.816" v="1916" actId="26606"/>
          <ac:spMkLst>
            <pc:docMk/>
            <pc:sldMk cId="1074257850" sldId="260"/>
            <ac:spMk id="2" creationId="{E5A4BCAF-10D9-4E72-9DF7-F328AD393A0F}"/>
          </ac:spMkLst>
        </pc:spChg>
        <pc:spChg chg="add del mod">
          <ac:chgData name="Ashley Cameron" userId="6142b2f3427193d4" providerId="LiveId" clId="{D389A756-4224-43D6-A98A-DB9C1899C80F}" dt="2021-01-07T20:33:34.821" v="1736" actId="26606"/>
          <ac:spMkLst>
            <pc:docMk/>
            <pc:sldMk cId="1074257850" sldId="260"/>
            <ac:spMk id="3" creationId="{47CD98E9-56E1-4814-81A3-F3D33DB990ED}"/>
          </ac:spMkLst>
        </pc:spChg>
        <pc:spChg chg="add del mod">
          <ac:chgData name="Ashley Cameron" userId="6142b2f3427193d4" providerId="LiveId" clId="{D389A756-4224-43D6-A98A-DB9C1899C80F}" dt="2021-01-07T20:34:19.558" v="1757" actId="26606"/>
          <ac:spMkLst>
            <pc:docMk/>
            <pc:sldMk cId="1074257850" sldId="260"/>
            <ac:spMk id="7" creationId="{2A07E8AE-B39D-4599-89B6-7DE00370294B}"/>
          </ac:spMkLst>
        </pc:spChg>
        <pc:spChg chg="add del">
          <ac:chgData name="Ashley Cameron" userId="6142b2f3427193d4" providerId="LiveId" clId="{D389A756-4224-43D6-A98A-DB9C1899C80F}" dt="2021-01-07T20:33:34.821" v="1736" actId="26606"/>
          <ac:spMkLst>
            <pc:docMk/>
            <pc:sldMk cId="1074257850" sldId="260"/>
            <ac:spMk id="8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33:34.821" v="1736" actId="26606"/>
          <ac:spMkLst>
            <pc:docMk/>
            <pc:sldMk cId="1074257850" sldId="260"/>
            <ac:spMk id="10" creationId="{558DA214-7FDA-4C9D-A7CF-9AD725E290E1}"/>
          </ac:spMkLst>
        </pc:spChg>
        <pc:spChg chg="add del">
          <ac:chgData name="Ashley Cameron" userId="6142b2f3427193d4" providerId="LiveId" clId="{D389A756-4224-43D6-A98A-DB9C1899C80F}" dt="2021-01-07T20:33:30.690" v="1727" actId="26606"/>
          <ac:spMkLst>
            <pc:docMk/>
            <pc:sldMk cId="1074257850" sldId="260"/>
            <ac:spMk id="15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33:30.690" v="1727" actId="26606"/>
          <ac:spMkLst>
            <pc:docMk/>
            <pc:sldMk cId="1074257850" sldId="260"/>
            <ac:spMk id="17" creationId="{558DA214-7FDA-4C9D-A7CF-9AD725E290E1}"/>
          </ac:spMkLst>
        </pc:spChg>
        <pc:spChg chg="add del">
          <ac:chgData name="Ashley Cameron" userId="6142b2f3427193d4" providerId="LiveId" clId="{D389A756-4224-43D6-A98A-DB9C1899C80F}" dt="2021-01-07T20:33:31.597" v="1729" actId="26606"/>
          <ac:spMkLst>
            <pc:docMk/>
            <pc:sldMk cId="1074257850" sldId="260"/>
            <ac:spMk id="19" creationId="{4AB109E1-45E3-4986-9663-C3EAAC041219}"/>
          </ac:spMkLst>
        </pc:spChg>
        <pc:spChg chg="add del">
          <ac:chgData name="Ashley Cameron" userId="6142b2f3427193d4" providerId="LiveId" clId="{D389A756-4224-43D6-A98A-DB9C1899C80F}" dt="2021-01-07T20:33:31.597" v="1729" actId="26606"/>
          <ac:spMkLst>
            <pc:docMk/>
            <pc:sldMk cId="1074257850" sldId="260"/>
            <ac:spMk id="20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7T20:33:31.597" v="1729" actId="26606"/>
          <ac:spMkLst>
            <pc:docMk/>
            <pc:sldMk cId="1074257850" sldId="260"/>
            <ac:spMk id="21" creationId="{EDEE9D42-BBE7-4427-9BC3-971CE96F1E29}"/>
          </ac:spMkLst>
        </pc:spChg>
        <pc:spChg chg="add del">
          <ac:chgData name="Ashley Cameron" userId="6142b2f3427193d4" providerId="LiveId" clId="{D389A756-4224-43D6-A98A-DB9C1899C80F}" dt="2021-01-07T20:33:31.597" v="1729" actId="26606"/>
          <ac:spMkLst>
            <pc:docMk/>
            <pc:sldMk cId="1074257850" sldId="260"/>
            <ac:spMk id="22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7T20:33:33.010" v="1731" actId="26606"/>
          <ac:spMkLst>
            <pc:docMk/>
            <pc:sldMk cId="1074257850" sldId="260"/>
            <ac:spMk id="24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33:33.010" v="1731" actId="26606"/>
          <ac:spMkLst>
            <pc:docMk/>
            <pc:sldMk cId="1074257850" sldId="260"/>
            <ac:spMk id="25" creationId="{27248369-464E-49D1-91FC-BC34A50A66D2}"/>
          </ac:spMkLst>
        </pc:spChg>
        <pc:spChg chg="add del">
          <ac:chgData name="Ashley Cameron" userId="6142b2f3427193d4" providerId="LiveId" clId="{D389A756-4224-43D6-A98A-DB9C1899C80F}" dt="2021-01-07T20:33:33.010" v="1731" actId="26606"/>
          <ac:spMkLst>
            <pc:docMk/>
            <pc:sldMk cId="1074257850" sldId="260"/>
            <ac:spMk id="26" creationId="{47CD98E9-56E1-4814-81A3-F3D33DB990ED}"/>
          </ac:spMkLst>
        </pc:spChg>
        <pc:spChg chg="add del">
          <ac:chgData name="Ashley Cameron" userId="6142b2f3427193d4" providerId="LiveId" clId="{D389A756-4224-43D6-A98A-DB9C1899C80F}" dt="2021-01-07T20:33:33.741" v="1733" actId="26606"/>
          <ac:spMkLst>
            <pc:docMk/>
            <pc:sldMk cId="1074257850" sldId="260"/>
            <ac:spMk id="28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33:33.741" v="1733" actId="26606"/>
          <ac:spMkLst>
            <pc:docMk/>
            <pc:sldMk cId="1074257850" sldId="260"/>
            <ac:spMk id="29" creationId="{725EFA61-F0F8-4F4A-B750-81EE924F1D78}"/>
          </ac:spMkLst>
        </pc:spChg>
        <pc:spChg chg="add del">
          <ac:chgData name="Ashley Cameron" userId="6142b2f3427193d4" providerId="LiveId" clId="{D389A756-4224-43D6-A98A-DB9C1899C80F}" dt="2021-01-07T20:33:33.741" v="1733" actId="26606"/>
          <ac:spMkLst>
            <pc:docMk/>
            <pc:sldMk cId="1074257850" sldId="260"/>
            <ac:spMk id="30" creationId="{47CD98E9-56E1-4814-81A3-F3D33DB990ED}"/>
          </ac:spMkLst>
        </pc:spChg>
        <pc:spChg chg="add del">
          <ac:chgData name="Ashley Cameron" userId="6142b2f3427193d4" providerId="LiveId" clId="{D389A756-4224-43D6-A98A-DB9C1899C80F}" dt="2021-01-07T20:33:34.808" v="1735" actId="26606"/>
          <ac:spMkLst>
            <pc:docMk/>
            <pc:sldMk cId="1074257850" sldId="260"/>
            <ac:spMk id="32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33:34.808" v="1735" actId="26606"/>
          <ac:spMkLst>
            <pc:docMk/>
            <pc:sldMk cId="1074257850" sldId="260"/>
            <ac:spMk id="33" creationId="{558DA214-7FDA-4C9D-A7CF-9AD725E290E1}"/>
          </ac:spMkLst>
        </pc:spChg>
        <pc:spChg chg="add del">
          <ac:chgData name="Ashley Cameron" userId="6142b2f3427193d4" providerId="LiveId" clId="{D389A756-4224-43D6-A98A-DB9C1899C80F}" dt="2021-01-07T20:33:34.808" v="1735" actId="26606"/>
          <ac:spMkLst>
            <pc:docMk/>
            <pc:sldMk cId="1074257850" sldId="260"/>
            <ac:spMk id="34" creationId="{47CD98E9-56E1-4814-81A3-F3D33DB990ED}"/>
          </ac:spMkLst>
        </pc:spChg>
        <pc:spChg chg="add del">
          <ac:chgData name="Ashley Cameron" userId="6142b2f3427193d4" providerId="LiveId" clId="{D389A756-4224-43D6-A98A-DB9C1899C80F}" dt="2021-01-07T20:34:19.558" v="1757" actId="26606"/>
          <ac:spMkLst>
            <pc:docMk/>
            <pc:sldMk cId="1074257850" sldId="260"/>
            <ac:spMk id="36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7T20:34:19.558" v="1757" actId="26606"/>
          <ac:spMkLst>
            <pc:docMk/>
            <pc:sldMk cId="1074257850" sldId="260"/>
            <ac:spMk id="37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7T20:34:19.558" v="1757" actId="26606"/>
          <ac:spMkLst>
            <pc:docMk/>
            <pc:sldMk cId="1074257850" sldId="260"/>
            <ac:spMk id="38" creationId="{1C2F3FA0-960A-435A-AC72-8ADCBF50F7D2}"/>
          </ac:spMkLst>
        </pc:spChg>
        <pc:spChg chg="add del">
          <ac:chgData name="Ashley Cameron" userId="6142b2f3427193d4" providerId="LiveId" clId="{D389A756-4224-43D6-A98A-DB9C1899C80F}" dt="2021-01-07T20:34:08.306" v="1744" actId="26606"/>
          <ac:spMkLst>
            <pc:docMk/>
            <pc:sldMk cId="1074257850" sldId="260"/>
            <ac:spMk id="43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7T20:34:08.306" v="1744" actId="26606"/>
          <ac:spMkLst>
            <pc:docMk/>
            <pc:sldMk cId="1074257850" sldId="260"/>
            <ac:spMk id="45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7T20:34:08.306" v="1744" actId="26606"/>
          <ac:spMkLst>
            <pc:docMk/>
            <pc:sldMk cId="1074257850" sldId="260"/>
            <ac:spMk id="47" creationId="{D65E0E3C-32F3-480B-9842-7611BBE2EE9F}"/>
          </ac:spMkLst>
        </pc:spChg>
        <pc:spChg chg="add del">
          <ac:chgData name="Ashley Cameron" userId="6142b2f3427193d4" providerId="LiveId" clId="{D389A756-4224-43D6-A98A-DB9C1899C80F}" dt="2021-01-07T20:34:09.977" v="1746" actId="26606"/>
          <ac:spMkLst>
            <pc:docMk/>
            <pc:sldMk cId="1074257850" sldId="260"/>
            <ac:spMk id="49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7T20:34:09.977" v="1746" actId="26606"/>
          <ac:spMkLst>
            <pc:docMk/>
            <pc:sldMk cId="1074257850" sldId="260"/>
            <ac:spMk id="50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7T20:34:09.977" v="1746" actId="26606"/>
          <ac:spMkLst>
            <pc:docMk/>
            <pc:sldMk cId="1074257850" sldId="260"/>
            <ac:spMk id="51" creationId="{1C2F3FA0-960A-435A-AC72-8ADCBF50F7D2}"/>
          </ac:spMkLst>
        </pc:spChg>
        <pc:spChg chg="add del">
          <ac:chgData name="Ashley Cameron" userId="6142b2f3427193d4" providerId="LiveId" clId="{D389A756-4224-43D6-A98A-DB9C1899C80F}" dt="2021-01-07T20:34:11.992" v="1748" actId="26606"/>
          <ac:spMkLst>
            <pc:docMk/>
            <pc:sldMk cId="1074257850" sldId="260"/>
            <ac:spMk id="53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7T20:34:11.992" v="1748" actId="26606"/>
          <ac:spMkLst>
            <pc:docMk/>
            <pc:sldMk cId="1074257850" sldId="260"/>
            <ac:spMk id="54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7T20:34:11.992" v="1748" actId="26606"/>
          <ac:spMkLst>
            <pc:docMk/>
            <pc:sldMk cId="1074257850" sldId="260"/>
            <ac:spMk id="55" creationId="{52F9B1C2-7D20-4F91-A660-197C98B9A3B1}"/>
          </ac:spMkLst>
        </pc:spChg>
        <pc:spChg chg="add del">
          <ac:chgData name="Ashley Cameron" userId="6142b2f3427193d4" providerId="LiveId" clId="{D389A756-4224-43D6-A98A-DB9C1899C80F}" dt="2021-01-07T20:34:11.992" v="1748" actId="26606"/>
          <ac:spMkLst>
            <pc:docMk/>
            <pc:sldMk cId="1074257850" sldId="260"/>
            <ac:spMk id="56" creationId="{A89C4E6E-ECA4-40E5-A54E-13E92B678E8C}"/>
          </ac:spMkLst>
        </pc:spChg>
        <pc:spChg chg="add del">
          <ac:chgData name="Ashley Cameron" userId="6142b2f3427193d4" providerId="LiveId" clId="{D389A756-4224-43D6-A98A-DB9C1899C80F}" dt="2021-01-07T20:34:14.546" v="1750" actId="26606"/>
          <ac:spMkLst>
            <pc:docMk/>
            <pc:sldMk cId="1074257850" sldId="260"/>
            <ac:spMk id="58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34:14.546" v="1750" actId="26606"/>
          <ac:spMkLst>
            <pc:docMk/>
            <pc:sldMk cId="1074257850" sldId="260"/>
            <ac:spMk id="59" creationId="{725EFA61-F0F8-4F4A-B750-81EE924F1D78}"/>
          </ac:spMkLst>
        </pc:spChg>
        <pc:spChg chg="add del">
          <ac:chgData name="Ashley Cameron" userId="6142b2f3427193d4" providerId="LiveId" clId="{D389A756-4224-43D6-A98A-DB9C1899C80F}" dt="2021-01-07T20:34:14.546" v="1750" actId="26606"/>
          <ac:spMkLst>
            <pc:docMk/>
            <pc:sldMk cId="1074257850" sldId="260"/>
            <ac:spMk id="60" creationId="{2A07E8AE-B39D-4599-89B6-7DE00370294B}"/>
          </ac:spMkLst>
        </pc:spChg>
        <pc:spChg chg="add del">
          <ac:chgData name="Ashley Cameron" userId="6142b2f3427193d4" providerId="LiveId" clId="{D389A756-4224-43D6-A98A-DB9C1899C80F}" dt="2021-01-07T20:34:15.058" v="1752" actId="26606"/>
          <ac:spMkLst>
            <pc:docMk/>
            <pc:sldMk cId="1074257850" sldId="260"/>
            <ac:spMk id="62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34:15.058" v="1752" actId="26606"/>
          <ac:spMkLst>
            <pc:docMk/>
            <pc:sldMk cId="1074257850" sldId="260"/>
            <ac:spMk id="63" creationId="{27248369-464E-49D1-91FC-BC34A50A66D2}"/>
          </ac:spMkLst>
        </pc:spChg>
        <pc:spChg chg="add del">
          <ac:chgData name="Ashley Cameron" userId="6142b2f3427193d4" providerId="LiveId" clId="{D389A756-4224-43D6-A98A-DB9C1899C80F}" dt="2021-01-07T20:34:15.058" v="1752" actId="26606"/>
          <ac:spMkLst>
            <pc:docMk/>
            <pc:sldMk cId="1074257850" sldId="260"/>
            <ac:spMk id="64" creationId="{2A07E8AE-B39D-4599-89B6-7DE00370294B}"/>
          </ac:spMkLst>
        </pc:spChg>
        <pc:spChg chg="add del">
          <ac:chgData name="Ashley Cameron" userId="6142b2f3427193d4" providerId="LiveId" clId="{D389A756-4224-43D6-A98A-DB9C1899C80F}" dt="2021-01-07T20:34:17.681" v="1754" actId="26606"/>
          <ac:spMkLst>
            <pc:docMk/>
            <pc:sldMk cId="1074257850" sldId="260"/>
            <ac:spMk id="66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34:17.681" v="1754" actId="26606"/>
          <ac:spMkLst>
            <pc:docMk/>
            <pc:sldMk cId="1074257850" sldId="260"/>
            <ac:spMk id="67" creationId="{725EFA61-F0F8-4F4A-B750-81EE924F1D78}"/>
          </ac:spMkLst>
        </pc:spChg>
        <pc:spChg chg="add del">
          <ac:chgData name="Ashley Cameron" userId="6142b2f3427193d4" providerId="LiveId" clId="{D389A756-4224-43D6-A98A-DB9C1899C80F}" dt="2021-01-07T20:34:17.681" v="1754" actId="26606"/>
          <ac:spMkLst>
            <pc:docMk/>
            <pc:sldMk cId="1074257850" sldId="260"/>
            <ac:spMk id="68" creationId="{2A07E8AE-B39D-4599-89B6-7DE00370294B}"/>
          </ac:spMkLst>
        </pc:spChg>
        <pc:spChg chg="add del">
          <ac:chgData name="Ashley Cameron" userId="6142b2f3427193d4" providerId="LiveId" clId="{D389A756-4224-43D6-A98A-DB9C1899C80F}" dt="2021-01-07T20:34:19.546" v="1756" actId="26606"/>
          <ac:spMkLst>
            <pc:docMk/>
            <pc:sldMk cId="1074257850" sldId="260"/>
            <ac:spMk id="70" creationId="{F58FB36D-73B3-45EF-8CD4-221CCC8BE09F}"/>
          </ac:spMkLst>
        </pc:spChg>
        <pc:spChg chg="add del">
          <ac:chgData name="Ashley Cameron" userId="6142b2f3427193d4" providerId="LiveId" clId="{D389A756-4224-43D6-A98A-DB9C1899C80F}" dt="2021-01-07T20:34:19.546" v="1756" actId="26606"/>
          <ac:spMkLst>
            <pc:docMk/>
            <pc:sldMk cId="1074257850" sldId="260"/>
            <ac:spMk id="71" creationId="{4D7835D7-DF12-420F-843A-1C5083D2B3F8}"/>
          </ac:spMkLst>
        </pc:spChg>
        <pc:spChg chg="add del">
          <ac:chgData name="Ashley Cameron" userId="6142b2f3427193d4" providerId="LiveId" clId="{D389A756-4224-43D6-A98A-DB9C1899C80F}" dt="2021-01-07T20:34:19.546" v="1756" actId="26606"/>
          <ac:spMkLst>
            <pc:docMk/>
            <pc:sldMk cId="1074257850" sldId="260"/>
            <ac:spMk id="72" creationId="{2A07E8AE-B39D-4599-89B6-7DE00370294B}"/>
          </ac:spMkLst>
        </pc:spChg>
        <pc:spChg chg="add del">
          <ac:chgData name="Ashley Cameron" userId="6142b2f3427193d4" providerId="LiveId" clId="{D389A756-4224-43D6-A98A-DB9C1899C80F}" dt="2021-01-07T20:42:49.816" v="1916" actId="26606"/>
          <ac:spMkLst>
            <pc:docMk/>
            <pc:sldMk cId="1074257850" sldId="260"/>
            <ac:spMk id="74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42:49.816" v="1916" actId="26606"/>
          <ac:spMkLst>
            <pc:docMk/>
            <pc:sldMk cId="1074257850" sldId="260"/>
            <ac:spMk id="75" creationId="{27248369-464E-49D1-91FC-BC34A50A66D2}"/>
          </ac:spMkLst>
        </pc:spChg>
        <pc:spChg chg="add mod ord">
          <ac:chgData name="Ashley Cameron" userId="6142b2f3427193d4" providerId="LiveId" clId="{D389A756-4224-43D6-A98A-DB9C1899C80F}" dt="2021-01-07T20:42:49.816" v="1916" actId="26606"/>
          <ac:spMkLst>
            <pc:docMk/>
            <pc:sldMk cId="1074257850" sldId="260"/>
            <ac:spMk id="76" creationId="{2A07E8AE-B39D-4599-89B6-7DE00370294B}"/>
          </ac:spMkLst>
        </pc:spChg>
        <pc:spChg chg="add del">
          <ac:chgData name="Ashley Cameron" userId="6142b2f3427193d4" providerId="LiveId" clId="{D389A756-4224-43D6-A98A-DB9C1899C80F}" dt="2021-01-07T20:42:46.244" v="1913" actId="26606"/>
          <ac:spMkLst>
            <pc:docMk/>
            <pc:sldMk cId="1074257850" sldId="260"/>
            <ac:spMk id="81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42:46.244" v="1913" actId="26606"/>
          <ac:spMkLst>
            <pc:docMk/>
            <pc:sldMk cId="1074257850" sldId="260"/>
            <ac:spMk id="83" creationId="{245B42B6-26F8-4E25-839B-FB38F13BEFFC}"/>
          </ac:spMkLst>
        </pc:spChg>
        <pc:spChg chg="add del">
          <ac:chgData name="Ashley Cameron" userId="6142b2f3427193d4" providerId="LiveId" clId="{D389A756-4224-43D6-A98A-DB9C1899C80F}" dt="2021-01-07T20:42:49.805" v="1915" actId="26606"/>
          <ac:spMkLst>
            <pc:docMk/>
            <pc:sldMk cId="1074257850" sldId="260"/>
            <ac:spMk id="85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42:49.805" v="1915" actId="26606"/>
          <ac:spMkLst>
            <pc:docMk/>
            <pc:sldMk cId="1074257850" sldId="260"/>
            <ac:spMk id="86" creationId="{725EFA61-F0F8-4F4A-B750-81EE924F1D78}"/>
          </ac:spMkLst>
        </pc:spChg>
        <pc:spChg chg="add">
          <ac:chgData name="Ashley Cameron" userId="6142b2f3427193d4" providerId="LiveId" clId="{D389A756-4224-43D6-A98A-DB9C1899C80F}" dt="2021-01-07T20:42:49.816" v="1916" actId="26606"/>
          <ac:spMkLst>
            <pc:docMk/>
            <pc:sldMk cId="1074257850" sldId="260"/>
            <ac:spMk id="88" creationId="{EB6D1D7F-141C-4D8E-BFBA-D95B68E16385}"/>
          </ac:spMkLst>
        </pc:spChg>
        <pc:spChg chg="add">
          <ac:chgData name="Ashley Cameron" userId="6142b2f3427193d4" providerId="LiveId" clId="{D389A756-4224-43D6-A98A-DB9C1899C80F}" dt="2021-01-07T20:42:49.816" v="1916" actId="26606"/>
          <ac:spMkLst>
            <pc:docMk/>
            <pc:sldMk cId="1074257850" sldId="260"/>
            <ac:spMk id="89" creationId="{558DA214-7FDA-4C9D-A7CF-9AD725E290E1}"/>
          </ac:spMkLst>
        </pc:spChg>
        <pc:spChg chg="add">
          <ac:chgData name="Ashley Cameron" userId="6142b2f3427193d4" providerId="LiveId" clId="{D389A756-4224-43D6-A98A-DB9C1899C80F}" dt="2021-01-07T20:42:49.816" v="1916" actId="26606"/>
          <ac:spMkLst>
            <pc:docMk/>
            <pc:sldMk cId="1074257850" sldId="260"/>
            <ac:spMk id="90" creationId="{A77F89CE-BF52-4AF5-8B0B-7E9693734EDE}"/>
          </ac:spMkLst>
        </pc:spChg>
        <pc:picChg chg="add del mod">
          <ac:chgData name="Ashley Cameron" userId="6142b2f3427193d4" providerId="LiveId" clId="{D389A756-4224-43D6-A98A-DB9C1899C80F}" dt="2021-01-07T20:33:59.004" v="1741" actId="478"/>
          <ac:picMkLst>
            <pc:docMk/>
            <pc:sldMk cId="1074257850" sldId="260"/>
            <ac:picMk id="5" creationId="{E8FF4F7D-0EF8-48AC-BD87-E00BC0A8A74A}"/>
          </ac:picMkLst>
        </pc:picChg>
        <pc:picChg chg="add del mod">
          <ac:chgData name="Ashley Cameron" userId="6142b2f3427193d4" providerId="LiveId" clId="{D389A756-4224-43D6-A98A-DB9C1899C80F}" dt="2021-01-07T20:42:24.318" v="1907" actId="478"/>
          <ac:picMkLst>
            <pc:docMk/>
            <pc:sldMk cId="1074257850" sldId="260"/>
            <ac:picMk id="11" creationId="{89474A08-E743-4DF5-8AAB-C1DA42093901}"/>
          </ac:picMkLst>
        </pc:picChg>
        <pc:picChg chg="add mod">
          <ac:chgData name="Ashley Cameron" userId="6142b2f3427193d4" providerId="LiveId" clId="{D389A756-4224-43D6-A98A-DB9C1899C80F}" dt="2021-01-07T20:43:00.131" v="1919" actId="1076"/>
          <ac:picMkLst>
            <pc:docMk/>
            <pc:sldMk cId="1074257850" sldId="260"/>
            <ac:picMk id="13" creationId="{ECA1DF95-8B00-46A6-A862-AA7EE3C6F61D}"/>
          </ac:picMkLst>
        </pc:picChg>
      </pc:sldChg>
      <pc:sldChg chg="addSp delSp modSp mod">
        <pc:chgData name="Ashley Cameron" userId="6142b2f3427193d4" providerId="LiveId" clId="{D389A756-4224-43D6-A98A-DB9C1899C80F}" dt="2021-01-07T20:27:34.453" v="1724" actId="26606"/>
        <pc:sldMkLst>
          <pc:docMk/>
          <pc:sldMk cId="2040318401" sldId="261"/>
        </pc:sldMkLst>
        <pc:spChg chg="mod">
          <ac:chgData name="Ashley Cameron" userId="6142b2f3427193d4" providerId="LiveId" clId="{D389A756-4224-43D6-A98A-DB9C1899C80F}" dt="2021-01-04T20:06:15.832" v="386" actId="20577"/>
          <ac:spMkLst>
            <pc:docMk/>
            <pc:sldMk cId="2040318401" sldId="261"/>
            <ac:spMk id="2" creationId="{94098CA2-EF7B-4E22-A71B-21876CC8A1DA}"/>
          </ac:spMkLst>
        </pc:spChg>
        <pc:spChg chg="add del mod">
          <ac:chgData name="Ashley Cameron" userId="6142b2f3427193d4" providerId="LiveId" clId="{D389A756-4224-43D6-A98A-DB9C1899C80F}" dt="2021-01-07T20:27:34.453" v="1724" actId="26606"/>
          <ac:spMkLst>
            <pc:docMk/>
            <pc:sldMk cId="2040318401" sldId="261"/>
            <ac:spMk id="3" creationId="{D3D06476-E98E-4917-9670-17DDF135CE08}"/>
          </ac:spMkLst>
        </pc:spChg>
        <pc:spChg chg="add del mod">
          <ac:chgData name="Ashley Cameron" userId="6142b2f3427193d4" providerId="LiveId" clId="{D389A756-4224-43D6-A98A-DB9C1899C80F}" dt="2021-01-04T20:06:56.042" v="392" actId="478"/>
          <ac:spMkLst>
            <pc:docMk/>
            <pc:sldMk cId="2040318401" sldId="261"/>
            <ac:spMk id="4" creationId="{38170244-D853-4488-A224-71FF493462DC}"/>
          </ac:spMkLst>
        </pc:spChg>
        <pc:spChg chg="add mod">
          <ac:chgData name="Ashley Cameron" userId="6142b2f3427193d4" providerId="LiveId" clId="{D389A756-4224-43D6-A98A-DB9C1899C80F}" dt="2021-01-07T17:40:40.752" v="1046" actId="1076"/>
          <ac:spMkLst>
            <pc:docMk/>
            <pc:sldMk cId="2040318401" sldId="261"/>
            <ac:spMk id="5" creationId="{9CEE854C-F367-499E-94EC-D98325614CBE}"/>
          </ac:spMkLst>
        </pc:spChg>
        <pc:graphicFrameChg chg="add del">
          <ac:chgData name="Ashley Cameron" userId="6142b2f3427193d4" providerId="LiveId" clId="{D389A756-4224-43D6-A98A-DB9C1899C80F}" dt="2021-01-07T20:27:07.259" v="1716" actId="26606"/>
          <ac:graphicFrameMkLst>
            <pc:docMk/>
            <pc:sldMk cId="2040318401" sldId="261"/>
            <ac:graphicFrameMk id="7" creationId="{DBE01376-A74A-433C-83B6-065877829AD6}"/>
          </ac:graphicFrameMkLst>
        </pc:graphicFrameChg>
        <pc:graphicFrameChg chg="add del">
          <ac:chgData name="Ashley Cameron" userId="6142b2f3427193d4" providerId="LiveId" clId="{D389A756-4224-43D6-A98A-DB9C1899C80F}" dt="2021-01-07T20:27:34.453" v="1724" actId="26606"/>
          <ac:graphicFrameMkLst>
            <pc:docMk/>
            <pc:sldMk cId="2040318401" sldId="261"/>
            <ac:graphicFrameMk id="8" creationId="{7FEFB502-04DC-444C-9586-09E7BC18004C}"/>
          </ac:graphicFrameMkLst>
        </pc:graphicFrameChg>
        <pc:graphicFrameChg chg="add del">
          <ac:chgData name="Ashley Cameron" userId="6142b2f3427193d4" providerId="LiveId" clId="{D389A756-4224-43D6-A98A-DB9C1899C80F}" dt="2021-01-07T20:27:08.060" v="1718" actId="26606"/>
          <ac:graphicFrameMkLst>
            <pc:docMk/>
            <pc:sldMk cId="2040318401" sldId="261"/>
            <ac:graphicFrameMk id="9" creationId="{96EF2F97-EC79-45F3-80CA-307576E93BB9}"/>
          </ac:graphicFrameMkLst>
        </pc:graphicFrameChg>
        <pc:graphicFrameChg chg="add del">
          <ac:chgData name="Ashley Cameron" userId="6142b2f3427193d4" providerId="LiveId" clId="{D389A756-4224-43D6-A98A-DB9C1899C80F}" dt="2021-01-07T20:27:11.731" v="1720" actId="26606"/>
          <ac:graphicFrameMkLst>
            <pc:docMk/>
            <pc:sldMk cId="2040318401" sldId="261"/>
            <ac:graphicFrameMk id="11" creationId="{DBE01376-A74A-433C-83B6-065877829AD6}"/>
          </ac:graphicFrameMkLst>
        </pc:graphicFrameChg>
        <pc:graphicFrameChg chg="add del">
          <ac:chgData name="Ashley Cameron" userId="6142b2f3427193d4" providerId="LiveId" clId="{D389A756-4224-43D6-A98A-DB9C1899C80F}" dt="2021-01-07T20:27:20.236" v="1722" actId="26606"/>
          <ac:graphicFrameMkLst>
            <pc:docMk/>
            <pc:sldMk cId="2040318401" sldId="261"/>
            <ac:graphicFrameMk id="13" creationId="{96EF2F97-EC79-45F3-80CA-307576E93BB9}"/>
          </ac:graphicFrameMkLst>
        </pc:graphicFrameChg>
      </pc:sldChg>
      <pc:sldChg chg="modSp mod">
        <pc:chgData name="Ashley Cameron" userId="6142b2f3427193d4" providerId="LiveId" clId="{D389A756-4224-43D6-A98A-DB9C1899C80F}" dt="2021-01-08T09:26:17.119" v="2589" actId="20577"/>
        <pc:sldMkLst>
          <pc:docMk/>
          <pc:sldMk cId="2999190074" sldId="262"/>
        </pc:sldMkLst>
        <pc:spChg chg="mod">
          <ac:chgData name="Ashley Cameron" userId="6142b2f3427193d4" providerId="LiveId" clId="{D389A756-4224-43D6-A98A-DB9C1899C80F}" dt="2021-01-04T20:09:27.123" v="554" actId="20577"/>
          <ac:spMkLst>
            <pc:docMk/>
            <pc:sldMk cId="2999190074" sldId="262"/>
            <ac:spMk id="2" creationId="{6B5A15E0-E753-423F-9784-5FE5EEE20C30}"/>
          </ac:spMkLst>
        </pc:spChg>
        <pc:spChg chg="mod">
          <ac:chgData name="Ashley Cameron" userId="6142b2f3427193d4" providerId="LiveId" clId="{D389A756-4224-43D6-A98A-DB9C1899C80F}" dt="2021-01-08T09:26:17.119" v="2589" actId="20577"/>
          <ac:spMkLst>
            <pc:docMk/>
            <pc:sldMk cId="2999190074" sldId="262"/>
            <ac:spMk id="3" creationId="{6BDE6A63-758E-4CB3-AB1D-7B51E8587AA7}"/>
          </ac:spMkLst>
        </pc:spChg>
      </pc:sldChg>
      <pc:sldChg chg="addSp delSp modSp mod setBg setClrOvrMap">
        <pc:chgData name="Ashley Cameron" userId="6142b2f3427193d4" providerId="LiveId" clId="{D389A756-4224-43D6-A98A-DB9C1899C80F}" dt="2021-01-07T20:51:31.088" v="2402" actId="26606"/>
        <pc:sldMkLst>
          <pc:docMk/>
          <pc:sldMk cId="4067260440" sldId="263"/>
        </pc:sldMkLst>
        <pc:spChg chg="mod">
          <ac:chgData name="Ashley Cameron" userId="6142b2f3427193d4" providerId="LiveId" clId="{D389A756-4224-43D6-A98A-DB9C1899C80F}" dt="2021-01-07T20:51:31.088" v="2402" actId="26606"/>
          <ac:spMkLst>
            <pc:docMk/>
            <pc:sldMk cId="4067260440" sldId="263"/>
            <ac:spMk id="2" creationId="{30D3A436-C4DF-40B7-92B1-ADF3E8481732}"/>
          </ac:spMkLst>
        </pc:spChg>
        <pc:spChg chg="add del mod">
          <ac:chgData name="Ashley Cameron" userId="6142b2f3427193d4" providerId="LiveId" clId="{D389A756-4224-43D6-A98A-DB9C1899C80F}" dt="2021-01-07T20:51:09.453" v="2395" actId="26606"/>
          <ac:spMkLst>
            <pc:docMk/>
            <pc:sldMk cId="4067260440" sldId="263"/>
            <ac:spMk id="3" creationId="{B0AE49BD-48AF-4F7C-8DF5-B12CB0DF9A7E}"/>
          </ac:spMkLst>
        </pc:spChg>
        <pc:spChg chg="add del">
          <ac:chgData name="Ashley Cameron" userId="6142b2f3427193d4" providerId="LiveId" clId="{D389A756-4224-43D6-A98A-DB9C1899C80F}" dt="2021-01-07T20:51:09.453" v="2395" actId="26606"/>
          <ac:spMkLst>
            <pc:docMk/>
            <pc:sldMk cId="4067260440" sldId="263"/>
            <ac:spMk id="8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51:09.453" v="2395" actId="26606"/>
          <ac:spMkLst>
            <pc:docMk/>
            <pc:sldMk cId="4067260440" sldId="263"/>
            <ac:spMk id="10" creationId="{245B42B6-26F8-4E25-839B-FB38F13BEFFC}"/>
          </ac:spMkLst>
        </pc:spChg>
        <pc:spChg chg="add del">
          <ac:chgData name="Ashley Cameron" userId="6142b2f3427193d4" providerId="LiveId" clId="{D389A756-4224-43D6-A98A-DB9C1899C80F}" dt="2021-01-07T20:50:52.924" v="2374" actId="26606"/>
          <ac:spMkLst>
            <pc:docMk/>
            <pc:sldMk cId="4067260440" sldId="263"/>
            <ac:spMk id="13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50:52.924" v="2374" actId="26606"/>
          <ac:spMkLst>
            <pc:docMk/>
            <pc:sldMk cId="4067260440" sldId="263"/>
            <ac:spMk id="14" creationId="{558DA214-7FDA-4C9D-A7CF-9AD725E290E1}"/>
          </ac:spMkLst>
        </pc:spChg>
        <pc:spChg chg="add del">
          <ac:chgData name="Ashley Cameron" userId="6142b2f3427193d4" providerId="LiveId" clId="{D389A756-4224-43D6-A98A-DB9C1899C80F}" dt="2021-01-07T20:48:17.878" v="2100" actId="26606"/>
          <ac:spMkLst>
            <pc:docMk/>
            <pc:sldMk cId="4067260440" sldId="263"/>
            <ac:spMk id="16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50:55.552" v="2376" actId="26606"/>
          <ac:spMkLst>
            <pc:docMk/>
            <pc:sldMk cId="4067260440" sldId="263"/>
            <ac:spMk id="17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48:17.878" v="2100" actId="26606"/>
          <ac:spMkLst>
            <pc:docMk/>
            <pc:sldMk cId="4067260440" sldId="263"/>
            <ac:spMk id="18" creationId="{558DA214-7FDA-4C9D-A7CF-9AD725E290E1}"/>
          </ac:spMkLst>
        </pc:spChg>
        <pc:spChg chg="add del">
          <ac:chgData name="Ashley Cameron" userId="6142b2f3427193d4" providerId="LiveId" clId="{D389A756-4224-43D6-A98A-DB9C1899C80F}" dt="2021-01-07T20:50:55.552" v="2376" actId="26606"/>
          <ac:spMkLst>
            <pc:docMk/>
            <pc:sldMk cId="4067260440" sldId="263"/>
            <ac:spMk id="19" creationId="{245B42B6-26F8-4E25-839B-FB38F13BEFFC}"/>
          </ac:spMkLst>
        </pc:spChg>
        <pc:spChg chg="add del">
          <ac:chgData name="Ashley Cameron" userId="6142b2f3427193d4" providerId="LiveId" clId="{D389A756-4224-43D6-A98A-DB9C1899C80F}" dt="2021-01-07T20:51:00.616" v="2384" actId="26606"/>
          <ac:spMkLst>
            <pc:docMk/>
            <pc:sldMk cId="4067260440" sldId="263"/>
            <ac:spMk id="21" creationId="{A77F89CE-BF52-4AF5-8B0B-7E9693734EDE}"/>
          </ac:spMkLst>
        </pc:spChg>
        <pc:spChg chg="add del">
          <ac:chgData name="Ashley Cameron" userId="6142b2f3427193d4" providerId="LiveId" clId="{D389A756-4224-43D6-A98A-DB9C1899C80F}" dt="2021-01-07T20:50:56.953" v="2378" actId="26606"/>
          <ac:spMkLst>
            <pc:docMk/>
            <pc:sldMk cId="4067260440" sldId="263"/>
            <ac:spMk id="22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50:56.953" v="2378" actId="26606"/>
          <ac:spMkLst>
            <pc:docMk/>
            <pc:sldMk cId="4067260440" sldId="263"/>
            <ac:spMk id="23" creationId="{558DA214-7FDA-4C9D-A7CF-9AD725E290E1}"/>
          </ac:spMkLst>
        </pc:spChg>
        <pc:spChg chg="add del">
          <ac:chgData name="Ashley Cameron" userId="6142b2f3427193d4" providerId="LiveId" clId="{D389A756-4224-43D6-A98A-DB9C1899C80F}" dt="2021-01-07T20:50:56.953" v="2378" actId="26606"/>
          <ac:spMkLst>
            <pc:docMk/>
            <pc:sldMk cId="4067260440" sldId="263"/>
            <ac:spMk id="24" creationId="{B0AE49BD-48AF-4F7C-8DF5-B12CB0DF9A7E}"/>
          </ac:spMkLst>
        </pc:spChg>
        <pc:spChg chg="add del">
          <ac:chgData name="Ashley Cameron" userId="6142b2f3427193d4" providerId="LiveId" clId="{D389A756-4224-43D6-A98A-DB9C1899C80F}" dt="2021-01-07T20:50:58.788" v="2380" actId="26606"/>
          <ac:spMkLst>
            <pc:docMk/>
            <pc:sldMk cId="4067260440" sldId="263"/>
            <ac:spMk id="26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50:58.788" v="2380" actId="26606"/>
          <ac:spMkLst>
            <pc:docMk/>
            <pc:sldMk cId="4067260440" sldId="263"/>
            <ac:spMk id="27" creationId="{558DA214-7FDA-4C9D-A7CF-9AD725E290E1}"/>
          </ac:spMkLst>
        </pc:spChg>
        <pc:spChg chg="add del">
          <ac:chgData name="Ashley Cameron" userId="6142b2f3427193d4" providerId="LiveId" clId="{D389A756-4224-43D6-A98A-DB9C1899C80F}" dt="2021-01-07T20:50:58.788" v="2380" actId="26606"/>
          <ac:spMkLst>
            <pc:docMk/>
            <pc:sldMk cId="4067260440" sldId="263"/>
            <ac:spMk id="28" creationId="{B0AE49BD-48AF-4F7C-8DF5-B12CB0DF9A7E}"/>
          </ac:spMkLst>
        </pc:spChg>
        <pc:spChg chg="add del">
          <ac:chgData name="Ashley Cameron" userId="6142b2f3427193d4" providerId="LiveId" clId="{D389A756-4224-43D6-A98A-DB9C1899C80F}" dt="2021-01-07T20:50:59.883" v="2382" actId="26606"/>
          <ac:spMkLst>
            <pc:docMk/>
            <pc:sldMk cId="4067260440" sldId="263"/>
            <ac:spMk id="31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50:59.883" v="2382" actId="26606"/>
          <ac:spMkLst>
            <pc:docMk/>
            <pc:sldMk cId="4067260440" sldId="263"/>
            <ac:spMk id="32" creationId="{27248369-464E-49D1-91FC-BC34A50A66D2}"/>
          </ac:spMkLst>
        </pc:spChg>
        <pc:spChg chg="add del">
          <ac:chgData name="Ashley Cameron" userId="6142b2f3427193d4" providerId="LiveId" clId="{D389A756-4224-43D6-A98A-DB9C1899C80F}" dt="2021-01-07T20:50:59.883" v="2382" actId="26606"/>
          <ac:spMkLst>
            <pc:docMk/>
            <pc:sldMk cId="4067260440" sldId="263"/>
            <ac:spMk id="34" creationId="{B0AE49BD-48AF-4F7C-8DF5-B12CB0DF9A7E}"/>
          </ac:spMkLst>
        </pc:spChg>
        <pc:spChg chg="add del">
          <ac:chgData name="Ashley Cameron" userId="6142b2f3427193d4" providerId="LiveId" clId="{D389A756-4224-43D6-A98A-DB9C1899C80F}" dt="2021-01-07T20:51:00.616" v="2384" actId="26606"/>
          <ac:spMkLst>
            <pc:docMk/>
            <pc:sldMk cId="4067260440" sldId="263"/>
            <ac:spMk id="36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51:00.616" v="2384" actId="26606"/>
          <ac:spMkLst>
            <pc:docMk/>
            <pc:sldMk cId="4067260440" sldId="263"/>
            <ac:spMk id="37" creationId="{558DA214-7FDA-4C9D-A7CF-9AD725E290E1}"/>
          </ac:spMkLst>
        </pc:spChg>
        <pc:spChg chg="add del">
          <ac:chgData name="Ashley Cameron" userId="6142b2f3427193d4" providerId="LiveId" clId="{D389A756-4224-43D6-A98A-DB9C1899C80F}" dt="2021-01-07T20:51:00.616" v="2384" actId="26606"/>
          <ac:spMkLst>
            <pc:docMk/>
            <pc:sldMk cId="4067260440" sldId="263"/>
            <ac:spMk id="38" creationId="{B0AE49BD-48AF-4F7C-8DF5-B12CB0DF9A7E}"/>
          </ac:spMkLst>
        </pc:spChg>
        <pc:spChg chg="add del">
          <ac:chgData name="Ashley Cameron" userId="6142b2f3427193d4" providerId="LiveId" clId="{D389A756-4224-43D6-A98A-DB9C1899C80F}" dt="2021-01-07T20:51:01.480" v="2386" actId="26606"/>
          <ac:spMkLst>
            <pc:docMk/>
            <pc:sldMk cId="4067260440" sldId="263"/>
            <ac:spMk id="41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51:01.480" v="2386" actId="26606"/>
          <ac:spMkLst>
            <pc:docMk/>
            <pc:sldMk cId="4067260440" sldId="263"/>
            <ac:spMk id="43" creationId="{27248369-464E-49D1-91FC-BC34A50A66D2}"/>
          </ac:spMkLst>
        </pc:spChg>
        <pc:spChg chg="add del">
          <ac:chgData name="Ashley Cameron" userId="6142b2f3427193d4" providerId="LiveId" clId="{D389A756-4224-43D6-A98A-DB9C1899C80F}" dt="2021-01-07T20:51:01.480" v="2386" actId="26606"/>
          <ac:spMkLst>
            <pc:docMk/>
            <pc:sldMk cId="4067260440" sldId="263"/>
            <ac:spMk id="44" creationId="{B0AE49BD-48AF-4F7C-8DF5-B12CB0DF9A7E}"/>
          </ac:spMkLst>
        </pc:spChg>
        <pc:spChg chg="add del">
          <ac:chgData name="Ashley Cameron" userId="6142b2f3427193d4" providerId="LiveId" clId="{D389A756-4224-43D6-A98A-DB9C1899C80F}" dt="2021-01-07T20:51:08.340" v="2392" actId="26606"/>
          <ac:spMkLst>
            <pc:docMk/>
            <pc:sldMk cId="4067260440" sldId="263"/>
            <ac:spMk id="50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51:08.340" v="2392" actId="26606"/>
          <ac:spMkLst>
            <pc:docMk/>
            <pc:sldMk cId="4067260440" sldId="263"/>
            <ac:spMk id="51" creationId="{558DA214-7FDA-4C9D-A7CF-9AD725E290E1}"/>
          </ac:spMkLst>
        </pc:spChg>
        <pc:spChg chg="add del">
          <ac:chgData name="Ashley Cameron" userId="6142b2f3427193d4" providerId="LiveId" clId="{D389A756-4224-43D6-A98A-DB9C1899C80F}" dt="2021-01-07T20:51:08.340" v="2392" actId="26606"/>
          <ac:spMkLst>
            <pc:docMk/>
            <pc:sldMk cId="4067260440" sldId="263"/>
            <ac:spMk id="52" creationId="{A77F89CE-BF52-4AF5-8B0B-7E9693734EDE}"/>
          </ac:spMkLst>
        </pc:spChg>
        <pc:spChg chg="add del">
          <ac:chgData name="Ashley Cameron" userId="6142b2f3427193d4" providerId="LiveId" clId="{D389A756-4224-43D6-A98A-DB9C1899C80F}" dt="2021-01-07T20:51:08.340" v="2392" actId="26606"/>
          <ac:spMkLst>
            <pc:docMk/>
            <pc:sldMk cId="4067260440" sldId="263"/>
            <ac:spMk id="53" creationId="{B0AE49BD-48AF-4F7C-8DF5-B12CB0DF9A7E}"/>
          </ac:spMkLst>
        </pc:spChg>
        <pc:spChg chg="add del">
          <ac:chgData name="Ashley Cameron" userId="6142b2f3427193d4" providerId="LiveId" clId="{D389A756-4224-43D6-A98A-DB9C1899C80F}" dt="2021-01-07T20:51:09.429" v="2394" actId="26606"/>
          <ac:spMkLst>
            <pc:docMk/>
            <pc:sldMk cId="4067260440" sldId="263"/>
            <ac:spMk id="56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51:09.429" v="2394" actId="26606"/>
          <ac:spMkLst>
            <pc:docMk/>
            <pc:sldMk cId="4067260440" sldId="263"/>
            <ac:spMk id="57" creationId="{27248369-464E-49D1-91FC-BC34A50A66D2}"/>
          </ac:spMkLst>
        </pc:spChg>
        <pc:spChg chg="add del">
          <ac:chgData name="Ashley Cameron" userId="6142b2f3427193d4" providerId="LiveId" clId="{D389A756-4224-43D6-A98A-DB9C1899C80F}" dt="2021-01-07T20:51:09.429" v="2394" actId="26606"/>
          <ac:spMkLst>
            <pc:docMk/>
            <pc:sldMk cId="4067260440" sldId="263"/>
            <ac:spMk id="59" creationId="{B0AE49BD-48AF-4F7C-8DF5-B12CB0DF9A7E}"/>
          </ac:spMkLst>
        </pc:spChg>
        <pc:spChg chg="add del">
          <ac:chgData name="Ashley Cameron" userId="6142b2f3427193d4" providerId="LiveId" clId="{D389A756-4224-43D6-A98A-DB9C1899C80F}" dt="2021-01-07T20:51:31.088" v="2402" actId="26606"/>
          <ac:spMkLst>
            <pc:docMk/>
            <pc:sldMk cId="4067260440" sldId="263"/>
            <ac:spMk id="61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51:31.088" v="2402" actId="26606"/>
          <ac:spMkLst>
            <pc:docMk/>
            <pc:sldMk cId="4067260440" sldId="263"/>
            <ac:spMk id="62" creationId="{558DA214-7FDA-4C9D-A7CF-9AD725E290E1}"/>
          </ac:spMkLst>
        </pc:spChg>
        <pc:spChg chg="add mod ord">
          <ac:chgData name="Ashley Cameron" userId="6142b2f3427193d4" providerId="LiveId" clId="{D389A756-4224-43D6-A98A-DB9C1899C80F}" dt="2021-01-07T20:51:31.088" v="2402" actId="26606"/>
          <ac:spMkLst>
            <pc:docMk/>
            <pc:sldMk cId="4067260440" sldId="263"/>
            <ac:spMk id="63" creationId="{B0AE49BD-48AF-4F7C-8DF5-B12CB0DF9A7E}"/>
          </ac:spMkLst>
        </pc:spChg>
        <pc:spChg chg="add del">
          <ac:chgData name="Ashley Cameron" userId="6142b2f3427193d4" providerId="LiveId" clId="{D389A756-4224-43D6-A98A-DB9C1899C80F}" dt="2021-01-07T20:51:24.530" v="2397" actId="26606"/>
          <ac:spMkLst>
            <pc:docMk/>
            <pc:sldMk cId="4067260440" sldId="263"/>
            <ac:spMk id="69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51:24.530" v="2397" actId="26606"/>
          <ac:spMkLst>
            <pc:docMk/>
            <pc:sldMk cId="4067260440" sldId="263"/>
            <ac:spMk id="71" creationId="{725EFA61-F0F8-4F4A-B750-81EE924F1D78}"/>
          </ac:spMkLst>
        </pc:spChg>
        <pc:spChg chg="add del">
          <ac:chgData name="Ashley Cameron" userId="6142b2f3427193d4" providerId="LiveId" clId="{D389A756-4224-43D6-A98A-DB9C1899C80F}" dt="2021-01-07T20:51:26.195" v="2399" actId="26606"/>
          <ac:spMkLst>
            <pc:docMk/>
            <pc:sldMk cId="4067260440" sldId="263"/>
            <ac:spMk id="73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51:26.195" v="2399" actId="26606"/>
          <ac:spMkLst>
            <pc:docMk/>
            <pc:sldMk cId="4067260440" sldId="263"/>
            <ac:spMk id="74" creationId="{245B42B6-26F8-4E25-839B-FB38F13BEFFC}"/>
          </ac:spMkLst>
        </pc:spChg>
        <pc:spChg chg="add del">
          <ac:chgData name="Ashley Cameron" userId="6142b2f3427193d4" providerId="LiveId" clId="{D389A756-4224-43D6-A98A-DB9C1899C80F}" dt="2021-01-07T20:51:31.077" v="2401" actId="26606"/>
          <ac:spMkLst>
            <pc:docMk/>
            <pc:sldMk cId="4067260440" sldId="263"/>
            <ac:spMk id="76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51:31.077" v="2401" actId="26606"/>
          <ac:spMkLst>
            <pc:docMk/>
            <pc:sldMk cId="4067260440" sldId="263"/>
            <ac:spMk id="77" creationId="{27248369-464E-49D1-91FC-BC34A50A66D2}"/>
          </ac:spMkLst>
        </pc:spChg>
        <pc:spChg chg="add">
          <ac:chgData name="Ashley Cameron" userId="6142b2f3427193d4" providerId="LiveId" clId="{D389A756-4224-43D6-A98A-DB9C1899C80F}" dt="2021-01-07T20:51:31.088" v="2402" actId="26606"/>
          <ac:spMkLst>
            <pc:docMk/>
            <pc:sldMk cId="4067260440" sldId="263"/>
            <ac:spMk id="79" creationId="{EB6D1D7F-141C-4D8E-BFBA-D95B68E16385}"/>
          </ac:spMkLst>
        </pc:spChg>
        <pc:spChg chg="add">
          <ac:chgData name="Ashley Cameron" userId="6142b2f3427193d4" providerId="LiveId" clId="{D389A756-4224-43D6-A98A-DB9C1899C80F}" dt="2021-01-07T20:51:31.088" v="2402" actId="26606"/>
          <ac:spMkLst>
            <pc:docMk/>
            <pc:sldMk cId="4067260440" sldId="263"/>
            <ac:spMk id="80" creationId="{245B42B6-26F8-4E25-839B-FB38F13BEFFC}"/>
          </ac:spMkLst>
        </pc:spChg>
        <pc:graphicFrameChg chg="add del">
          <ac:chgData name="Ashley Cameron" userId="6142b2f3427193d4" providerId="LiveId" clId="{D389A756-4224-43D6-A98A-DB9C1899C80F}" dt="2021-01-07T20:48:17.878" v="2100" actId="26606"/>
          <ac:graphicFrameMkLst>
            <pc:docMk/>
            <pc:sldMk cId="4067260440" sldId="263"/>
            <ac:graphicFrameMk id="12" creationId="{4799628B-080D-40D2-8B60-A25FD3C94E94}"/>
          </ac:graphicFrameMkLst>
        </pc:graphicFrameChg>
        <pc:graphicFrameChg chg="add del">
          <ac:chgData name="Ashley Cameron" userId="6142b2f3427193d4" providerId="LiveId" clId="{D389A756-4224-43D6-A98A-DB9C1899C80F}" dt="2021-01-07T20:50:52.924" v="2374" actId="26606"/>
          <ac:graphicFrameMkLst>
            <pc:docMk/>
            <pc:sldMk cId="4067260440" sldId="263"/>
            <ac:graphicFrameMk id="15" creationId="{5507A460-7D58-460C-B344-35863D5547C1}"/>
          </ac:graphicFrameMkLst>
        </pc:graphicFrameChg>
        <pc:graphicFrameChg chg="add del">
          <ac:chgData name="Ashley Cameron" userId="6142b2f3427193d4" providerId="LiveId" clId="{D389A756-4224-43D6-A98A-DB9C1899C80F}" dt="2021-01-07T20:50:55.552" v="2376" actId="26606"/>
          <ac:graphicFrameMkLst>
            <pc:docMk/>
            <pc:sldMk cId="4067260440" sldId="263"/>
            <ac:graphicFrameMk id="20" creationId="{60DAEBE0-29C3-4BB7-AD97-52F1536D0948}"/>
          </ac:graphicFrameMkLst>
        </pc:graphicFrameChg>
        <pc:graphicFrameChg chg="add del">
          <ac:chgData name="Ashley Cameron" userId="6142b2f3427193d4" providerId="LiveId" clId="{D389A756-4224-43D6-A98A-DB9C1899C80F}" dt="2021-01-07T20:51:03.254" v="2388" actId="26606"/>
          <ac:graphicFrameMkLst>
            <pc:docMk/>
            <pc:sldMk cId="4067260440" sldId="263"/>
            <ac:graphicFrameMk id="46" creationId="{B62376DF-D244-48AE-ADC8-1BE9CF9E2412}"/>
          </ac:graphicFrameMkLst>
        </pc:graphicFrameChg>
        <pc:graphicFrameChg chg="add del">
          <ac:chgData name="Ashley Cameron" userId="6142b2f3427193d4" providerId="LiveId" clId="{D389A756-4224-43D6-A98A-DB9C1899C80F}" dt="2021-01-07T20:51:07.315" v="2390" actId="26606"/>
          <ac:graphicFrameMkLst>
            <pc:docMk/>
            <pc:sldMk cId="4067260440" sldId="263"/>
            <ac:graphicFrameMk id="48" creationId="{28D99DD6-CC6E-4882-BCC1-6B7725708CE1}"/>
          </ac:graphicFrameMkLst>
        </pc:graphicFrameChg>
        <pc:picChg chg="add del">
          <ac:chgData name="Ashley Cameron" userId="6142b2f3427193d4" providerId="LiveId" clId="{D389A756-4224-43D6-A98A-DB9C1899C80F}" dt="2021-01-07T20:50:58.788" v="2380" actId="26606"/>
          <ac:picMkLst>
            <pc:docMk/>
            <pc:sldMk cId="4067260440" sldId="263"/>
            <ac:picMk id="29" creationId="{32A231F8-CD06-4798-97C1-AF544971C206}"/>
          </ac:picMkLst>
        </pc:picChg>
        <pc:picChg chg="add del">
          <ac:chgData name="Ashley Cameron" userId="6142b2f3427193d4" providerId="LiveId" clId="{D389A756-4224-43D6-A98A-DB9C1899C80F}" dt="2021-01-07T20:50:59.883" v="2382" actId="26606"/>
          <ac:picMkLst>
            <pc:docMk/>
            <pc:sldMk cId="4067260440" sldId="263"/>
            <ac:picMk id="33" creationId="{E0C4DC4D-14BC-40F4-A6A8-AD603218A644}"/>
          </ac:picMkLst>
        </pc:picChg>
        <pc:picChg chg="add del">
          <ac:chgData name="Ashley Cameron" userId="6142b2f3427193d4" providerId="LiveId" clId="{D389A756-4224-43D6-A98A-DB9C1899C80F}" dt="2021-01-07T20:51:00.616" v="2384" actId="26606"/>
          <ac:picMkLst>
            <pc:docMk/>
            <pc:sldMk cId="4067260440" sldId="263"/>
            <ac:picMk id="39" creationId="{845C2E1D-539D-405D-82AC-4AE10238669D}"/>
          </ac:picMkLst>
        </pc:picChg>
        <pc:picChg chg="add del">
          <ac:chgData name="Ashley Cameron" userId="6142b2f3427193d4" providerId="LiveId" clId="{D389A756-4224-43D6-A98A-DB9C1899C80F}" dt="2021-01-07T20:51:01.480" v="2386" actId="26606"/>
          <ac:picMkLst>
            <pc:docMk/>
            <pc:sldMk cId="4067260440" sldId="263"/>
            <ac:picMk id="42" creationId="{23F33919-AC1A-447B-9BE4-0F1F6A898743}"/>
          </ac:picMkLst>
        </pc:picChg>
        <pc:picChg chg="add del">
          <ac:chgData name="Ashley Cameron" userId="6142b2f3427193d4" providerId="LiveId" clId="{D389A756-4224-43D6-A98A-DB9C1899C80F}" dt="2021-01-07T20:51:08.340" v="2392" actId="26606"/>
          <ac:picMkLst>
            <pc:docMk/>
            <pc:sldMk cId="4067260440" sldId="263"/>
            <ac:picMk id="54" creationId="{845C2E1D-539D-405D-82AC-4AE10238669D}"/>
          </ac:picMkLst>
        </pc:picChg>
        <pc:picChg chg="add del">
          <ac:chgData name="Ashley Cameron" userId="6142b2f3427193d4" providerId="LiveId" clId="{D389A756-4224-43D6-A98A-DB9C1899C80F}" dt="2021-01-07T20:51:09.429" v="2394" actId="26606"/>
          <ac:picMkLst>
            <pc:docMk/>
            <pc:sldMk cId="4067260440" sldId="263"/>
            <ac:picMk id="58" creationId="{E0C4DC4D-14BC-40F4-A6A8-AD603218A644}"/>
          </ac:picMkLst>
        </pc:picChg>
        <pc:picChg chg="add mod">
          <ac:chgData name="Ashley Cameron" userId="6142b2f3427193d4" providerId="LiveId" clId="{D389A756-4224-43D6-A98A-DB9C1899C80F}" dt="2021-01-07T20:51:31.088" v="2402" actId="26606"/>
          <ac:picMkLst>
            <pc:docMk/>
            <pc:sldMk cId="4067260440" sldId="263"/>
            <ac:picMk id="64" creationId="{32A231F8-CD06-4798-97C1-AF544971C206}"/>
          </ac:picMkLst>
        </pc:picChg>
      </pc:sldChg>
      <pc:sldChg chg="del">
        <pc:chgData name="Ashley Cameron" userId="6142b2f3427193d4" providerId="LiveId" clId="{D389A756-4224-43D6-A98A-DB9C1899C80F}" dt="2021-01-04T20:11:09.517" v="713" actId="47"/>
        <pc:sldMkLst>
          <pc:docMk/>
          <pc:sldMk cId="1359137003" sldId="264"/>
        </pc:sldMkLst>
      </pc:sldChg>
      <pc:sldChg chg="addSp delSp modSp new mod setBg setClrOvrMap">
        <pc:chgData name="Ashley Cameron" userId="6142b2f3427193d4" providerId="LiveId" clId="{D389A756-4224-43D6-A98A-DB9C1899C80F}" dt="2021-01-07T17:48:57.076" v="1086" actId="26606"/>
        <pc:sldMkLst>
          <pc:docMk/>
          <pc:sldMk cId="2461332153" sldId="264"/>
        </pc:sldMkLst>
        <pc:spChg chg="mod">
          <ac:chgData name="Ashley Cameron" userId="6142b2f3427193d4" providerId="LiveId" clId="{D389A756-4224-43D6-A98A-DB9C1899C80F}" dt="2021-01-07T17:48:57.076" v="1086" actId="26606"/>
          <ac:spMkLst>
            <pc:docMk/>
            <pc:sldMk cId="2461332153" sldId="264"/>
            <ac:spMk id="2" creationId="{F1928289-D084-4151-910D-FE0E04EB577D}"/>
          </ac:spMkLst>
        </pc:spChg>
        <pc:spChg chg="del">
          <ac:chgData name="Ashley Cameron" userId="6142b2f3427193d4" providerId="LiveId" clId="{D389A756-4224-43D6-A98A-DB9C1899C80F}" dt="2021-01-07T17:41:55.365" v="1051" actId="931"/>
          <ac:spMkLst>
            <pc:docMk/>
            <pc:sldMk cId="2461332153" sldId="264"/>
            <ac:spMk id="3" creationId="{67F45742-C0BA-41DD-A6F8-F546519AE5E8}"/>
          </ac:spMkLst>
        </pc:spChg>
        <pc:spChg chg="add del">
          <ac:chgData name="Ashley Cameron" userId="6142b2f3427193d4" providerId="LiveId" clId="{D389A756-4224-43D6-A98A-DB9C1899C80F}" dt="2021-01-07T17:48:57.076" v="1086" actId="26606"/>
          <ac:spMkLst>
            <pc:docMk/>
            <pc:sldMk cId="2461332153" sldId="264"/>
            <ac:spMk id="11" creationId="{00684213-CE6A-4249-9B57-38B2343DAD85}"/>
          </ac:spMkLst>
        </pc:spChg>
        <pc:spChg chg="add del">
          <ac:chgData name="Ashley Cameron" userId="6142b2f3427193d4" providerId="LiveId" clId="{D389A756-4224-43D6-A98A-DB9C1899C80F}" dt="2021-01-07T17:48:57.076" v="1086" actId="26606"/>
          <ac:spMkLst>
            <pc:docMk/>
            <pc:sldMk cId="2461332153" sldId="264"/>
            <ac:spMk id="14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17:48:57.076" v="1086" actId="26606"/>
          <ac:spMkLst>
            <pc:docMk/>
            <pc:sldMk cId="2461332153" sldId="264"/>
            <ac:spMk id="16" creationId="{558DA214-7FDA-4C9D-A7CF-9AD725E290E1}"/>
          </ac:spMkLst>
        </pc:spChg>
        <pc:picChg chg="add mod ord">
          <ac:chgData name="Ashley Cameron" userId="6142b2f3427193d4" providerId="LiveId" clId="{D389A756-4224-43D6-A98A-DB9C1899C80F}" dt="2021-01-07T17:48:57.076" v="1086" actId="26606"/>
          <ac:picMkLst>
            <pc:docMk/>
            <pc:sldMk cId="2461332153" sldId="264"/>
            <ac:picMk id="5" creationId="{772C2807-4E2E-418C-9462-03A40A48CA14}"/>
          </ac:picMkLst>
        </pc:picChg>
        <pc:picChg chg="add mod">
          <ac:chgData name="Ashley Cameron" userId="6142b2f3427193d4" providerId="LiveId" clId="{D389A756-4224-43D6-A98A-DB9C1899C80F}" dt="2021-01-07T17:48:57.076" v="1086" actId="26606"/>
          <ac:picMkLst>
            <pc:docMk/>
            <pc:sldMk cId="2461332153" sldId="264"/>
            <ac:picMk id="7" creationId="{3D40DCDD-8C05-467D-8EB2-835840F3D8AF}"/>
          </ac:picMkLst>
        </pc:picChg>
      </pc:sldChg>
      <pc:sldChg chg="addSp delSp modSp new mod setBg">
        <pc:chgData name="Ashley Cameron" userId="6142b2f3427193d4" providerId="LiveId" clId="{D389A756-4224-43D6-A98A-DB9C1899C80F}" dt="2021-01-07T17:49:27.492" v="1093" actId="1076"/>
        <pc:sldMkLst>
          <pc:docMk/>
          <pc:sldMk cId="3029264077" sldId="265"/>
        </pc:sldMkLst>
        <pc:spChg chg="mod">
          <ac:chgData name="Ashley Cameron" userId="6142b2f3427193d4" providerId="LiveId" clId="{D389A756-4224-43D6-A98A-DB9C1899C80F}" dt="2021-01-07T17:49:16.715" v="1089" actId="26606"/>
          <ac:spMkLst>
            <pc:docMk/>
            <pc:sldMk cId="3029264077" sldId="265"/>
            <ac:spMk id="2" creationId="{F4044CB7-986B-454E-AAEB-70432B01B773}"/>
          </ac:spMkLst>
        </pc:spChg>
        <pc:spChg chg="add del">
          <ac:chgData name="Ashley Cameron" userId="6142b2f3427193d4" providerId="LiveId" clId="{D389A756-4224-43D6-A98A-DB9C1899C80F}" dt="2021-01-07T17:49:06.799" v="1088" actId="22"/>
          <ac:spMkLst>
            <pc:docMk/>
            <pc:sldMk cId="3029264077" sldId="265"/>
            <ac:spMk id="3" creationId="{561EA327-911A-46AE-81A6-5AC1E5E59CBC}"/>
          </ac:spMkLst>
        </pc:spChg>
        <pc:spChg chg="add">
          <ac:chgData name="Ashley Cameron" userId="6142b2f3427193d4" providerId="LiveId" clId="{D389A756-4224-43D6-A98A-DB9C1899C80F}" dt="2021-01-07T17:49:16.715" v="1089" actId="26606"/>
          <ac:spMkLst>
            <pc:docMk/>
            <pc:sldMk cId="3029264077" sldId="265"/>
            <ac:spMk id="12" creationId="{09A1C012-8297-4361-ACE8-A2509FB18911}"/>
          </ac:spMkLst>
        </pc:spChg>
        <pc:spChg chg="add">
          <ac:chgData name="Ashley Cameron" userId="6142b2f3427193d4" providerId="LiveId" clId="{D389A756-4224-43D6-A98A-DB9C1899C80F}" dt="2021-01-07T17:49:16.715" v="1089" actId="26606"/>
          <ac:spMkLst>
            <pc:docMk/>
            <pc:sldMk cId="3029264077" sldId="265"/>
            <ac:spMk id="14" creationId="{4AA13AD3-0A4F-475A-BEBB-DEEFF5C096C3}"/>
          </ac:spMkLst>
        </pc:spChg>
        <pc:spChg chg="add">
          <ac:chgData name="Ashley Cameron" userId="6142b2f3427193d4" providerId="LiveId" clId="{D389A756-4224-43D6-A98A-DB9C1899C80F}" dt="2021-01-07T17:49:16.715" v="1089" actId="26606"/>
          <ac:spMkLst>
            <pc:docMk/>
            <pc:sldMk cId="3029264077" sldId="265"/>
            <ac:spMk id="16" creationId="{D65E0E3C-32F3-480B-9842-7611BBE2EE9F}"/>
          </ac:spMkLst>
        </pc:spChg>
        <pc:picChg chg="add del mod ord">
          <ac:chgData name="Ashley Cameron" userId="6142b2f3427193d4" providerId="LiveId" clId="{D389A756-4224-43D6-A98A-DB9C1899C80F}" dt="2021-01-07T17:48:57.880" v="1087" actId="22"/>
          <ac:picMkLst>
            <pc:docMk/>
            <pc:sldMk cId="3029264077" sldId="265"/>
            <ac:picMk id="5" creationId="{537BCC16-B677-4360-A790-79885438DC87}"/>
          </ac:picMkLst>
        </pc:picChg>
        <pc:picChg chg="add mod ord">
          <ac:chgData name="Ashley Cameron" userId="6142b2f3427193d4" providerId="LiveId" clId="{D389A756-4224-43D6-A98A-DB9C1899C80F}" dt="2021-01-07T17:49:27.492" v="1093" actId="1076"/>
          <ac:picMkLst>
            <pc:docMk/>
            <pc:sldMk cId="3029264077" sldId="265"/>
            <ac:picMk id="7" creationId="{8FACC29D-E18C-46B3-B321-34A7FA3FCCD9}"/>
          </ac:picMkLst>
        </pc:picChg>
      </pc:sldChg>
      <pc:sldChg chg="addSp delSp modSp new mod setBg setClrOvrMap">
        <pc:chgData name="Ashley Cameron" userId="6142b2f3427193d4" providerId="LiveId" clId="{D389A756-4224-43D6-A98A-DB9C1899C80F}" dt="2021-01-07T20:23:45.314" v="1692" actId="14100"/>
        <pc:sldMkLst>
          <pc:docMk/>
          <pc:sldMk cId="867779287" sldId="266"/>
        </pc:sldMkLst>
        <pc:spChg chg="mod">
          <ac:chgData name="Ashley Cameron" userId="6142b2f3427193d4" providerId="LiveId" clId="{D389A756-4224-43D6-A98A-DB9C1899C80F}" dt="2021-01-07T20:19:33.078" v="1507" actId="26606"/>
          <ac:spMkLst>
            <pc:docMk/>
            <pc:sldMk cId="867779287" sldId="266"/>
            <ac:spMk id="2" creationId="{2C974591-A388-4046-BE04-6D999561AAF7}"/>
          </ac:spMkLst>
        </pc:spChg>
        <pc:spChg chg="add del mod">
          <ac:chgData name="Ashley Cameron" userId="6142b2f3427193d4" providerId="LiveId" clId="{D389A756-4224-43D6-A98A-DB9C1899C80F}" dt="2021-01-07T20:18:04.175" v="1425" actId="26606"/>
          <ac:spMkLst>
            <pc:docMk/>
            <pc:sldMk cId="867779287" sldId="266"/>
            <ac:spMk id="3" creationId="{D9A7EBB7-DBB2-473A-BA73-C61F023D94E4}"/>
          </ac:spMkLst>
        </pc:spChg>
        <pc:spChg chg="add del mod">
          <ac:chgData name="Ashley Cameron" userId="6142b2f3427193d4" providerId="LiveId" clId="{D389A756-4224-43D6-A98A-DB9C1899C80F}" dt="2021-01-07T20:21:47.057" v="1645" actId="26606"/>
          <ac:spMkLst>
            <pc:docMk/>
            <pc:sldMk cId="867779287" sldId="266"/>
            <ac:spMk id="4" creationId="{A4F095D0-942B-45F1-934D-1374667159F0}"/>
          </ac:spMkLst>
        </pc:spChg>
        <pc:spChg chg="add mod">
          <ac:chgData name="Ashley Cameron" userId="6142b2f3427193d4" providerId="LiveId" clId="{D389A756-4224-43D6-A98A-DB9C1899C80F}" dt="2021-01-07T20:23:29.034" v="1690" actId="1076"/>
          <ac:spMkLst>
            <pc:docMk/>
            <pc:sldMk cId="867779287" sldId="266"/>
            <ac:spMk id="6" creationId="{8B9C0680-4EC9-4480-9CC0-85B97B169E9F}"/>
          </ac:spMkLst>
        </pc:spChg>
        <pc:spChg chg="add del">
          <ac:chgData name="Ashley Cameron" userId="6142b2f3427193d4" providerId="LiveId" clId="{D389A756-4224-43D6-A98A-DB9C1899C80F}" dt="2021-01-07T20:18:02.984" v="1420" actId="26606"/>
          <ac:spMkLst>
            <pc:docMk/>
            <pc:sldMk cId="867779287" sldId="266"/>
            <ac:spMk id="8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21:47.057" v="1645" actId="26606"/>
          <ac:spMkLst>
            <pc:docMk/>
            <pc:sldMk cId="867779287" sldId="266"/>
            <ac:spMk id="9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7T20:18:02.984" v="1420" actId="26606"/>
          <ac:spMkLst>
            <pc:docMk/>
            <pc:sldMk cId="867779287" sldId="266"/>
            <ac:spMk id="10" creationId="{95E5AED1-65AD-42CA-A3F0-9E3AEEF2B480}"/>
          </ac:spMkLst>
        </pc:spChg>
        <pc:spChg chg="add del">
          <ac:chgData name="Ashley Cameron" userId="6142b2f3427193d4" providerId="LiveId" clId="{D389A756-4224-43D6-A98A-DB9C1899C80F}" dt="2021-01-07T20:21:47.057" v="1645" actId="26606"/>
          <ac:spMkLst>
            <pc:docMk/>
            <pc:sldMk cId="867779287" sldId="266"/>
            <ac:spMk id="11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7T20:18:03.668" v="1422" actId="26606"/>
          <ac:spMkLst>
            <pc:docMk/>
            <pc:sldMk cId="867779287" sldId="266"/>
            <ac:spMk id="12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7T20:18:03.668" v="1422" actId="26606"/>
          <ac:spMkLst>
            <pc:docMk/>
            <pc:sldMk cId="867779287" sldId="266"/>
            <ac:spMk id="13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7T20:18:03.668" v="1422" actId="26606"/>
          <ac:spMkLst>
            <pc:docMk/>
            <pc:sldMk cId="867779287" sldId="266"/>
            <ac:spMk id="14" creationId="{D65E0E3C-32F3-480B-9842-7611BBE2EE9F}"/>
          </ac:spMkLst>
        </pc:spChg>
        <pc:spChg chg="add del">
          <ac:chgData name="Ashley Cameron" userId="6142b2f3427193d4" providerId="LiveId" clId="{D389A756-4224-43D6-A98A-DB9C1899C80F}" dt="2021-01-07T20:18:04.159" v="1424" actId="26606"/>
          <ac:spMkLst>
            <pc:docMk/>
            <pc:sldMk cId="867779287" sldId="266"/>
            <ac:spMk id="16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7T20:18:04.159" v="1424" actId="26606"/>
          <ac:spMkLst>
            <pc:docMk/>
            <pc:sldMk cId="867779287" sldId="266"/>
            <ac:spMk id="17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7T20:18:04.159" v="1424" actId="26606"/>
          <ac:spMkLst>
            <pc:docMk/>
            <pc:sldMk cId="867779287" sldId="266"/>
            <ac:spMk id="18" creationId="{D65E0E3C-32F3-480B-9842-7611BBE2EE9F}"/>
          </ac:spMkLst>
        </pc:spChg>
        <pc:spChg chg="add del">
          <ac:chgData name="Ashley Cameron" userId="6142b2f3427193d4" providerId="LiveId" clId="{D389A756-4224-43D6-A98A-DB9C1899C80F}" dt="2021-01-07T20:21:47.057" v="1645" actId="26606"/>
          <ac:spMkLst>
            <pc:docMk/>
            <pc:sldMk cId="867779287" sldId="266"/>
            <ac:spMk id="21" creationId="{1C2F3FA0-960A-435A-AC72-8ADCBF50F7D2}"/>
          </ac:spMkLst>
        </pc:spChg>
        <pc:spChg chg="add del">
          <ac:chgData name="Ashley Cameron" userId="6142b2f3427193d4" providerId="LiveId" clId="{D389A756-4224-43D6-A98A-DB9C1899C80F}" dt="2021-01-07T20:19:29.607" v="1502" actId="26606"/>
          <ac:spMkLst>
            <pc:docMk/>
            <pc:sldMk cId="867779287" sldId="266"/>
            <ac:spMk id="26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19:29.607" v="1502" actId="26606"/>
          <ac:spMkLst>
            <pc:docMk/>
            <pc:sldMk cId="867779287" sldId="266"/>
            <ac:spMk id="28" creationId="{558DA214-7FDA-4C9D-A7CF-9AD725E290E1}"/>
          </ac:spMkLst>
        </pc:spChg>
        <pc:spChg chg="add del">
          <ac:chgData name="Ashley Cameron" userId="6142b2f3427193d4" providerId="LiveId" clId="{D389A756-4224-43D6-A98A-DB9C1899C80F}" dt="2021-01-07T20:19:30.749" v="1504" actId="26606"/>
          <ac:spMkLst>
            <pc:docMk/>
            <pc:sldMk cId="867779287" sldId="266"/>
            <ac:spMk id="30" creationId="{4AB109E1-45E3-4986-9663-C3EAAC041219}"/>
          </ac:spMkLst>
        </pc:spChg>
        <pc:spChg chg="add del">
          <ac:chgData name="Ashley Cameron" userId="6142b2f3427193d4" providerId="LiveId" clId="{D389A756-4224-43D6-A98A-DB9C1899C80F}" dt="2021-01-07T20:19:30.749" v="1504" actId="26606"/>
          <ac:spMkLst>
            <pc:docMk/>
            <pc:sldMk cId="867779287" sldId="266"/>
            <ac:spMk id="31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7T20:19:30.749" v="1504" actId="26606"/>
          <ac:spMkLst>
            <pc:docMk/>
            <pc:sldMk cId="867779287" sldId="266"/>
            <ac:spMk id="32" creationId="{EDEE9D42-BBE7-4427-9BC3-971CE96F1E29}"/>
          </ac:spMkLst>
        </pc:spChg>
        <pc:spChg chg="add del">
          <ac:chgData name="Ashley Cameron" userId="6142b2f3427193d4" providerId="LiveId" clId="{D389A756-4224-43D6-A98A-DB9C1899C80F}" dt="2021-01-07T20:19:30.749" v="1504" actId="26606"/>
          <ac:spMkLst>
            <pc:docMk/>
            <pc:sldMk cId="867779287" sldId="266"/>
            <ac:spMk id="33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7T20:19:33.078" v="1507" actId="26606"/>
          <ac:spMkLst>
            <pc:docMk/>
            <pc:sldMk cId="867779287" sldId="266"/>
            <ac:spMk id="35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7T20:19:33.078" v="1507" actId="26606"/>
          <ac:spMkLst>
            <pc:docMk/>
            <pc:sldMk cId="867779287" sldId="266"/>
            <ac:spMk id="36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7T20:19:33.078" v="1507" actId="26606"/>
          <ac:spMkLst>
            <pc:docMk/>
            <pc:sldMk cId="867779287" sldId="266"/>
            <ac:spMk id="37" creationId="{D65E0E3C-32F3-480B-9842-7611BBE2EE9F}"/>
          </ac:spMkLst>
        </pc:spChg>
        <pc:graphicFrameChg chg="add del mod">
          <ac:chgData name="Ashley Cameron" userId="6142b2f3427193d4" providerId="LiveId" clId="{D389A756-4224-43D6-A98A-DB9C1899C80F}" dt="2021-01-07T20:19:51.628" v="1510" actId="26606"/>
          <ac:graphicFrameMkLst>
            <pc:docMk/>
            <pc:sldMk cId="867779287" sldId="266"/>
            <ac:graphicFrameMk id="23" creationId="{E4E4B658-72B9-4546-9C42-C459802ABEBF}"/>
          </ac:graphicFrameMkLst>
        </pc:graphicFrameChg>
        <pc:graphicFrameChg chg="add mod">
          <ac:chgData name="Ashley Cameron" userId="6142b2f3427193d4" providerId="LiveId" clId="{D389A756-4224-43D6-A98A-DB9C1899C80F}" dt="2021-01-07T20:23:45.314" v="1692" actId="14100"/>
          <ac:graphicFrameMkLst>
            <pc:docMk/>
            <pc:sldMk cId="867779287" sldId="266"/>
            <ac:graphicFrameMk id="24" creationId="{6A1DA4AD-0455-44B5-991E-F2ED6704A22F}"/>
          </ac:graphicFrameMkLst>
        </pc:graphicFrameChg>
        <pc:picChg chg="add del mod ord">
          <ac:chgData name="Ashley Cameron" userId="6142b2f3427193d4" providerId="LiveId" clId="{D389A756-4224-43D6-A98A-DB9C1899C80F}" dt="2021-01-07T20:22:02.798" v="1646" actId="478"/>
          <ac:picMkLst>
            <pc:docMk/>
            <pc:sldMk cId="867779287" sldId="266"/>
            <ac:picMk id="5" creationId="{5C044596-5119-4E6D-912F-D4764550BE87}"/>
          </ac:picMkLst>
        </pc:picChg>
        <pc:picChg chg="add del">
          <ac:chgData name="Ashley Cameron" userId="6142b2f3427193d4" providerId="LiveId" clId="{D389A756-4224-43D6-A98A-DB9C1899C80F}" dt="2021-01-07T20:18:03.668" v="1422" actId="26606"/>
          <ac:picMkLst>
            <pc:docMk/>
            <pc:sldMk cId="867779287" sldId="266"/>
            <ac:picMk id="7" creationId="{C32CDDD4-465D-4A28-A96B-48370885C356}"/>
          </ac:picMkLst>
        </pc:picChg>
        <pc:picChg chg="add del">
          <ac:chgData name="Ashley Cameron" userId="6142b2f3427193d4" providerId="LiveId" clId="{D389A756-4224-43D6-A98A-DB9C1899C80F}" dt="2021-01-07T20:18:04.159" v="1424" actId="26606"/>
          <ac:picMkLst>
            <pc:docMk/>
            <pc:sldMk cId="867779287" sldId="266"/>
            <ac:picMk id="19" creationId="{2FFAB776-61EC-477B-BFE0-0BA9905AD5A2}"/>
          </ac:picMkLst>
        </pc:picChg>
      </pc:sldChg>
      <pc:sldChg chg="addSp delSp modSp new mod setBg setClrOvrMap">
        <pc:chgData name="Ashley Cameron" userId="6142b2f3427193d4" providerId="LiveId" clId="{D389A756-4224-43D6-A98A-DB9C1899C80F}" dt="2021-01-07T20:44:52.185" v="1975" actId="20577"/>
        <pc:sldMkLst>
          <pc:docMk/>
          <pc:sldMk cId="3573423922" sldId="267"/>
        </pc:sldMkLst>
        <pc:spChg chg="mod">
          <ac:chgData name="Ashley Cameron" userId="6142b2f3427193d4" providerId="LiveId" clId="{D389A756-4224-43D6-A98A-DB9C1899C80F}" dt="2021-01-07T20:44:52.185" v="1975" actId="20577"/>
          <ac:spMkLst>
            <pc:docMk/>
            <pc:sldMk cId="3573423922" sldId="267"/>
            <ac:spMk id="2" creationId="{2F993738-9525-483F-8B38-FBD59604877B}"/>
          </ac:spMkLst>
        </pc:spChg>
        <pc:spChg chg="add del mod">
          <ac:chgData name="Ashley Cameron" userId="6142b2f3427193d4" providerId="LiveId" clId="{D389A756-4224-43D6-A98A-DB9C1899C80F}" dt="2021-01-07T20:44:41.616" v="1967" actId="26606"/>
          <ac:spMkLst>
            <pc:docMk/>
            <pc:sldMk cId="3573423922" sldId="267"/>
            <ac:spMk id="3" creationId="{98356F54-788A-409C-BA92-9BE8FA8BA47F}"/>
          </ac:spMkLst>
        </pc:spChg>
        <pc:spChg chg="add del">
          <ac:chgData name="Ashley Cameron" userId="6142b2f3427193d4" providerId="LiveId" clId="{D389A756-4224-43D6-A98A-DB9C1899C80F}" dt="2021-01-07T20:44:19.364" v="1954" actId="26606"/>
          <ac:spMkLst>
            <pc:docMk/>
            <pc:sldMk cId="3573423922" sldId="267"/>
            <ac:spMk id="6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43:48.764" v="1928" actId="26606"/>
          <ac:spMkLst>
            <pc:docMk/>
            <pc:sldMk cId="3573423922" sldId="267"/>
            <ac:spMk id="8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44:09.391" v="1944" actId="26606"/>
          <ac:spMkLst>
            <pc:docMk/>
            <pc:sldMk cId="3573423922" sldId="267"/>
            <ac:spMk id="9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7T20:43:47.914" v="1926" actId="26606"/>
          <ac:spMkLst>
            <pc:docMk/>
            <pc:sldMk cId="3573423922" sldId="267"/>
            <ac:spMk id="10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7T20:44:09.391" v="1944" actId="26606"/>
          <ac:spMkLst>
            <pc:docMk/>
            <pc:sldMk cId="3573423922" sldId="267"/>
            <ac:spMk id="11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7T20:43:47.914" v="1926" actId="26606"/>
          <ac:spMkLst>
            <pc:docMk/>
            <pc:sldMk cId="3573423922" sldId="267"/>
            <ac:spMk id="12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7T20:44:09.391" v="1944" actId="26606"/>
          <ac:spMkLst>
            <pc:docMk/>
            <pc:sldMk cId="3573423922" sldId="267"/>
            <ac:spMk id="13" creationId="{D65E0E3C-32F3-480B-9842-7611BBE2EE9F}"/>
          </ac:spMkLst>
        </pc:spChg>
        <pc:spChg chg="add del">
          <ac:chgData name="Ashley Cameron" userId="6142b2f3427193d4" providerId="LiveId" clId="{D389A756-4224-43D6-A98A-DB9C1899C80F}" dt="2021-01-07T20:43:47.914" v="1926" actId="26606"/>
          <ac:spMkLst>
            <pc:docMk/>
            <pc:sldMk cId="3573423922" sldId="267"/>
            <ac:spMk id="14" creationId="{D65E0E3C-32F3-480B-9842-7611BBE2EE9F}"/>
          </ac:spMkLst>
        </pc:spChg>
        <pc:spChg chg="add del">
          <ac:chgData name="Ashley Cameron" userId="6142b2f3427193d4" providerId="LiveId" clId="{D389A756-4224-43D6-A98A-DB9C1899C80F}" dt="2021-01-07T20:44:19.364" v="1954" actId="26606"/>
          <ac:spMkLst>
            <pc:docMk/>
            <pc:sldMk cId="3573423922" sldId="267"/>
            <ac:spMk id="15" creationId="{245B42B6-26F8-4E25-839B-FB38F13BEFFC}"/>
          </ac:spMkLst>
        </pc:spChg>
        <pc:spChg chg="add del">
          <ac:chgData name="Ashley Cameron" userId="6142b2f3427193d4" providerId="LiveId" clId="{D389A756-4224-43D6-A98A-DB9C1899C80F}" dt="2021-01-07T20:43:48.764" v="1928" actId="26606"/>
          <ac:spMkLst>
            <pc:docMk/>
            <pc:sldMk cId="3573423922" sldId="267"/>
            <ac:spMk id="16" creationId="{558DA214-7FDA-4C9D-A7CF-9AD725E290E1}"/>
          </ac:spMkLst>
        </pc:spChg>
        <pc:spChg chg="add del">
          <ac:chgData name="Ashley Cameron" userId="6142b2f3427193d4" providerId="LiveId" clId="{D389A756-4224-43D6-A98A-DB9C1899C80F}" dt="2021-01-07T20:43:48.764" v="1928" actId="26606"/>
          <ac:spMkLst>
            <pc:docMk/>
            <pc:sldMk cId="3573423922" sldId="267"/>
            <ac:spMk id="17" creationId="{98356F54-788A-409C-BA92-9BE8FA8BA47F}"/>
          </ac:spMkLst>
        </pc:spChg>
        <pc:spChg chg="add del">
          <ac:chgData name="Ashley Cameron" userId="6142b2f3427193d4" providerId="LiveId" clId="{D389A756-4224-43D6-A98A-DB9C1899C80F}" dt="2021-01-07T20:44:19.855" v="1956" actId="26606"/>
          <ac:spMkLst>
            <pc:docMk/>
            <pc:sldMk cId="3573423922" sldId="267"/>
            <ac:spMk id="18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43:49.549" v="1930" actId="26606"/>
          <ac:spMkLst>
            <pc:docMk/>
            <pc:sldMk cId="3573423922" sldId="267"/>
            <ac:spMk id="19" creationId="{EB6D1D7F-141C-4D8E-BFBA-D95B68E16385}"/>
          </ac:spMkLst>
        </pc:spChg>
        <pc:spChg chg="add del">
          <ac:chgData name="Ashley Cameron" userId="6142b2f3427193d4" providerId="LiveId" clId="{D389A756-4224-43D6-A98A-DB9C1899C80F}" dt="2021-01-07T20:43:49.549" v="1930" actId="26606"/>
          <ac:spMkLst>
            <pc:docMk/>
            <pc:sldMk cId="3573423922" sldId="267"/>
            <ac:spMk id="20" creationId="{245B42B6-26F8-4E25-839B-FB38F13BEFFC}"/>
          </ac:spMkLst>
        </pc:spChg>
        <pc:spChg chg="add del">
          <ac:chgData name="Ashley Cameron" userId="6142b2f3427193d4" providerId="LiveId" clId="{D389A756-4224-43D6-A98A-DB9C1899C80F}" dt="2021-01-07T20:43:49.549" v="1930" actId="26606"/>
          <ac:spMkLst>
            <pc:docMk/>
            <pc:sldMk cId="3573423922" sldId="267"/>
            <ac:spMk id="21" creationId="{98356F54-788A-409C-BA92-9BE8FA8BA47F}"/>
          </ac:spMkLst>
        </pc:spChg>
        <pc:spChg chg="add del">
          <ac:chgData name="Ashley Cameron" userId="6142b2f3427193d4" providerId="LiveId" clId="{D389A756-4224-43D6-A98A-DB9C1899C80F}" dt="2021-01-07T20:44:19.855" v="1956" actId="26606"/>
          <ac:spMkLst>
            <pc:docMk/>
            <pc:sldMk cId="3573423922" sldId="267"/>
            <ac:spMk id="22" creationId="{558DA214-7FDA-4C9D-A7CF-9AD725E290E1}"/>
          </ac:spMkLst>
        </pc:spChg>
        <pc:spChg chg="add del">
          <ac:chgData name="Ashley Cameron" userId="6142b2f3427193d4" providerId="LiveId" clId="{D389A756-4224-43D6-A98A-DB9C1899C80F}" dt="2021-01-07T20:43:50.615" v="1932" actId="26606"/>
          <ac:spMkLst>
            <pc:docMk/>
            <pc:sldMk cId="3573423922" sldId="267"/>
            <ac:spMk id="23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7T20:43:50.615" v="1932" actId="26606"/>
          <ac:spMkLst>
            <pc:docMk/>
            <pc:sldMk cId="3573423922" sldId="267"/>
            <ac:spMk id="24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7T20:43:50.615" v="1932" actId="26606"/>
          <ac:spMkLst>
            <pc:docMk/>
            <pc:sldMk cId="3573423922" sldId="267"/>
            <ac:spMk id="25" creationId="{D65E0E3C-32F3-480B-9842-7611BBE2EE9F}"/>
          </ac:spMkLst>
        </pc:spChg>
        <pc:spChg chg="add del">
          <ac:chgData name="Ashley Cameron" userId="6142b2f3427193d4" providerId="LiveId" clId="{D389A756-4224-43D6-A98A-DB9C1899C80F}" dt="2021-01-07T20:44:20.319" v="1958" actId="26606"/>
          <ac:spMkLst>
            <pc:docMk/>
            <pc:sldMk cId="3573423922" sldId="267"/>
            <ac:spMk id="27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7T20:44:20.319" v="1958" actId="26606"/>
          <ac:spMkLst>
            <pc:docMk/>
            <pc:sldMk cId="3573423922" sldId="267"/>
            <ac:spMk id="28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7T20:44:20.319" v="1958" actId="26606"/>
          <ac:spMkLst>
            <pc:docMk/>
            <pc:sldMk cId="3573423922" sldId="267"/>
            <ac:spMk id="29" creationId="{D65E0E3C-32F3-480B-9842-7611BBE2EE9F}"/>
          </ac:spMkLst>
        </pc:spChg>
        <pc:spChg chg="add del">
          <ac:chgData name="Ashley Cameron" userId="6142b2f3427193d4" providerId="LiveId" clId="{D389A756-4224-43D6-A98A-DB9C1899C80F}" dt="2021-01-07T20:44:34.369" v="1960" actId="26606"/>
          <ac:spMkLst>
            <pc:docMk/>
            <pc:sldMk cId="3573423922" sldId="267"/>
            <ac:spMk id="32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7T20:44:34.369" v="1960" actId="26606"/>
          <ac:spMkLst>
            <pc:docMk/>
            <pc:sldMk cId="3573423922" sldId="267"/>
            <ac:spMk id="33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7T20:44:34.369" v="1960" actId="26606"/>
          <ac:spMkLst>
            <pc:docMk/>
            <pc:sldMk cId="3573423922" sldId="267"/>
            <ac:spMk id="35" creationId="{D65E0E3C-32F3-480B-9842-7611BBE2EE9F}"/>
          </ac:spMkLst>
        </pc:spChg>
        <pc:spChg chg="add del">
          <ac:chgData name="Ashley Cameron" userId="6142b2f3427193d4" providerId="LiveId" clId="{D389A756-4224-43D6-A98A-DB9C1899C80F}" dt="2021-01-07T20:44:37.506" v="1962" actId="26606"/>
          <ac:spMkLst>
            <pc:docMk/>
            <pc:sldMk cId="3573423922" sldId="267"/>
            <ac:spMk id="37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7T20:44:37.506" v="1962" actId="26606"/>
          <ac:spMkLst>
            <pc:docMk/>
            <pc:sldMk cId="3573423922" sldId="267"/>
            <ac:spMk id="38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7T20:44:37.506" v="1962" actId="26606"/>
          <ac:spMkLst>
            <pc:docMk/>
            <pc:sldMk cId="3573423922" sldId="267"/>
            <ac:spMk id="40" creationId="{5816E978-1809-4EE5-9DFC-90ECA301A7BA}"/>
          </ac:spMkLst>
        </pc:spChg>
        <pc:spChg chg="add del">
          <ac:chgData name="Ashley Cameron" userId="6142b2f3427193d4" providerId="LiveId" clId="{D389A756-4224-43D6-A98A-DB9C1899C80F}" dt="2021-01-07T20:44:39.391" v="1964" actId="26606"/>
          <ac:spMkLst>
            <pc:docMk/>
            <pc:sldMk cId="3573423922" sldId="267"/>
            <ac:spMk id="42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7T20:44:39.391" v="1964" actId="26606"/>
          <ac:spMkLst>
            <pc:docMk/>
            <pc:sldMk cId="3573423922" sldId="267"/>
            <ac:spMk id="43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7T20:44:39.391" v="1964" actId="26606"/>
          <ac:spMkLst>
            <pc:docMk/>
            <pc:sldMk cId="3573423922" sldId="267"/>
            <ac:spMk id="45" creationId="{D65E0E3C-32F3-480B-9842-7611BBE2EE9F}"/>
          </ac:spMkLst>
        </pc:spChg>
        <pc:spChg chg="add del">
          <ac:chgData name="Ashley Cameron" userId="6142b2f3427193d4" providerId="LiveId" clId="{D389A756-4224-43D6-A98A-DB9C1899C80F}" dt="2021-01-07T20:44:41.586" v="1966" actId="26606"/>
          <ac:spMkLst>
            <pc:docMk/>
            <pc:sldMk cId="3573423922" sldId="267"/>
            <ac:spMk id="47" creationId="{09A1C012-8297-4361-ACE8-A2509FB18911}"/>
          </ac:spMkLst>
        </pc:spChg>
        <pc:spChg chg="add del">
          <ac:chgData name="Ashley Cameron" userId="6142b2f3427193d4" providerId="LiveId" clId="{D389A756-4224-43D6-A98A-DB9C1899C80F}" dt="2021-01-07T20:44:41.586" v="1966" actId="26606"/>
          <ac:spMkLst>
            <pc:docMk/>
            <pc:sldMk cId="3573423922" sldId="267"/>
            <ac:spMk id="48" creationId="{4AA13AD3-0A4F-475A-BEBB-DEEFF5C096C3}"/>
          </ac:spMkLst>
        </pc:spChg>
        <pc:spChg chg="add del">
          <ac:chgData name="Ashley Cameron" userId="6142b2f3427193d4" providerId="LiveId" clId="{D389A756-4224-43D6-A98A-DB9C1899C80F}" dt="2021-01-07T20:44:41.586" v="1966" actId="26606"/>
          <ac:spMkLst>
            <pc:docMk/>
            <pc:sldMk cId="3573423922" sldId="267"/>
            <ac:spMk id="50" creationId="{D65E0E3C-32F3-480B-9842-7611BBE2EE9F}"/>
          </ac:spMkLst>
        </pc:spChg>
        <pc:spChg chg="add">
          <ac:chgData name="Ashley Cameron" userId="6142b2f3427193d4" providerId="LiveId" clId="{D389A756-4224-43D6-A98A-DB9C1899C80F}" dt="2021-01-07T20:44:41.616" v="1967" actId="26606"/>
          <ac:spMkLst>
            <pc:docMk/>
            <pc:sldMk cId="3573423922" sldId="267"/>
            <ac:spMk id="52" creationId="{09A1C012-8297-4361-ACE8-A2509FB18911}"/>
          </ac:spMkLst>
        </pc:spChg>
        <pc:spChg chg="add">
          <ac:chgData name="Ashley Cameron" userId="6142b2f3427193d4" providerId="LiveId" clId="{D389A756-4224-43D6-A98A-DB9C1899C80F}" dt="2021-01-07T20:44:41.616" v="1967" actId="26606"/>
          <ac:spMkLst>
            <pc:docMk/>
            <pc:sldMk cId="3573423922" sldId="267"/>
            <ac:spMk id="53" creationId="{4AA13AD3-0A4F-475A-BEBB-DEEFF5C096C3}"/>
          </ac:spMkLst>
        </pc:spChg>
        <pc:spChg chg="add">
          <ac:chgData name="Ashley Cameron" userId="6142b2f3427193d4" providerId="LiveId" clId="{D389A756-4224-43D6-A98A-DB9C1899C80F}" dt="2021-01-07T20:44:41.616" v="1967" actId="26606"/>
          <ac:spMkLst>
            <pc:docMk/>
            <pc:sldMk cId="3573423922" sldId="267"/>
            <ac:spMk id="55" creationId="{5816E978-1809-4EE5-9DFC-90ECA301A7BA}"/>
          </ac:spMkLst>
        </pc:spChg>
        <pc:picChg chg="add del">
          <ac:chgData name="Ashley Cameron" userId="6142b2f3427193d4" providerId="LiveId" clId="{D389A756-4224-43D6-A98A-DB9C1899C80F}" dt="2021-01-07T20:44:09.391" v="1944" actId="26606"/>
          <ac:picMkLst>
            <pc:docMk/>
            <pc:sldMk cId="3573423922" sldId="267"/>
            <ac:picMk id="5" creationId="{99154EF4-0322-48D3-A67C-C598A06189D4}"/>
          </ac:picMkLst>
        </pc:picChg>
        <pc:picChg chg="add del">
          <ac:chgData name="Ashley Cameron" userId="6142b2f3427193d4" providerId="LiveId" clId="{D389A756-4224-43D6-A98A-DB9C1899C80F}" dt="2021-01-07T20:43:47.914" v="1926" actId="26606"/>
          <ac:picMkLst>
            <pc:docMk/>
            <pc:sldMk cId="3573423922" sldId="267"/>
            <ac:picMk id="7" creationId="{4449FC2D-F76B-4987-A565-4210F4A38D9F}"/>
          </ac:picMkLst>
        </pc:picChg>
        <pc:picChg chg="add del">
          <ac:chgData name="Ashley Cameron" userId="6142b2f3427193d4" providerId="LiveId" clId="{D389A756-4224-43D6-A98A-DB9C1899C80F}" dt="2021-01-07T20:43:50.615" v="1932" actId="26606"/>
          <ac:picMkLst>
            <pc:docMk/>
            <pc:sldMk cId="3573423922" sldId="267"/>
            <ac:picMk id="26" creationId="{4449FC2D-F76B-4987-A565-4210F4A38D9F}"/>
          </ac:picMkLst>
        </pc:picChg>
        <pc:picChg chg="add del">
          <ac:chgData name="Ashley Cameron" userId="6142b2f3427193d4" providerId="LiveId" clId="{D389A756-4224-43D6-A98A-DB9C1899C80F}" dt="2021-01-07T20:44:20.319" v="1958" actId="26606"/>
          <ac:picMkLst>
            <pc:docMk/>
            <pc:sldMk cId="3573423922" sldId="267"/>
            <ac:picMk id="30" creationId="{5C8B8D9F-DBA9-4658-A562-7F5B8B3C3C06}"/>
          </ac:picMkLst>
        </pc:picChg>
        <pc:picChg chg="add del">
          <ac:chgData name="Ashley Cameron" userId="6142b2f3427193d4" providerId="LiveId" clId="{D389A756-4224-43D6-A98A-DB9C1899C80F}" dt="2021-01-07T20:44:34.369" v="1960" actId="26606"/>
          <ac:picMkLst>
            <pc:docMk/>
            <pc:sldMk cId="3573423922" sldId="267"/>
            <ac:picMk id="34" creationId="{A920D3B4-07B3-4E16-B85D-C9F6BAF32F5B}"/>
          </ac:picMkLst>
        </pc:picChg>
        <pc:picChg chg="add del">
          <ac:chgData name="Ashley Cameron" userId="6142b2f3427193d4" providerId="LiveId" clId="{D389A756-4224-43D6-A98A-DB9C1899C80F}" dt="2021-01-07T20:44:37.506" v="1962" actId="26606"/>
          <ac:picMkLst>
            <pc:docMk/>
            <pc:sldMk cId="3573423922" sldId="267"/>
            <ac:picMk id="39" creationId="{AA4EEE7F-9E5E-4305-AD14-0AB77F355B66}"/>
          </ac:picMkLst>
        </pc:picChg>
        <pc:picChg chg="add del">
          <ac:chgData name="Ashley Cameron" userId="6142b2f3427193d4" providerId="LiveId" clId="{D389A756-4224-43D6-A98A-DB9C1899C80F}" dt="2021-01-07T20:44:39.391" v="1964" actId="26606"/>
          <ac:picMkLst>
            <pc:docMk/>
            <pc:sldMk cId="3573423922" sldId="267"/>
            <ac:picMk id="44" creationId="{728A8E06-3757-4318-93B4-6718E28646CE}"/>
          </ac:picMkLst>
        </pc:picChg>
        <pc:picChg chg="add del">
          <ac:chgData name="Ashley Cameron" userId="6142b2f3427193d4" providerId="LiveId" clId="{D389A756-4224-43D6-A98A-DB9C1899C80F}" dt="2021-01-07T20:44:41.586" v="1966" actId="26606"/>
          <ac:picMkLst>
            <pc:docMk/>
            <pc:sldMk cId="3573423922" sldId="267"/>
            <ac:picMk id="49" creationId="{A920D3B4-07B3-4E16-B85D-C9F6BAF32F5B}"/>
          </ac:picMkLst>
        </pc:picChg>
        <pc:picChg chg="add">
          <ac:chgData name="Ashley Cameron" userId="6142b2f3427193d4" providerId="LiveId" clId="{D389A756-4224-43D6-A98A-DB9C1899C80F}" dt="2021-01-07T20:44:41.616" v="1967" actId="26606"/>
          <ac:picMkLst>
            <pc:docMk/>
            <pc:sldMk cId="3573423922" sldId="267"/>
            <ac:picMk id="54" creationId="{AA4EEE7F-9E5E-4305-AD14-0AB77F355B66}"/>
          </ac:picMkLst>
        </pc:picChg>
      </pc:sldChg>
      <pc:sldChg chg="addSp modSp new mod setBg setClrOvrMap">
        <pc:chgData name="Ashley Cameron" userId="6142b2f3427193d4" providerId="LiveId" clId="{D389A756-4224-43D6-A98A-DB9C1899C80F}" dt="2021-01-07T23:22:57.618" v="2464" actId="26606"/>
        <pc:sldMkLst>
          <pc:docMk/>
          <pc:sldMk cId="2408304173" sldId="268"/>
        </pc:sldMkLst>
        <pc:spChg chg="mod">
          <ac:chgData name="Ashley Cameron" userId="6142b2f3427193d4" providerId="LiveId" clId="{D389A756-4224-43D6-A98A-DB9C1899C80F}" dt="2021-01-07T23:22:57.618" v="2464" actId="26606"/>
          <ac:spMkLst>
            <pc:docMk/>
            <pc:sldMk cId="2408304173" sldId="268"/>
            <ac:spMk id="2" creationId="{D2763F67-E57D-4972-BCA4-B39ACDC2E7AF}"/>
          </ac:spMkLst>
        </pc:spChg>
        <pc:spChg chg="mod">
          <ac:chgData name="Ashley Cameron" userId="6142b2f3427193d4" providerId="LiveId" clId="{D389A756-4224-43D6-A98A-DB9C1899C80F}" dt="2021-01-07T23:22:57.618" v="2464" actId="26606"/>
          <ac:spMkLst>
            <pc:docMk/>
            <pc:sldMk cId="2408304173" sldId="268"/>
            <ac:spMk id="3" creationId="{F19BDC6C-2E97-4719-B2A9-8ED724EAB215}"/>
          </ac:spMkLst>
        </pc:spChg>
        <pc:spChg chg="add">
          <ac:chgData name="Ashley Cameron" userId="6142b2f3427193d4" providerId="LiveId" clId="{D389A756-4224-43D6-A98A-DB9C1899C80F}" dt="2021-01-07T23:22:57.618" v="2464" actId="26606"/>
          <ac:spMkLst>
            <pc:docMk/>
            <pc:sldMk cId="2408304173" sldId="268"/>
            <ac:spMk id="9" creationId="{EB6D1D7F-141C-4D8E-BFBA-D95B68E16385}"/>
          </ac:spMkLst>
        </pc:spChg>
        <pc:spChg chg="add">
          <ac:chgData name="Ashley Cameron" userId="6142b2f3427193d4" providerId="LiveId" clId="{D389A756-4224-43D6-A98A-DB9C1899C80F}" dt="2021-01-07T23:22:57.618" v="2464" actId="26606"/>
          <ac:spMkLst>
            <pc:docMk/>
            <pc:sldMk cId="2408304173" sldId="268"/>
            <ac:spMk id="11" creationId="{558DA214-7FDA-4C9D-A7CF-9AD725E290E1}"/>
          </ac:spMkLst>
        </pc:spChg>
        <pc:picChg chg="add">
          <ac:chgData name="Ashley Cameron" userId="6142b2f3427193d4" providerId="LiveId" clId="{D389A756-4224-43D6-A98A-DB9C1899C80F}" dt="2021-01-07T23:22:57.618" v="2464" actId="26606"/>
          <ac:picMkLst>
            <pc:docMk/>
            <pc:sldMk cId="2408304173" sldId="268"/>
            <ac:picMk id="5" creationId="{01F80BFB-AA95-4F4E-B580-CF9BFB7A71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1/31/2021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1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0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4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5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1/31/2021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2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237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7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3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55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22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1/31/2021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5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F7A31-5170-4255-824D-C2362BC4C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HWA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9D60F-AFC5-4C05-B1BB-81010BAAA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By Ashley Cameron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9C24C-5CF7-4BA2-97F3-0B496DE91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9" r="44939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3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8CA2-EF7B-4E22-A71B-21876CC8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06476-E98E-4917-9670-17DDF135C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66204"/>
            <a:ext cx="5848141" cy="4591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3400" u="sng"/>
              <a:t>Was completed</a:t>
            </a:r>
            <a:endParaRPr lang="en-US" sz="3400"/>
          </a:p>
          <a:p>
            <a:pPr algn="ctr"/>
            <a:endParaRPr lang="en-GB" dirty="0"/>
          </a:p>
          <a:p>
            <a:pPr algn="ctr"/>
            <a:r>
              <a:rPr lang="en-GB"/>
              <a:t>Back-end</a:t>
            </a:r>
            <a:r>
              <a:rPr lang="en-GB" dirty="0"/>
              <a:t> CRUD</a:t>
            </a:r>
            <a:endParaRPr lang="en-GB" sz="3400" u="sng"/>
          </a:p>
          <a:p>
            <a:pPr algn="ctr"/>
            <a:endParaRPr lang="en-GB" dirty="0"/>
          </a:p>
          <a:p>
            <a:pPr algn="ctr"/>
            <a:r>
              <a:rPr lang="en-GB"/>
              <a:t>Front-end CRUD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/>
              <a:t>Web design</a:t>
            </a:r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E854C-F367-499E-94EC-D98325614CBE}"/>
              </a:ext>
            </a:extLst>
          </p:cNvPr>
          <p:cNvSpPr txBox="1"/>
          <p:nvPr/>
        </p:nvSpPr>
        <p:spPr>
          <a:xfrm>
            <a:off x="5848141" y="2358427"/>
            <a:ext cx="6343859" cy="38164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400" u="sng" dirty="0"/>
              <a:t>Wasn’t completed</a:t>
            </a:r>
          </a:p>
          <a:p>
            <a:pPr algn="ctr"/>
            <a:endParaRPr lang="en-GB" sz="2600" dirty="0"/>
          </a:p>
          <a:p>
            <a:pPr algn="ctr"/>
            <a:r>
              <a:rPr lang="en-GB" sz="2600" dirty="0"/>
              <a:t>Test coverage</a:t>
            </a:r>
          </a:p>
          <a:p>
            <a:pPr algn="ctr"/>
            <a:endParaRPr lang="en-GB" sz="2600" dirty="0"/>
          </a:p>
          <a:p>
            <a:pPr algn="ctr"/>
            <a:endParaRPr lang="en-GB" sz="2600" dirty="0"/>
          </a:p>
          <a:p>
            <a:pPr algn="ctr"/>
            <a:r>
              <a:rPr lang="en-GB" sz="2600"/>
              <a:t>Selenium </a:t>
            </a:r>
            <a:endParaRPr lang="en-GB" sz="2600" dirty="0"/>
          </a:p>
          <a:p>
            <a:pPr algn="ctr"/>
            <a:endParaRPr lang="en-GB" sz="2600" dirty="0"/>
          </a:p>
          <a:p>
            <a:pPr algn="ctr"/>
            <a:endParaRPr lang="en-GB" sz="2600" dirty="0"/>
          </a:p>
          <a:p>
            <a:pPr algn="ctr"/>
            <a:r>
              <a:rPr lang="en-GB" sz="2600"/>
              <a:t>Usual testing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04031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15E0-E753-423F-9784-5FE5EEE2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6A63-758E-4CB3-AB1D-7B51E858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Sprints calculated reasonably well</a:t>
            </a:r>
            <a:endParaRPr lang="en-GB" dirty="0"/>
          </a:p>
          <a:p>
            <a:endParaRPr lang="en-GB" dirty="0"/>
          </a:p>
          <a:p>
            <a:r>
              <a:rPr lang="en-GB"/>
              <a:t>More time needed for testing sprints</a:t>
            </a:r>
            <a:endParaRPr lang="en-GB" dirty="0"/>
          </a:p>
          <a:p>
            <a:endParaRPr lang="en-GB" dirty="0"/>
          </a:p>
          <a:p>
            <a:r>
              <a:rPr lang="en-GB"/>
              <a:t>More detailed and specific user stories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19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6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3A436-C4DF-40B7-92B1-ADF3E848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GB"/>
              <a:t>conclusion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B0AE49BD-48AF-4F7C-8DF5-B12CB0DF9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5869303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n-GB" dirty="0"/>
              <a:t>Working product though not tested </a:t>
            </a:r>
            <a:r>
              <a:rPr lang="en-GB"/>
              <a:t>well enough</a:t>
            </a:r>
          </a:p>
          <a:p>
            <a:pPr>
              <a:lnSpc>
                <a:spcPct val="91000"/>
              </a:lnSpc>
            </a:pPr>
            <a:endParaRPr lang="en-GB"/>
          </a:p>
          <a:p>
            <a:pPr>
              <a:lnSpc>
                <a:spcPct val="91000"/>
              </a:lnSpc>
            </a:pPr>
            <a:r>
              <a:rPr lang="en-GB"/>
              <a:t>Website could be more appealing</a:t>
            </a:r>
          </a:p>
          <a:p>
            <a:pPr>
              <a:lnSpc>
                <a:spcPct val="91000"/>
              </a:lnSpc>
            </a:pPr>
            <a:endParaRPr lang="en-GB"/>
          </a:p>
          <a:p>
            <a:pPr>
              <a:lnSpc>
                <a:spcPct val="91000"/>
              </a:lnSpc>
            </a:pPr>
            <a:r>
              <a:rPr lang="en-GB"/>
              <a:t>With more time could have </a:t>
            </a:r>
            <a:r>
              <a:rPr lang="en-GB" dirty="0"/>
              <a:t>been a good product </a:t>
            </a:r>
          </a:p>
          <a:p>
            <a:pPr>
              <a:lnSpc>
                <a:spcPct val="91000"/>
              </a:lnSpc>
            </a:pPr>
            <a:endParaRPr lang="en-GB" dirty="0"/>
          </a:p>
        </p:txBody>
      </p:sp>
      <p:pic>
        <p:nvPicPr>
          <p:cNvPr id="64" name="Picture 11">
            <a:extLst>
              <a:ext uri="{FF2B5EF4-FFF2-40B4-BE49-F238E27FC236}">
                <a16:creationId xmlns:a16="http://schemas.microsoft.com/office/drawing/2014/main" id="{32A231F8-CD06-4798-97C1-AF544971C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2" r="20716" b="-2"/>
          <a:stretch/>
        </p:blipFill>
        <p:spPr>
          <a:xfrm>
            <a:off x="7537704" y="2264989"/>
            <a:ext cx="4654296" cy="45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60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63F67-E57D-4972-BCA4-B39ACDC2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GB" sz="5100">
                <a:solidFill>
                  <a:schemeClr val="tx1"/>
                </a:solidFill>
              </a:rPr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BDC6C-2E97-4719-B2A9-8ED724EAB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r>
              <a:rPr lang="en-GB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80BFB-AA95-4F4E-B580-CF9BFB7A7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63" r="2" b="2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04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DB46A-C0DB-4BA4-B67F-BD5C9A99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06F3A-EF9A-443A-89BA-16EBC5853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r>
              <a:rPr lang="en-GB" dirty="0"/>
              <a:t>Made sprints in JIRA</a:t>
            </a:r>
          </a:p>
          <a:p>
            <a:endParaRPr lang="en-GB" dirty="0"/>
          </a:p>
          <a:p>
            <a:r>
              <a:rPr lang="en-GB" dirty="0"/>
              <a:t>Planned database layout and created ERD</a:t>
            </a:r>
          </a:p>
          <a:p>
            <a:endParaRPr lang="en-GB" dirty="0"/>
          </a:p>
          <a:p>
            <a:r>
              <a:rPr lang="en-GB" dirty="0"/>
              <a:t>Focus on JAVA aspect</a:t>
            </a:r>
          </a:p>
        </p:txBody>
      </p:sp>
      <p:pic>
        <p:nvPicPr>
          <p:cNvPr id="5" name="Picture 4" descr="A close - up of a typewriter&#10;&#10;Description automatically generated with low confidence">
            <a:extLst>
              <a:ext uri="{FF2B5EF4-FFF2-40B4-BE49-F238E27FC236}">
                <a16:creationId xmlns:a16="http://schemas.microsoft.com/office/drawing/2014/main" id="{BD05A92F-EE55-4440-A1F1-96FEA05F1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5" r="23089" b="-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98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44CB7-986B-454E-AAEB-70432B01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JIRA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19AFF4-0A1E-4C5E-B3E2-E55FDDB3D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833691"/>
            <a:ext cx="10363200" cy="269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6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28289-D084-4151-910D-FE0E04EB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994" y="3125424"/>
            <a:ext cx="4763063" cy="23475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Design phase</a:t>
            </a:r>
          </a:p>
        </p:txBody>
      </p:sp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14F3482B-438F-492B-886A-E5647D18A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12" r="-1" b="-1"/>
          <a:stretch/>
        </p:blipFill>
        <p:spPr>
          <a:xfrm>
            <a:off x="20" y="-5"/>
            <a:ext cx="6076326" cy="6864470"/>
          </a:xfrm>
          <a:prstGeom prst="rect">
            <a:avLst/>
          </a:prstGeom>
        </p:spPr>
      </p:pic>
      <p:pic>
        <p:nvPicPr>
          <p:cNvPr id="12" name="Picture 13" descr="Diagram&#10;&#10;Description automatically generated">
            <a:extLst>
              <a:ext uri="{FF2B5EF4-FFF2-40B4-BE49-F238E27FC236}">
                <a16:creationId xmlns:a16="http://schemas.microsoft.com/office/drawing/2014/main" id="{BF336374-F9C2-4649-B488-2394E8BAD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633" y="2738"/>
            <a:ext cx="6104349" cy="271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32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7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Rectangle 7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74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49BC0-D580-4D68-B8E5-ACC52D65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Version control</a:t>
            </a:r>
          </a:p>
        </p:txBody>
      </p:sp>
      <p:pic>
        <p:nvPicPr>
          <p:cNvPr id="1026" name="Picture 2" descr="Git branch management">
            <a:extLst>
              <a:ext uri="{FF2B5EF4-FFF2-40B4-BE49-F238E27FC236}">
                <a16:creationId xmlns:a16="http://schemas.microsoft.com/office/drawing/2014/main" id="{C61AD36F-B67E-4553-AE3B-F93D68096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94731"/>
            <a:ext cx="5983705" cy="361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DF3C62-91DB-468B-9791-2B014E617BB3}"/>
              </a:ext>
            </a:extLst>
          </p:cNvPr>
          <p:cNvSpPr txBox="1"/>
          <p:nvPr/>
        </p:nvSpPr>
        <p:spPr>
          <a:xfrm>
            <a:off x="0" y="294731"/>
            <a:ext cx="6096000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400" dirty="0"/>
              <a:t>Developer feature branch model</a:t>
            </a:r>
          </a:p>
          <a:p>
            <a:endParaRPr lang="en-GB" sz="3400" dirty="0"/>
          </a:p>
          <a:p>
            <a:r>
              <a:rPr lang="en-GB" sz="3400"/>
              <a:t>Took one feature at a time</a:t>
            </a:r>
            <a:endParaRPr lang="en-GB" sz="3400" dirty="0"/>
          </a:p>
          <a:p>
            <a:endParaRPr lang="en-GB" sz="3400" dirty="0"/>
          </a:p>
          <a:p>
            <a:r>
              <a:rPr lang="en-GB" sz="3400"/>
              <a:t>Was</a:t>
            </a:r>
            <a:r>
              <a:rPr lang="en-GB" sz="3400" dirty="0"/>
              <a:t> effective as a strategy</a:t>
            </a:r>
          </a:p>
          <a:p>
            <a:endParaRPr lang="en-GB" sz="3000" dirty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04632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4591-A388-4046-BE04-6D999561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Consultant journey 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C0680-4EC9-4480-9CC0-85B97B169E9F}"/>
              </a:ext>
            </a:extLst>
          </p:cNvPr>
          <p:cNvSpPr txBox="1"/>
          <p:nvPr/>
        </p:nvSpPr>
        <p:spPr>
          <a:xfrm>
            <a:off x="961644" y="351526"/>
            <a:ext cx="102687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800" dirty="0">
                <a:solidFill>
                  <a:schemeClr val="bg1"/>
                </a:solidFill>
              </a:rPr>
              <a:t>Consultant journey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7AEBC36-6FD4-4084-8AE7-5788F61DA75A}"/>
              </a:ext>
            </a:extLst>
          </p:cNvPr>
          <p:cNvSpPr/>
          <p:nvPr/>
        </p:nvSpPr>
        <p:spPr>
          <a:xfrm>
            <a:off x="8579017" y="2362701"/>
            <a:ext cx="912394" cy="91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6" name="Picture 56" descr="Chart, bubble chart&#10;&#10;Description automatically generated">
            <a:extLst>
              <a:ext uri="{FF2B5EF4-FFF2-40B4-BE49-F238E27FC236}">
                <a16:creationId xmlns:a16="http://schemas.microsoft.com/office/drawing/2014/main" id="{0C63CB71-0FD6-442D-80AA-A4B4060C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2318727"/>
            <a:ext cx="12027568" cy="4225806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07F74B5-042A-4733-8D0D-55893B411704}"/>
              </a:ext>
            </a:extLst>
          </p:cNvPr>
          <p:cNvSpPr/>
          <p:nvPr/>
        </p:nvSpPr>
        <p:spPr>
          <a:xfrm>
            <a:off x="11491662" y="6027320"/>
            <a:ext cx="541421" cy="521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" name="Graphic 58" descr="Internet with solid fill">
            <a:extLst>
              <a:ext uri="{FF2B5EF4-FFF2-40B4-BE49-F238E27FC236}">
                <a16:creationId xmlns:a16="http://schemas.microsoft.com/office/drawing/2014/main" id="{A6EE4D03-9301-43C6-A7A1-AA460FD31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5089" y="2550695"/>
            <a:ext cx="533403" cy="53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7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9" name="Rectangle 82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4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4BCAF-10D9-4E72-9DF7-F328AD39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Testing coverage</a:t>
            </a:r>
          </a:p>
        </p:txBody>
      </p:sp>
      <p:sp>
        <p:nvSpPr>
          <p:cNvPr id="76" name="Content Placeholder 6">
            <a:extLst>
              <a:ext uri="{FF2B5EF4-FFF2-40B4-BE49-F238E27FC236}">
                <a16:creationId xmlns:a16="http://schemas.microsoft.com/office/drawing/2014/main" id="{2A07E8AE-B39D-4599-89B6-7DE003702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Hopefully this info isn't that depressing this time!</a:t>
            </a:r>
            <a:endParaRPr lang="en-US">
              <a:solidFill>
                <a:schemeClr val="bg1"/>
              </a:solidFill>
            </a:endParaRPr>
          </a:p>
          <a:p>
            <a:endParaRPr lang="en-GB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257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AA4EEE7F-9E5E-4305-AD14-0AB77F355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5" name="Rectangle 12">
            <a:extLst>
              <a:ext uri="{FF2B5EF4-FFF2-40B4-BE49-F238E27FC236}">
                <a16:creationId xmlns:a16="http://schemas.microsoft.com/office/drawing/2014/main" id="{5816E978-1809-4EE5-9DFC-90ECA301A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93738-9525-483F-8B38-FBD59604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61864"/>
            <a:ext cx="10268712" cy="1550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7342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4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0B653-2D23-4094-83A3-EE852279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B98F0-8894-4D0A-8914-0934FB422B91}"/>
              </a:ext>
            </a:extLst>
          </p:cNvPr>
          <p:cNvSpPr txBox="1"/>
          <p:nvPr/>
        </p:nvSpPr>
        <p:spPr>
          <a:xfrm>
            <a:off x="960438" y="2916936"/>
            <a:ext cx="4500737" cy="3264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pc="50">
                <a:solidFill>
                  <a:schemeClr val="bg1"/>
                </a:solidFill>
              </a:rPr>
              <a:t>Need to be clear and succinct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endParaRPr lang="en-US" spc="50">
              <a:solidFill>
                <a:schemeClr val="bg1"/>
              </a:solidFill>
            </a:endParaRPr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pc="50">
                <a:solidFill>
                  <a:schemeClr val="bg1"/>
                </a:solidFill>
              </a:rPr>
              <a:t>Should omit no information 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endParaRPr lang="en-US" spc="50">
              <a:solidFill>
                <a:schemeClr val="bg1"/>
              </a:solidFill>
            </a:endParaRPr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pc="50">
                <a:solidFill>
                  <a:schemeClr val="bg1"/>
                </a:solidFill>
              </a:rPr>
              <a:t>Customer focused and deliverable</a:t>
            </a: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3EE498C-A405-4C14-8253-9EB5A3E40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665" y="148631"/>
            <a:ext cx="2673799" cy="3038054"/>
          </a:xfrm>
          <a:prstGeom prst="rect">
            <a:avLst/>
          </a:prstGeom>
        </p:spPr>
      </p:pic>
      <p:pic>
        <p:nvPicPr>
          <p:cNvPr id="3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FE5155F-9AF5-4825-858A-E5DA3A51A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365" y="3180712"/>
            <a:ext cx="2678398" cy="300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AnalogousFromRegularSeedLeftStep">
      <a:dk1>
        <a:srgbClr val="000000"/>
      </a:dk1>
      <a:lt1>
        <a:srgbClr val="FFFFFF"/>
      </a:lt1>
      <a:dk2>
        <a:srgbClr val="321C1D"/>
      </a:dk2>
      <a:lt2>
        <a:srgbClr val="F0F2F3"/>
      </a:lt2>
      <a:accent1>
        <a:srgbClr val="C3784D"/>
      </a:accent1>
      <a:accent2>
        <a:srgbClr val="B13B41"/>
      </a:accent2>
      <a:accent3>
        <a:srgbClr val="C34D84"/>
      </a:accent3>
      <a:accent4>
        <a:srgbClr val="B13BA3"/>
      </a:accent4>
      <a:accent5>
        <a:srgbClr val="A04DC3"/>
      </a:accent5>
      <a:accent6>
        <a:srgbClr val="5E3CB2"/>
      </a:accent6>
      <a:hlink>
        <a:srgbClr val="3F90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155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JuxtaposeVTI</vt:lpstr>
      <vt:lpstr>HWA project</vt:lpstr>
      <vt:lpstr>Approach</vt:lpstr>
      <vt:lpstr>JIRA</vt:lpstr>
      <vt:lpstr>Design phase</vt:lpstr>
      <vt:lpstr>Version control</vt:lpstr>
      <vt:lpstr>Consultant journey </vt:lpstr>
      <vt:lpstr>Testing coverage</vt:lpstr>
      <vt:lpstr>Demo</vt:lpstr>
      <vt:lpstr>User stories</vt:lpstr>
      <vt:lpstr>Sprint review</vt:lpstr>
      <vt:lpstr>Looking back</vt:lpstr>
      <vt:lpstr>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Ashley Cameron</dc:creator>
  <cp:lastModifiedBy>Ashley Cameron</cp:lastModifiedBy>
  <cp:revision>148</cp:revision>
  <dcterms:created xsi:type="dcterms:W3CDTF">2021-01-07T23:22:57Z</dcterms:created>
  <dcterms:modified xsi:type="dcterms:W3CDTF">2021-01-31T22:07:03Z</dcterms:modified>
</cp:coreProperties>
</file>