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9A756-4224-43D6-A98A-DB9C1899C80F}" v="20" dt="2021-01-04T20:07:06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Cameron" userId="6142b2f3427193d4" providerId="LiveId" clId="{D389A756-4224-43D6-A98A-DB9C1899C80F}"/>
    <pc:docChg chg="undo custSel mod delSld modSld">
      <pc:chgData name="Ashley Cameron" userId="6142b2f3427193d4" providerId="LiveId" clId="{D389A756-4224-43D6-A98A-DB9C1899C80F}" dt="2021-01-04T20:12:36.955" v="905" actId="20577"/>
      <pc:docMkLst>
        <pc:docMk/>
      </pc:docMkLst>
      <pc:sldChg chg="addSp delSp modSp mod setBg">
        <pc:chgData name="Ashley Cameron" userId="6142b2f3427193d4" providerId="LiveId" clId="{D389A756-4224-43D6-A98A-DB9C1899C80F}" dt="2021-01-04T19:56:22.029" v="211" actId="20577"/>
        <pc:sldMkLst>
          <pc:docMk/>
          <pc:sldMk cId="3046323461" sldId="258"/>
        </pc:sldMkLst>
        <pc:spChg chg="mod">
          <ac:chgData name="Ashley Cameron" userId="6142b2f3427193d4" providerId="LiveId" clId="{D389A756-4224-43D6-A98A-DB9C1899C80F}" dt="2021-01-04T19:56:02.528" v="194" actId="26606"/>
          <ac:spMkLst>
            <pc:docMk/>
            <pc:sldMk cId="3046323461" sldId="258"/>
            <ac:spMk id="2" creationId="{CDC49BC0-D580-4D68-B8E5-ACC52D65466B}"/>
          </ac:spMkLst>
        </pc:spChg>
        <pc:spChg chg="del mod">
          <ac:chgData name="Ashley Cameron" userId="6142b2f3427193d4" providerId="LiveId" clId="{D389A756-4224-43D6-A98A-DB9C1899C80F}" dt="2021-01-04T19:56:11.080" v="197" actId="478"/>
          <ac:spMkLst>
            <pc:docMk/>
            <pc:sldMk cId="3046323461" sldId="258"/>
            <ac:spMk id="3" creationId="{1E228D04-ADC7-40E4-A10D-6F15916D170E}"/>
          </ac:spMkLst>
        </pc:spChg>
        <pc:spChg chg="add del">
          <ac:chgData name="Ashley Cameron" userId="6142b2f3427193d4" providerId="LiveId" clId="{D389A756-4224-43D6-A98A-DB9C1899C80F}" dt="2021-01-04T19:55:43.674" v="188" actId="26606"/>
          <ac:spMkLst>
            <pc:docMk/>
            <pc:sldMk cId="3046323461" sldId="258"/>
            <ac:spMk id="9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5:43.674" v="188" actId="26606"/>
          <ac:spMkLst>
            <pc:docMk/>
            <pc:sldMk cId="3046323461" sldId="258"/>
            <ac:spMk id="11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4T19:55:48.428" v="190" actId="26606"/>
          <ac:spMkLst>
            <pc:docMk/>
            <pc:sldMk cId="3046323461" sldId="258"/>
            <ac:spMk id="13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5:48.428" v="190" actId="26606"/>
          <ac:spMkLst>
            <pc:docMk/>
            <pc:sldMk cId="3046323461" sldId="258"/>
            <ac:spMk id="14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4T19:55:52.599" v="192" actId="26606"/>
          <ac:spMkLst>
            <pc:docMk/>
            <pc:sldMk cId="3046323461" sldId="258"/>
            <ac:spMk id="17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5:52.599" v="192" actId="26606"/>
          <ac:spMkLst>
            <pc:docMk/>
            <pc:sldMk cId="3046323461" sldId="258"/>
            <ac:spMk id="18" creationId="{725EFA61-F0F8-4F4A-B750-81EE924F1D78}"/>
          </ac:spMkLst>
        </pc:spChg>
        <pc:spChg chg="add del">
          <ac:chgData name="Ashley Cameron" userId="6142b2f3427193d4" providerId="LiveId" clId="{D389A756-4224-43D6-A98A-DB9C1899C80F}" dt="2021-01-04T19:56:02.528" v="194" actId="26606"/>
          <ac:spMkLst>
            <pc:docMk/>
            <pc:sldMk cId="3046323461" sldId="258"/>
            <ac:spMk id="21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6:02.528" v="194" actId="26606"/>
          <ac:spMkLst>
            <pc:docMk/>
            <pc:sldMk cId="3046323461" sldId="258"/>
            <ac:spMk id="22" creationId="{27248369-464E-49D1-91FC-BC34A50A66D2}"/>
          </ac:spMkLst>
        </pc:spChg>
        <pc:graphicFrameChg chg="add del">
          <ac:chgData name="Ashley Cameron" userId="6142b2f3427193d4" providerId="LiveId" clId="{D389A756-4224-43D6-A98A-DB9C1899C80F}" dt="2021-01-04T19:55:43.674" v="188" actId="26606"/>
          <ac:graphicFrameMkLst>
            <pc:docMk/>
            <pc:sldMk cId="3046323461" sldId="258"/>
            <ac:graphicFrameMk id="5" creationId="{34C985B7-81D1-402D-9522-CAC38037D20E}"/>
          </ac:graphicFrameMkLst>
        </pc:graphicFrameChg>
        <pc:graphicFrameChg chg="add del">
          <ac:chgData name="Ashley Cameron" userId="6142b2f3427193d4" providerId="LiveId" clId="{D389A756-4224-43D6-A98A-DB9C1899C80F}" dt="2021-01-04T19:55:48.428" v="190" actId="26606"/>
          <ac:graphicFrameMkLst>
            <pc:docMk/>
            <pc:sldMk cId="3046323461" sldId="258"/>
            <ac:graphicFrameMk id="15" creationId="{2178EA53-8F4D-473A-919D-CDF713F099B2}"/>
          </ac:graphicFrameMkLst>
        </pc:graphicFrameChg>
        <pc:graphicFrameChg chg="add del">
          <ac:chgData name="Ashley Cameron" userId="6142b2f3427193d4" providerId="LiveId" clId="{D389A756-4224-43D6-A98A-DB9C1899C80F}" dt="2021-01-04T19:56:02.528" v="194" actId="26606"/>
          <ac:graphicFrameMkLst>
            <pc:docMk/>
            <pc:sldMk cId="3046323461" sldId="258"/>
            <ac:graphicFrameMk id="23" creationId="{58B3D9AF-6889-4046-AFAD-A82DCD93940B}"/>
          </ac:graphicFrameMkLst>
        </pc:graphicFrameChg>
        <pc:graphicFrameChg chg="add mod">
          <ac:chgData name="Ashley Cameron" userId="6142b2f3427193d4" providerId="LiveId" clId="{D389A756-4224-43D6-A98A-DB9C1899C80F}" dt="2021-01-04T19:56:22.029" v="211" actId="20577"/>
          <ac:graphicFrameMkLst>
            <pc:docMk/>
            <pc:sldMk cId="3046323461" sldId="258"/>
            <ac:graphicFrameMk id="25" creationId="{EF4DB667-67B4-4AF5-92FC-A9A1E3C0429D}"/>
          </ac:graphicFrameMkLst>
        </pc:graphicFrameChg>
        <pc:picChg chg="add del">
          <ac:chgData name="Ashley Cameron" userId="6142b2f3427193d4" providerId="LiveId" clId="{D389A756-4224-43D6-A98A-DB9C1899C80F}" dt="2021-01-04T19:55:52.599" v="192" actId="26606"/>
          <ac:picMkLst>
            <pc:docMk/>
            <pc:sldMk cId="3046323461" sldId="258"/>
            <ac:picMk id="19" creationId="{F93B52D2-8AE9-49A0-8ED4-F802DBF6780C}"/>
          </ac:picMkLst>
        </pc:picChg>
      </pc:sldChg>
      <pc:sldChg chg="addSp delSp modSp mod setBg">
        <pc:chgData name="Ashley Cameron" userId="6142b2f3427193d4" providerId="LiveId" clId="{D389A756-4224-43D6-A98A-DB9C1899C80F}" dt="2021-01-04T20:05:06.794" v="373" actId="1076"/>
        <pc:sldMkLst>
          <pc:docMk/>
          <pc:sldMk cId="162842068" sldId="259"/>
        </pc:sldMkLst>
        <pc:spChg chg="mod ord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2" creationId="{E060B653-2D23-4094-83A3-EE852279D314}"/>
          </ac:spMkLst>
        </pc:spChg>
        <pc:spChg chg="del">
          <ac:chgData name="Ashley Cameron" userId="6142b2f3427193d4" providerId="LiveId" clId="{D389A756-4224-43D6-A98A-DB9C1899C80F}" dt="2021-01-04T19:58:45.390" v="251" actId="26606"/>
          <ac:spMkLst>
            <pc:docMk/>
            <pc:sldMk cId="162842068" sldId="259"/>
            <ac:spMk id="3" creationId="{A8C84F1D-3E44-4112-A3DF-5B6090667C37}"/>
          </ac:spMkLst>
        </pc:spChg>
        <pc:spChg chg="add mod">
          <ac:chgData name="Ashley Cameron" userId="6142b2f3427193d4" providerId="LiveId" clId="{D389A756-4224-43D6-A98A-DB9C1899C80F}" dt="2021-01-04T20:05:06.794" v="373" actId="1076"/>
          <ac:spMkLst>
            <pc:docMk/>
            <pc:sldMk cId="162842068" sldId="259"/>
            <ac:spMk id="7" creationId="{0D3B98F0-8894-4D0A-8914-0934FB422B91}"/>
          </ac:spMkLst>
        </pc:spChg>
        <pc:spChg chg="add del">
          <ac:chgData name="Ashley Cameron" userId="6142b2f3427193d4" providerId="LiveId" clId="{D389A756-4224-43D6-A98A-DB9C1899C80F}" dt="2021-01-04T20:02:49.498" v="252" actId="26606"/>
          <ac:spMkLst>
            <pc:docMk/>
            <pc:sldMk cId="162842068" sldId="259"/>
            <ac:spMk id="9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4T20:02:49.498" v="252" actId="26606"/>
          <ac:spMkLst>
            <pc:docMk/>
            <pc:sldMk cId="162842068" sldId="259"/>
            <ac:spMk id="11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4T20:02:49.498" v="252" actId="26606"/>
          <ac:spMkLst>
            <pc:docMk/>
            <pc:sldMk cId="162842068" sldId="259"/>
            <ac:spMk id="13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18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20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22" creationId="{1C2F3FA0-960A-435A-AC72-8ADCBF50F7D2}"/>
          </ac:spMkLst>
        </pc:spChg>
        <pc:spChg chg="add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27" creationId="{09A1C012-8297-4361-ACE8-A2509FB18911}"/>
          </ac:spMkLst>
        </pc:spChg>
        <pc:spChg chg="add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29" creationId="{4AA13AD3-0A4F-475A-BEBB-DEEFF5C096C3}"/>
          </ac:spMkLst>
        </pc:spChg>
        <pc:spChg chg="add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31" creationId="{D65E0E3C-32F3-480B-9842-7611BBE2EE9F}"/>
          </ac:spMkLst>
        </pc:spChg>
        <pc:picChg chg="add del mod">
          <ac:chgData name="Ashley Cameron" userId="6142b2f3427193d4" providerId="LiveId" clId="{D389A756-4224-43D6-A98A-DB9C1899C80F}" dt="2021-01-04T20:02:59.504" v="253" actId="478"/>
          <ac:picMkLst>
            <pc:docMk/>
            <pc:sldMk cId="162842068" sldId="259"/>
            <ac:picMk id="5" creationId="{1313EBE5-A892-49B7-B0FD-B3E614B364E5}"/>
          </ac:picMkLst>
        </pc:picChg>
        <pc:picChg chg="add mod">
          <ac:chgData name="Ashley Cameron" userId="6142b2f3427193d4" providerId="LiveId" clId="{D389A756-4224-43D6-A98A-DB9C1899C80F}" dt="2021-01-04T20:03:39.228" v="261" actId="1076"/>
          <ac:picMkLst>
            <pc:docMk/>
            <pc:sldMk cId="162842068" sldId="259"/>
            <ac:picMk id="6" creationId="{7B23A930-D51D-4B5F-9C95-4E791D067EE7}"/>
          </ac:picMkLst>
        </pc:picChg>
      </pc:sldChg>
      <pc:sldChg chg="modSp mod">
        <pc:chgData name="Ashley Cameron" userId="6142b2f3427193d4" providerId="LiveId" clId="{D389A756-4224-43D6-A98A-DB9C1899C80F}" dt="2021-01-04T19:58:03.665" v="238" actId="20577"/>
        <pc:sldMkLst>
          <pc:docMk/>
          <pc:sldMk cId="1074257850" sldId="260"/>
        </pc:sldMkLst>
        <pc:spChg chg="mod">
          <ac:chgData name="Ashley Cameron" userId="6142b2f3427193d4" providerId="LiveId" clId="{D389A756-4224-43D6-A98A-DB9C1899C80F}" dt="2021-01-04T19:58:03.665" v="238" actId="20577"/>
          <ac:spMkLst>
            <pc:docMk/>
            <pc:sldMk cId="1074257850" sldId="260"/>
            <ac:spMk id="2" creationId="{E5A4BCAF-10D9-4E72-9DF7-F328AD393A0F}"/>
          </ac:spMkLst>
        </pc:spChg>
      </pc:sldChg>
      <pc:sldChg chg="addSp delSp modSp mod">
        <pc:chgData name="Ashley Cameron" userId="6142b2f3427193d4" providerId="LiveId" clId="{D389A756-4224-43D6-A98A-DB9C1899C80F}" dt="2021-01-04T20:08:31.667" v="541" actId="20577"/>
        <pc:sldMkLst>
          <pc:docMk/>
          <pc:sldMk cId="2040318401" sldId="261"/>
        </pc:sldMkLst>
        <pc:spChg chg="mod">
          <ac:chgData name="Ashley Cameron" userId="6142b2f3427193d4" providerId="LiveId" clId="{D389A756-4224-43D6-A98A-DB9C1899C80F}" dt="2021-01-04T20:06:15.832" v="386" actId="20577"/>
          <ac:spMkLst>
            <pc:docMk/>
            <pc:sldMk cId="2040318401" sldId="261"/>
            <ac:spMk id="2" creationId="{94098CA2-EF7B-4E22-A71B-21876CC8A1DA}"/>
          </ac:spMkLst>
        </pc:spChg>
        <pc:spChg chg="mod">
          <ac:chgData name="Ashley Cameron" userId="6142b2f3427193d4" providerId="LiveId" clId="{D389A756-4224-43D6-A98A-DB9C1899C80F}" dt="2021-01-04T20:07:59.540" v="463" actId="20577"/>
          <ac:spMkLst>
            <pc:docMk/>
            <pc:sldMk cId="2040318401" sldId="261"/>
            <ac:spMk id="3" creationId="{D3D06476-E98E-4917-9670-17DDF135CE08}"/>
          </ac:spMkLst>
        </pc:spChg>
        <pc:spChg chg="add del mod">
          <ac:chgData name="Ashley Cameron" userId="6142b2f3427193d4" providerId="LiveId" clId="{D389A756-4224-43D6-A98A-DB9C1899C80F}" dt="2021-01-04T20:06:56.042" v="392" actId="478"/>
          <ac:spMkLst>
            <pc:docMk/>
            <pc:sldMk cId="2040318401" sldId="261"/>
            <ac:spMk id="4" creationId="{38170244-D853-4488-A224-71FF493462DC}"/>
          </ac:spMkLst>
        </pc:spChg>
        <pc:spChg chg="add mod">
          <ac:chgData name="Ashley Cameron" userId="6142b2f3427193d4" providerId="LiveId" clId="{D389A756-4224-43D6-A98A-DB9C1899C80F}" dt="2021-01-04T20:08:31.667" v="541" actId="20577"/>
          <ac:spMkLst>
            <pc:docMk/>
            <pc:sldMk cId="2040318401" sldId="261"/>
            <ac:spMk id="5" creationId="{9CEE854C-F367-499E-94EC-D98325614CBE}"/>
          </ac:spMkLst>
        </pc:spChg>
      </pc:sldChg>
      <pc:sldChg chg="modSp mod">
        <pc:chgData name="Ashley Cameron" userId="6142b2f3427193d4" providerId="LiveId" clId="{D389A756-4224-43D6-A98A-DB9C1899C80F}" dt="2021-01-04T20:10:41.470" v="712" actId="20577"/>
        <pc:sldMkLst>
          <pc:docMk/>
          <pc:sldMk cId="2999190074" sldId="262"/>
        </pc:sldMkLst>
        <pc:spChg chg="mod">
          <ac:chgData name="Ashley Cameron" userId="6142b2f3427193d4" providerId="LiveId" clId="{D389A756-4224-43D6-A98A-DB9C1899C80F}" dt="2021-01-04T20:09:27.123" v="554" actId="20577"/>
          <ac:spMkLst>
            <pc:docMk/>
            <pc:sldMk cId="2999190074" sldId="262"/>
            <ac:spMk id="2" creationId="{6B5A15E0-E753-423F-9784-5FE5EEE20C30}"/>
          </ac:spMkLst>
        </pc:spChg>
        <pc:spChg chg="mod">
          <ac:chgData name="Ashley Cameron" userId="6142b2f3427193d4" providerId="LiveId" clId="{D389A756-4224-43D6-A98A-DB9C1899C80F}" dt="2021-01-04T20:10:41.470" v="712" actId="20577"/>
          <ac:spMkLst>
            <pc:docMk/>
            <pc:sldMk cId="2999190074" sldId="262"/>
            <ac:spMk id="3" creationId="{6BDE6A63-758E-4CB3-AB1D-7B51E8587AA7}"/>
          </ac:spMkLst>
        </pc:spChg>
      </pc:sldChg>
      <pc:sldChg chg="modSp mod">
        <pc:chgData name="Ashley Cameron" userId="6142b2f3427193d4" providerId="LiveId" clId="{D389A756-4224-43D6-A98A-DB9C1899C80F}" dt="2021-01-04T20:12:36.955" v="905" actId="20577"/>
        <pc:sldMkLst>
          <pc:docMk/>
          <pc:sldMk cId="4067260440" sldId="263"/>
        </pc:sldMkLst>
        <pc:spChg chg="mod">
          <ac:chgData name="Ashley Cameron" userId="6142b2f3427193d4" providerId="LiveId" clId="{D389A756-4224-43D6-A98A-DB9C1899C80F}" dt="2021-01-04T20:11:14.524" v="723" actId="20577"/>
          <ac:spMkLst>
            <pc:docMk/>
            <pc:sldMk cId="4067260440" sldId="263"/>
            <ac:spMk id="2" creationId="{30D3A436-C4DF-40B7-92B1-ADF3E8481732}"/>
          </ac:spMkLst>
        </pc:spChg>
        <pc:spChg chg="mod">
          <ac:chgData name="Ashley Cameron" userId="6142b2f3427193d4" providerId="LiveId" clId="{D389A756-4224-43D6-A98A-DB9C1899C80F}" dt="2021-01-04T20:12:36.955" v="905" actId="20577"/>
          <ac:spMkLst>
            <pc:docMk/>
            <pc:sldMk cId="4067260440" sldId="263"/>
            <ac:spMk id="3" creationId="{B0AE49BD-48AF-4F7C-8DF5-B12CB0DF9A7E}"/>
          </ac:spMkLst>
        </pc:spChg>
      </pc:sldChg>
      <pc:sldChg chg="del">
        <pc:chgData name="Ashley Cameron" userId="6142b2f3427193d4" providerId="LiveId" clId="{D389A756-4224-43D6-A98A-DB9C1899C80F}" dt="2021-01-04T20:11:09.517" v="713" actId="47"/>
        <pc:sldMkLst>
          <pc:docMk/>
          <pc:sldMk cId="1359137003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9614A-CD3F-4D8D-BEC5-FBD9274BA5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F10CCB-C7C3-428B-8896-2E7B02EC86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Most challenging part of project</a:t>
          </a:r>
          <a:endParaRPr lang="en-US"/>
        </a:p>
      </dgm:t>
    </dgm:pt>
    <dgm:pt modelId="{25DEB47A-EE8D-4AA3-91A6-E153A2240DB2}" type="parTrans" cxnId="{2E0CB66F-05E8-4D70-8673-A11601096C32}">
      <dgm:prSet/>
      <dgm:spPr/>
      <dgm:t>
        <a:bodyPr/>
        <a:lstStyle/>
        <a:p>
          <a:endParaRPr lang="en-US"/>
        </a:p>
      </dgm:t>
    </dgm:pt>
    <dgm:pt modelId="{A811087B-CBCF-4099-AC14-E4EBC3B86881}" type="sibTrans" cxnId="{2E0CB66F-05E8-4D70-8673-A11601096C32}">
      <dgm:prSet/>
      <dgm:spPr/>
      <dgm:t>
        <a:bodyPr/>
        <a:lstStyle/>
        <a:p>
          <a:endParaRPr lang="en-US"/>
        </a:p>
      </dgm:t>
    </dgm:pt>
    <dgm:pt modelId="{687B9974-CA61-493B-932F-73F7ED801C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Attempted to understand how to structure</a:t>
          </a:r>
          <a:endParaRPr lang="en-US" dirty="0"/>
        </a:p>
      </dgm:t>
    </dgm:pt>
    <dgm:pt modelId="{2E90EF48-9D4F-4AD7-B9A8-4A2341BC59A7}" type="parTrans" cxnId="{A85EB11D-8911-4B4E-8A63-B0F91D712381}">
      <dgm:prSet/>
      <dgm:spPr/>
      <dgm:t>
        <a:bodyPr/>
        <a:lstStyle/>
        <a:p>
          <a:endParaRPr lang="en-US"/>
        </a:p>
      </dgm:t>
    </dgm:pt>
    <dgm:pt modelId="{E95FB88B-C235-4577-9284-79DBD580AC3D}" type="sibTrans" cxnId="{A85EB11D-8911-4B4E-8A63-B0F91D712381}">
      <dgm:prSet/>
      <dgm:spPr/>
      <dgm:t>
        <a:bodyPr/>
        <a:lstStyle/>
        <a:p>
          <a:endParaRPr lang="en-US"/>
        </a:p>
      </dgm:t>
    </dgm:pt>
    <dgm:pt modelId="{2EB203C3-5118-48CC-910F-1DF8F45F3D3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Unsuccessful in producing full product </a:t>
          </a:r>
          <a:endParaRPr lang="en-US" dirty="0"/>
        </a:p>
      </dgm:t>
    </dgm:pt>
    <dgm:pt modelId="{E1388649-8FAC-4198-93FA-6EF87C710651}" type="parTrans" cxnId="{A404C442-D8EB-4E58-8C71-06D0707ADDB0}">
      <dgm:prSet/>
      <dgm:spPr/>
      <dgm:t>
        <a:bodyPr/>
        <a:lstStyle/>
        <a:p>
          <a:endParaRPr lang="en-US"/>
        </a:p>
      </dgm:t>
    </dgm:pt>
    <dgm:pt modelId="{85753D06-83AF-4F49-80B4-DB0FD37CD759}" type="sibTrans" cxnId="{A404C442-D8EB-4E58-8C71-06D0707ADDB0}">
      <dgm:prSet/>
      <dgm:spPr/>
      <dgm:t>
        <a:bodyPr/>
        <a:lstStyle/>
        <a:p>
          <a:endParaRPr lang="en-US"/>
        </a:p>
      </dgm:t>
    </dgm:pt>
    <dgm:pt modelId="{81EA7FBD-053F-4854-92F1-690435AFC70A}" type="pres">
      <dgm:prSet presAssocID="{12D9614A-CD3F-4D8D-BEC5-FBD9274BA505}" presName="root" presStyleCnt="0">
        <dgm:presLayoutVars>
          <dgm:dir/>
          <dgm:resizeHandles val="exact"/>
        </dgm:presLayoutVars>
      </dgm:prSet>
      <dgm:spPr/>
    </dgm:pt>
    <dgm:pt modelId="{A529BC50-EF15-4E3F-AC99-ADEBCCAED895}" type="pres">
      <dgm:prSet presAssocID="{7DF10CCB-C7C3-428B-8896-2E7B02EC86EB}" presName="compNode" presStyleCnt="0"/>
      <dgm:spPr/>
    </dgm:pt>
    <dgm:pt modelId="{AE1AC084-9FC4-4721-9EAF-300D8E14C6C6}" type="pres">
      <dgm:prSet presAssocID="{7DF10CCB-C7C3-428B-8896-2E7B02EC86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BEB5C6-E321-46CA-8A86-5F3C1B1E0CE1}" type="pres">
      <dgm:prSet presAssocID="{7DF10CCB-C7C3-428B-8896-2E7B02EC86EB}" presName="spaceRect" presStyleCnt="0"/>
      <dgm:spPr/>
    </dgm:pt>
    <dgm:pt modelId="{F5E6395D-C9A6-44CB-B542-3FAC919C0859}" type="pres">
      <dgm:prSet presAssocID="{7DF10CCB-C7C3-428B-8896-2E7B02EC86EB}" presName="textRect" presStyleLbl="revTx" presStyleIdx="0" presStyleCnt="3">
        <dgm:presLayoutVars>
          <dgm:chMax val="1"/>
          <dgm:chPref val="1"/>
        </dgm:presLayoutVars>
      </dgm:prSet>
      <dgm:spPr/>
    </dgm:pt>
    <dgm:pt modelId="{70E6DB83-63DF-45C3-9795-4AD75ADF7B4B}" type="pres">
      <dgm:prSet presAssocID="{A811087B-CBCF-4099-AC14-E4EBC3B86881}" presName="sibTrans" presStyleCnt="0"/>
      <dgm:spPr/>
    </dgm:pt>
    <dgm:pt modelId="{6A403F4B-99FA-45D6-AC38-3A0F7F848A1B}" type="pres">
      <dgm:prSet presAssocID="{687B9974-CA61-493B-932F-73F7ED801C3D}" presName="compNode" presStyleCnt="0"/>
      <dgm:spPr/>
    </dgm:pt>
    <dgm:pt modelId="{98FC6043-C9FE-495D-BEAD-B1011A1DEC69}" type="pres">
      <dgm:prSet presAssocID="{687B9974-CA61-493B-932F-73F7ED801C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E4AAF48-9315-4A8C-B72A-E49A8ED3713F}" type="pres">
      <dgm:prSet presAssocID="{687B9974-CA61-493B-932F-73F7ED801C3D}" presName="spaceRect" presStyleCnt="0"/>
      <dgm:spPr/>
    </dgm:pt>
    <dgm:pt modelId="{F40D23D6-5F41-4BE8-A0D9-51018FF28298}" type="pres">
      <dgm:prSet presAssocID="{687B9974-CA61-493B-932F-73F7ED801C3D}" presName="textRect" presStyleLbl="revTx" presStyleIdx="1" presStyleCnt="3">
        <dgm:presLayoutVars>
          <dgm:chMax val="1"/>
          <dgm:chPref val="1"/>
        </dgm:presLayoutVars>
      </dgm:prSet>
      <dgm:spPr/>
    </dgm:pt>
    <dgm:pt modelId="{B5471864-A837-44D1-B5A1-5F8DC3D90F2B}" type="pres">
      <dgm:prSet presAssocID="{E95FB88B-C235-4577-9284-79DBD580AC3D}" presName="sibTrans" presStyleCnt="0"/>
      <dgm:spPr/>
    </dgm:pt>
    <dgm:pt modelId="{BD87D110-DE35-4860-AD3C-F6F6689E2B63}" type="pres">
      <dgm:prSet presAssocID="{2EB203C3-5118-48CC-910F-1DF8F45F3D3F}" presName="compNode" presStyleCnt="0"/>
      <dgm:spPr/>
    </dgm:pt>
    <dgm:pt modelId="{7E7072AF-F666-4B86-BEDF-807E5F389F64}" type="pres">
      <dgm:prSet presAssocID="{2EB203C3-5118-48CC-910F-1DF8F45F3D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1C00484-2693-40E8-A782-E8BA7C311B82}" type="pres">
      <dgm:prSet presAssocID="{2EB203C3-5118-48CC-910F-1DF8F45F3D3F}" presName="spaceRect" presStyleCnt="0"/>
      <dgm:spPr/>
    </dgm:pt>
    <dgm:pt modelId="{89C856D1-8FBD-445A-880C-04FCA0EA2420}" type="pres">
      <dgm:prSet presAssocID="{2EB203C3-5118-48CC-910F-1DF8F45F3D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B86008-C585-4991-9A21-6816BB29AE93}" type="presOf" srcId="{687B9974-CA61-493B-932F-73F7ED801C3D}" destId="{F40D23D6-5F41-4BE8-A0D9-51018FF28298}" srcOrd="0" destOrd="0" presId="urn:microsoft.com/office/officeart/2018/2/layout/IconLabelList"/>
    <dgm:cxn modelId="{A85EB11D-8911-4B4E-8A63-B0F91D712381}" srcId="{12D9614A-CD3F-4D8D-BEC5-FBD9274BA505}" destId="{687B9974-CA61-493B-932F-73F7ED801C3D}" srcOrd="1" destOrd="0" parTransId="{2E90EF48-9D4F-4AD7-B9A8-4A2341BC59A7}" sibTransId="{E95FB88B-C235-4577-9284-79DBD580AC3D}"/>
    <dgm:cxn modelId="{A404C442-D8EB-4E58-8C71-06D0707ADDB0}" srcId="{12D9614A-CD3F-4D8D-BEC5-FBD9274BA505}" destId="{2EB203C3-5118-48CC-910F-1DF8F45F3D3F}" srcOrd="2" destOrd="0" parTransId="{E1388649-8FAC-4198-93FA-6EF87C710651}" sibTransId="{85753D06-83AF-4F49-80B4-DB0FD37CD759}"/>
    <dgm:cxn modelId="{2E0CB66F-05E8-4D70-8673-A11601096C32}" srcId="{12D9614A-CD3F-4D8D-BEC5-FBD9274BA505}" destId="{7DF10CCB-C7C3-428B-8896-2E7B02EC86EB}" srcOrd="0" destOrd="0" parTransId="{25DEB47A-EE8D-4AA3-91A6-E153A2240DB2}" sibTransId="{A811087B-CBCF-4099-AC14-E4EBC3B86881}"/>
    <dgm:cxn modelId="{F40CD455-2443-4012-BE43-38B1C3A0C309}" type="presOf" srcId="{12D9614A-CD3F-4D8D-BEC5-FBD9274BA505}" destId="{81EA7FBD-053F-4854-92F1-690435AFC70A}" srcOrd="0" destOrd="0" presId="urn:microsoft.com/office/officeart/2018/2/layout/IconLabelList"/>
    <dgm:cxn modelId="{92964BA1-ADF5-480F-A9D2-CE3CC760BB6D}" type="presOf" srcId="{7DF10CCB-C7C3-428B-8896-2E7B02EC86EB}" destId="{F5E6395D-C9A6-44CB-B542-3FAC919C0859}" srcOrd="0" destOrd="0" presId="urn:microsoft.com/office/officeart/2018/2/layout/IconLabelList"/>
    <dgm:cxn modelId="{77E5A2CC-97A4-4FE3-94CD-6386C6DF82E2}" type="presOf" srcId="{2EB203C3-5118-48CC-910F-1DF8F45F3D3F}" destId="{89C856D1-8FBD-445A-880C-04FCA0EA2420}" srcOrd="0" destOrd="0" presId="urn:microsoft.com/office/officeart/2018/2/layout/IconLabelList"/>
    <dgm:cxn modelId="{B395DF48-6E79-4C22-9F96-3765ECA1522C}" type="presParOf" srcId="{81EA7FBD-053F-4854-92F1-690435AFC70A}" destId="{A529BC50-EF15-4E3F-AC99-ADEBCCAED895}" srcOrd="0" destOrd="0" presId="urn:microsoft.com/office/officeart/2018/2/layout/IconLabelList"/>
    <dgm:cxn modelId="{47B011C4-5FB2-4CAF-8825-E27DFDAB965D}" type="presParOf" srcId="{A529BC50-EF15-4E3F-AC99-ADEBCCAED895}" destId="{AE1AC084-9FC4-4721-9EAF-300D8E14C6C6}" srcOrd="0" destOrd="0" presId="urn:microsoft.com/office/officeart/2018/2/layout/IconLabelList"/>
    <dgm:cxn modelId="{E541827A-9592-48C9-ACAD-E31D7C7EF444}" type="presParOf" srcId="{A529BC50-EF15-4E3F-AC99-ADEBCCAED895}" destId="{CDBEB5C6-E321-46CA-8A86-5F3C1B1E0CE1}" srcOrd="1" destOrd="0" presId="urn:microsoft.com/office/officeart/2018/2/layout/IconLabelList"/>
    <dgm:cxn modelId="{1B2C44A0-E7C9-4BF0-A450-DE62DD390332}" type="presParOf" srcId="{A529BC50-EF15-4E3F-AC99-ADEBCCAED895}" destId="{F5E6395D-C9A6-44CB-B542-3FAC919C0859}" srcOrd="2" destOrd="0" presId="urn:microsoft.com/office/officeart/2018/2/layout/IconLabelList"/>
    <dgm:cxn modelId="{01429BF3-4DC6-4EF6-A857-B9F7BF632D33}" type="presParOf" srcId="{81EA7FBD-053F-4854-92F1-690435AFC70A}" destId="{70E6DB83-63DF-45C3-9795-4AD75ADF7B4B}" srcOrd="1" destOrd="0" presId="urn:microsoft.com/office/officeart/2018/2/layout/IconLabelList"/>
    <dgm:cxn modelId="{C2CCCD42-2845-432C-9292-F85F92213A3B}" type="presParOf" srcId="{81EA7FBD-053F-4854-92F1-690435AFC70A}" destId="{6A403F4B-99FA-45D6-AC38-3A0F7F848A1B}" srcOrd="2" destOrd="0" presId="urn:microsoft.com/office/officeart/2018/2/layout/IconLabelList"/>
    <dgm:cxn modelId="{E39F8BE2-01EA-431E-876A-D72D1B6F64FE}" type="presParOf" srcId="{6A403F4B-99FA-45D6-AC38-3A0F7F848A1B}" destId="{98FC6043-C9FE-495D-BEAD-B1011A1DEC69}" srcOrd="0" destOrd="0" presId="urn:microsoft.com/office/officeart/2018/2/layout/IconLabelList"/>
    <dgm:cxn modelId="{C98EA837-F79D-483D-ABD9-D1A416DBDD20}" type="presParOf" srcId="{6A403F4B-99FA-45D6-AC38-3A0F7F848A1B}" destId="{AE4AAF48-9315-4A8C-B72A-E49A8ED3713F}" srcOrd="1" destOrd="0" presId="urn:microsoft.com/office/officeart/2018/2/layout/IconLabelList"/>
    <dgm:cxn modelId="{A1C66D68-6B82-416F-9F71-6652C16FC59C}" type="presParOf" srcId="{6A403F4B-99FA-45D6-AC38-3A0F7F848A1B}" destId="{F40D23D6-5F41-4BE8-A0D9-51018FF28298}" srcOrd="2" destOrd="0" presId="urn:microsoft.com/office/officeart/2018/2/layout/IconLabelList"/>
    <dgm:cxn modelId="{740556FF-ED03-494B-B94A-3DEE2D678EBE}" type="presParOf" srcId="{81EA7FBD-053F-4854-92F1-690435AFC70A}" destId="{B5471864-A837-44D1-B5A1-5F8DC3D90F2B}" srcOrd="3" destOrd="0" presId="urn:microsoft.com/office/officeart/2018/2/layout/IconLabelList"/>
    <dgm:cxn modelId="{E1156882-69E2-49EC-978C-6DEBD67640F4}" type="presParOf" srcId="{81EA7FBD-053F-4854-92F1-690435AFC70A}" destId="{BD87D110-DE35-4860-AD3C-F6F6689E2B63}" srcOrd="4" destOrd="0" presId="urn:microsoft.com/office/officeart/2018/2/layout/IconLabelList"/>
    <dgm:cxn modelId="{982FEC2B-680F-4C0D-A240-B81F879BB520}" type="presParOf" srcId="{BD87D110-DE35-4860-AD3C-F6F6689E2B63}" destId="{7E7072AF-F666-4B86-BEDF-807E5F389F64}" srcOrd="0" destOrd="0" presId="urn:microsoft.com/office/officeart/2018/2/layout/IconLabelList"/>
    <dgm:cxn modelId="{03C9C5D9-7476-41FD-8872-F8D95C22D086}" type="presParOf" srcId="{BD87D110-DE35-4860-AD3C-F6F6689E2B63}" destId="{D1C00484-2693-40E8-A782-E8BA7C311B82}" srcOrd="1" destOrd="0" presId="urn:microsoft.com/office/officeart/2018/2/layout/IconLabelList"/>
    <dgm:cxn modelId="{22F689D2-7F52-4930-B683-4D6AA786B97A}" type="presParOf" srcId="{BD87D110-DE35-4860-AD3C-F6F6689E2B63}" destId="{89C856D1-8FBD-445A-880C-04FCA0EA2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AC084-9FC4-4721-9EAF-300D8E14C6C6}">
      <dsp:nvSpPr>
        <dsp:cNvPr id="0" name=""/>
        <dsp:cNvSpPr/>
      </dsp:nvSpPr>
      <dsp:spPr>
        <a:xfrm>
          <a:off x="1132331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6395D-C9A6-44CB-B542-3FAC919C0859}">
      <dsp:nvSpPr>
        <dsp:cNvPr id="0" name=""/>
        <dsp:cNvSpPr/>
      </dsp:nvSpPr>
      <dsp:spPr>
        <a:xfrm>
          <a:off x="346219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Most challenging part of project</a:t>
          </a:r>
          <a:endParaRPr lang="en-US" sz="2000" kern="1200"/>
        </a:p>
      </dsp:txBody>
      <dsp:txXfrm>
        <a:off x="346219" y="2257061"/>
        <a:ext cx="2858589" cy="720000"/>
      </dsp:txXfrm>
    </dsp:sp>
    <dsp:sp modelId="{98FC6043-C9FE-495D-BEAD-B1011A1DEC69}">
      <dsp:nvSpPr>
        <dsp:cNvPr id="0" name=""/>
        <dsp:cNvSpPr/>
      </dsp:nvSpPr>
      <dsp:spPr>
        <a:xfrm>
          <a:off x="4491173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D23D6-5F41-4BE8-A0D9-51018FF28298}">
      <dsp:nvSpPr>
        <dsp:cNvPr id="0" name=""/>
        <dsp:cNvSpPr/>
      </dsp:nvSpPr>
      <dsp:spPr>
        <a:xfrm>
          <a:off x="3705061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Attempted to understand how to structure</a:t>
          </a:r>
          <a:endParaRPr lang="en-US" sz="2000" kern="1200" dirty="0"/>
        </a:p>
      </dsp:txBody>
      <dsp:txXfrm>
        <a:off x="3705061" y="2257061"/>
        <a:ext cx="2858589" cy="720000"/>
      </dsp:txXfrm>
    </dsp:sp>
    <dsp:sp modelId="{7E7072AF-F666-4B86-BEDF-807E5F389F64}">
      <dsp:nvSpPr>
        <dsp:cNvPr id="0" name=""/>
        <dsp:cNvSpPr/>
      </dsp:nvSpPr>
      <dsp:spPr>
        <a:xfrm>
          <a:off x="7850015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56D1-8FBD-445A-880C-04FCA0EA2420}">
      <dsp:nvSpPr>
        <dsp:cNvPr id="0" name=""/>
        <dsp:cNvSpPr/>
      </dsp:nvSpPr>
      <dsp:spPr>
        <a:xfrm>
          <a:off x="7063903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Unsuccessful in producing full product </a:t>
          </a:r>
          <a:endParaRPr lang="en-US" sz="2000" kern="1200" dirty="0"/>
        </a:p>
      </dsp:txBody>
      <dsp:txXfrm>
        <a:off x="7063903" y="2257061"/>
        <a:ext cx="28585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0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5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2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F7A31-5170-4255-824D-C2362BC4C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9D60F-AFC5-4C05-B1BB-81010BAA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By Ashley Cameron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9C24C-5CF7-4BA2-97F3-0B496DE91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9" r="44939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DB46A-C0DB-4BA4-B67F-BD5C9A99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6F3A-EF9A-443A-89BA-16EBC585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GB" dirty="0"/>
              <a:t>Made sprints in JIRA</a:t>
            </a:r>
          </a:p>
          <a:p>
            <a:endParaRPr lang="en-GB" dirty="0"/>
          </a:p>
          <a:p>
            <a:r>
              <a:rPr lang="en-GB" dirty="0"/>
              <a:t>Planned database layout and created ERD</a:t>
            </a:r>
          </a:p>
          <a:p>
            <a:endParaRPr lang="en-GB" dirty="0"/>
          </a:p>
          <a:p>
            <a:r>
              <a:rPr lang="en-GB" dirty="0"/>
              <a:t>Focus on JAVA aspect</a:t>
            </a:r>
          </a:p>
        </p:txBody>
      </p:sp>
      <p:pic>
        <p:nvPicPr>
          <p:cNvPr id="5" name="Picture 4" descr="A close - up of a typewriter&#10;&#10;Description automatically generated with low confidence">
            <a:extLst>
              <a:ext uri="{FF2B5EF4-FFF2-40B4-BE49-F238E27FC236}">
                <a16:creationId xmlns:a16="http://schemas.microsoft.com/office/drawing/2014/main" id="{BD05A92F-EE55-4440-A1F1-96FEA05F1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5" r="23089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9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9BC0-D580-4D68-B8E5-ACC52D65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  <a:endParaRPr lang="en-GB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F4DB667-67B4-4AF5-92FC-A9A1E3C04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00816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32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BCAF-10D9-4E72-9DF7-F328AD39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98E9-56E1-4814-81A3-F3D33DB9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2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B653-2D23-4094-83A3-EE852279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User stories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3A930-D51D-4B5F-9C95-4E791D06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365"/>
            <a:ext cx="12192001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B98F0-8894-4D0A-8914-0934FB422B91}"/>
              </a:ext>
            </a:extLst>
          </p:cNvPr>
          <p:cNvSpPr txBox="1"/>
          <p:nvPr/>
        </p:nvSpPr>
        <p:spPr>
          <a:xfrm>
            <a:off x="0" y="575187"/>
            <a:ext cx="11947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Need to be clear and succinct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Should omit no information </a:t>
            </a:r>
          </a:p>
          <a:p>
            <a:endParaRPr lang="en-GB" sz="2400" dirty="0"/>
          </a:p>
          <a:p>
            <a:pPr algn="ctr"/>
            <a:r>
              <a:rPr lang="en-GB" sz="2400" dirty="0"/>
              <a:t>Customer focused and deliverable</a:t>
            </a:r>
          </a:p>
        </p:txBody>
      </p:sp>
    </p:spTree>
    <p:extLst>
      <p:ext uri="{BB962C8B-B14F-4D97-AF65-F5344CB8AC3E}">
        <p14:creationId xmlns:p14="http://schemas.microsoft.com/office/powerpoint/2010/main" val="1628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8CA2-EF7B-4E22-A71B-21876CC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6476-E98E-4917-9670-17DDF135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6204"/>
            <a:ext cx="5848141" cy="4591796"/>
          </a:xfrm>
        </p:spPr>
        <p:txBody>
          <a:bodyPr/>
          <a:lstStyle/>
          <a:p>
            <a:pPr algn="ctr"/>
            <a:r>
              <a:rPr lang="en-GB" dirty="0"/>
              <a:t>Was completed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Item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854C-F367-499E-94EC-D98325614CBE}"/>
              </a:ext>
            </a:extLst>
          </p:cNvPr>
          <p:cNvSpPr txBox="1"/>
          <p:nvPr/>
        </p:nvSpPr>
        <p:spPr>
          <a:xfrm>
            <a:off x="5938575" y="2266204"/>
            <a:ext cx="6343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/>
              <a:t>Wasn’t completed</a:t>
            </a:r>
          </a:p>
          <a:p>
            <a:pPr algn="ctr"/>
            <a:endParaRPr lang="en-GB" sz="2600" dirty="0"/>
          </a:p>
          <a:p>
            <a:pPr algn="ctr"/>
            <a:endParaRPr lang="en-GB" sz="2600" dirty="0"/>
          </a:p>
          <a:p>
            <a:pPr algn="ctr"/>
            <a:r>
              <a:rPr lang="en-GB" sz="2600" dirty="0"/>
              <a:t>Order functionality</a:t>
            </a:r>
          </a:p>
          <a:p>
            <a:pPr algn="ctr"/>
            <a:endParaRPr lang="en-GB" sz="2600" dirty="0"/>
          </a:p>
          <a:p>
            <a:pPr algn="ctr"/>
            <a:endParaRPr lang="en-GB" sz="2600" dirty="0"/>
          </a:p>
          <a:p>
            <a:pPr algn="ctr"/>
            <a:r>
              <a:rPr lang="en-GB" sz="2600" dirty="0"/>
              <a:t>Additional functionality</a:t>
            </a:r>
          </a:p>
          <a:p>
            <a:pPr algn="ctr"/>
            <a:endParaRPr lang="en-GB" sz="2600" dirty="0"/>
          </a:p>
          <a:p>
            <a:pPr algn="ctr"/>
            <a:endParaRPr lang="en-GB" sz="2600" dirty="0"/>
          </a:p>
          <a:p>
            <a:pPr algn="ctr"/>
            <a:r>
              <a:rPr lang="en-GB" sz="2600" dirty="0"/>
              <a:t>Full test coverage</a:t>
            </a:r>
          </a:p>
        </p:txBody>
      </p:sp>
    </p:spTree>
    <p:extLst>
      <p:ext uri="{BB962C8B-B14F-4D97-AF65-F5344CB8AC3E}">
        <p14:creationId xmlns:p14="http://schemas.microsoft.com/office/powerpoint/2010/main" val="204031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15E0-E753-423F-9784-5FE5EEE2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6A63-758E-4CB3-AB1D-7B51E858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Sprints time were miscalculated</a:t>
            </a:r>
          </a:p>
          <a:p>
            <a:endParaRPr lang="en-GB" dirty="0"/>
          </a:p>
          <a:p>
            <a:r>
              <a:rPr lang="en-GB" dirty="0"/>
              <a:t>Not enough care taken into the tasks difficulty and effort</a:t>
            </a:r>
          </a:p>
          <a:p>
            <a:endParaRPr lang="en-GB" dirty="0"/>
          </a:p>
          <a:p>
            <a:r>
              <a:rPr lang="en-GB" dirty="0"/>
              <a:t>Not enough time left for testing </a:t>
            </a:r>
          </a:p>
        </p:txBody>
      </p:sp>
    </p:spTree>
    <p:extLst>
      <p:ext uri="{BB962C8B-B14F-4D97-AF65-F5344CB8AC3E}">
        <p14:creationId xmlns:p14="http://schemas.microsoft.com/office/powerpoint/2010/main" val="299919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A436-C4DF-40B7-92B1-ADF3E848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49BD-48AF-4F7C-8DF5-B12CB0DF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Failed because of difficulty with JAVA </a:t>
            </a:r>
          </a:p>
          <a:p>
            <a:endParaRPr lang="en-GB" dirty="0"/>
          </a:p>
          <a:p>
            <a:endParaRPr lang="en-GB"/>
          </a:p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26044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IMS project</vt:lpstr>
      <vt:lpstr>Approach</vt:lpstr>
      <vt:lpstr>Version control</vt:lpstr>
      <vt:lpstr>Testing coverage</vt:lpstr>
      <vt:lpstr>User stories</vt:lpstr>
      <vt:lpstr>Sprint review</vt:lpstr>
      <vt:lpstr>Looking back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Ashley Cameron</dc:creator>
  <cp:lastModifiedBy>Ashley Cameron</cp:lastModifiedBy>
  <cp:revision>1</cp:revision>
  <dcterms:created xsi:type="dcterms:W3CDTF">2021-01-04T20:03:06Z</dcterms:created>
  <dcterms:modified xsi:type="dcterms:W3CDTF">2021-01-04T20:12:57Z</dcterms:modified>
</cp:coreProperties>
</file>