
<file path=[Content_Types].xml><?xml version="1.0" encoding="utf-8"?>
<Types xmlns="http://schemas.openxmlformats.org/package/2006/content-types">
  <Default Extension="png" ContentType="image/png"/>
  <Default Extension="jpeg" ContentType="image/jpeg"/>
  <Default Extension="glb" ContentType="model/gltf.binary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F52C-5956-47A3-9755-909E3BEA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Retro Gecko – About Us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1AA27-831D-4403-98EE-1FF25801A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Ashley Cheema – Group Leader/Programmer</a:t>
            </a:r>
          </a:p>
          <a:p>
            <a:r>
              <a:rPr lang="en-GB" dirty="0"/>
              <a:t>Ian Hudson - Programmer</a:t>
            </a:r>
          </a:p>
          <a:p>
            <a:r>
              <a:rPr lang="en-GB" dirty="0"/>
              <a:t>Jamie Laurence – Design/Programmer </a:t>
            </a:r>
          </a:p>
          <a:p>
            <a:r>
              <a:rPr lang="en-GB" dirty="0"/>
              <a:t>Lysander Foster - Designer</a:t>
            </a:r>
          </a:p>
          <a:p>
            <a:r>
              <a:rPr lang="en-GB" dirty="0"/>
              <a:t>Jess Barrett - Designer</a:t>
            </a:r>
          </a:p>
          <a:p>
            <a:r>
              <a:rPr lang="en-GB" dirty="0"/>
              <a:t>James Barrett – Designer/Programmer</a:t>
            </a:r>
          </a:p>
        </p:txBody>
      </p:sp>
    </p:spTree>
    <p:extLst>
      <p:ext uri="{BB962C8B-B14F-4D97-AF65-F5344CB8AC3E}">
        <p14:creationId xmlns:p14="http://schemas.microsoft.com/office/powerpoint/2010/main" val="251449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98D7-3F7C-4A5D-B1DB-5DAAE6B0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Our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A4319-18BF-4F0B-A04D-DB357C865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Stealth Game</a:t>
            </a:r>
          </a:p>
          <a:p>
            <a:r>
              <a:rPr lang="en-GB" dirty="0"/>
              <a:t>Isometric</a:t>
            </a:r>
          </a:p>
          <a:p>
            <a:r>
              <a:rPr lang="en-GB" dirty="0"/>
              <a:t>Platform: PC</a:t>
            </a:r>
          </a:p>
          <a:p>
            <a:r>
              <a:rPr lang="en-GB" dirty="0"/>
              <a:t>Hacking</a:t>
            </a:r>
          </a:p>
          <a:p>
            <a:r>
              <a:rPr lang="en-GB" dirty="0"/>
              <a:t>Robots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4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6C7AA-93A8-4910-9964-15B041FF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C1FA5-6D5B-4795-9FDC-B12ACD62A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81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AF2E-A417-4647-98AC-51024612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 Assets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5072CDE2-A23E-47B6-B671-164444975BFD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88804387"/>
                  </p:ext>
                </p:extLst>
              </p:nvPr>
            </p:nvGraphicFramePr>
            <p:xfrm>
              <a:off x="-782124" y="1597380"/>
              <a:ext cx="14205429" cy="470340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4205429" cy="4703406"/>
                    </a:xfrm>
                    <a:prstGeom prst="rect">
                      <a:avLst/>
                    </a:prstGeom>
                  </am3d:spPr>
                  <am3d:camera>
                    <am3d:pos x="0" y="0" z="6246863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0755" d="1000000"/>
                    <am3d:preTrans dx="-1046610" dy="244475" dz="405550"/>
                    <am3d:scale>
                      <am3d:sx n="1000000" d="1000000"/>
                      <am3d:sy n="1000000" d="1000000"/>
                      <am3d:sz n="1000000" d="1000000"/>
                    </am3d:scale>
                    <am3d:rot ax="2872707" ay="3617882" az="263089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489094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5072CDE2-A23E-47B6-B671-164444975B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82124" y="1597380"/>
                <a:ext cx="14205429" cy="470340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824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B6348-CCE2-4E65-A69B-D6BE78758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Website</a:t>
            </a:r>
          </a:p>
        </p:txBody>
      </p:sp>
      <p:pic>
        <p:nvPicPr>
          <p:cNvPr id="21" name="Content Placeholder 7">
            <a:extLst>
              <a:ext uri="{FF2B5EF4-FFF2-40B4-BE49-F238E27FC236}">
                <a16:creationId xmlns:a16="http://schemas.microsoft.com/office/drawing/2014/main" id="{39461DA5-74C7-4B8D-A07B-5C26E75F0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311" t="6002" b="1505"/>
          <a:stretch/>
        </p:blipFill>
        <p:spPr>
          <a:xfrm>
            <a:off x="613293" y="1267326"/>
            <a:ext cx="7547480" cy="4323347"/>
          </a:xfrm>
          <a:prstGeom prst="roundRect">
            <a:avLst>
              <a:gd name="adj" fmla="val 1116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5608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52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Retro Gecko – About Us </vt:lpstr>
      <vt:lpstr>About Our Game</vt:lpstr>
      <vt:lpstr>Concept Art</vt:lpstr>
      <vt:lpstr>Art Assets</vt:lpstr>
      <vt:lpstr>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 Gecko – About Us </dc:title>
  <dc:creator>Cheema, Ash</dc:creator>
  <cp:lastModifiedBy>Cheema, Ash</cp:lastModifiedBy>
  <cp:revision>3</cp:revision>
  <dcterms:created xsi:type="dcterms:W3CDTF">2019-01-31T15:35:23Z</dcterms:created>
  <dcterms:modified xsi:type="dcterms:W3CDTF">2019-01-31T16:39:19Z</dcterms:modified>
</cp:coreProperties>
</file>