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F52C-5956-47A3-9755-909E3BEA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 Gecko – About 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AA27-831D-4403-98EE-1FF25801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Ashley Cheema – Group Leader/Programmer</a:t>
            </a:r>
          </a:p>
          <a:p>
            <a:r>
              <a:rPr lang="en-GB" dirty="0"/>
              <a:t>Ian Hudson - Programmer</a:t>
            </a:r>
          </a:p>
          <a:p>
            <a:r>
              <a:rPr lang="en-GB" dirty="0"/>
              <a:t>Jamie Laurence – Design/Programmer </a:t>
            </a:r>
          </a:p>
          <a:p>
            <a:r>
              <a:rPr lang="en-GB" dirty="0"/>
              <a:t>Lysander Foster - Designer</a:t>
            </a:r>
          </a:p>
          <a:p>
            <a:r>
              <a:rPr lang="en-GB" dirty="0"/>
              <a:t>Jess Barrett - Designer</a:t>
            </a:r>
          </a:p>
          <a:p>
            <a:r>
              <a:rPr lang="en-GB" dirty="0"/>
              <a:t>James Barrett – Designer/Programmer</a:t>
            </a:r>
          </a:p>
        </p:txBody>
      </p:sp>
    </p:spTree>
    <p:extLst>
      <p:ext uri="{BB962C8B-B14F-4D97-AF65-F5344CB8AC3E}">
        <p14:creationId xmlns:p14="http://schemas.microsoft.com/office/powerpoint/2010/main" val="25144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4898D7-3F7C-4A5D-B1DB-5DAAE6B0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43" y="945230"/>
            <a:ext cx="3755164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>
                <a:solidFill>
                  <a:srgbClr val="EBEBEB"/>
                </a:solidFill>
              </a:rPr>
              <a:t>About Our </a:t>
            </a:r>
            <a:r>
              <a:rPr lang="en-GB" sz="3300">
                <a:solidFill>
                  <a:srgbClr val="EBEBEB"/>
                </a:solidFill>
              </a:rPr>
              <a:t>Game      ‘Project Stealth’</a:t>
            </a:r>
            <a:endParaRPr lang="en-GB" sz="33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4319-18BF-4F0B-A04D-DB357C86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Stealth Game</a:t>
            </a:r>
          </a:p>
          <a:p>
            <a:r>
              <a:rPr lang="en-GB" dirty="0">
                <a:solidFill>
                  <a:srgbClr val="FFFFFF"/>
                </a:solidFill>
              </a:rPr>
              <a:t>Isometric</a:t>
            </a:r>
          </a:p>
          <a:p>
            <a:r>
              <a:rPr lang="en-GB" dirty="0">
                <a:solidFill>
                  <a:srgbClr val="FFFFFF"/>
                </a:solidFill>
              </a:rPr>
              <a:t>Platform: PC</a:t>
            </a:r>
          </a:p>
          <a:p>
            <a:r>
              <a:rPr lang="en-GB" dirty="0">
                <a:solidFill>
                  <a:srgbClr val="FFFFFF"/>
                </a:solidFill>
              </a:rPr>
              <a:t>Hacking Minigame</a:t>
            </a:r>
          </a:p>
          <a:p>
            <a:r>
              <a:rPr lang="en-GB" dirty="0">
                <a:solidFill>
                  <a:srgbClr val="FFFFFF"/>
                </a:solidFill>
              </a:rPr>
              <a:t>Robots</a:t>
            </a:r>
          </a:p>
          <a:p>
            <a:r>
              <a:rPr lang="en-GB" dirty="0">
                <a:solidFill>
                  <a:srgbClr val="FFFFFF"/>
                </a:solidFill>
              </a:rPr>
              <a:t>Futuristic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7657C-561B-4B13-8CAE-53008578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719265"/>
            <a:ext cx="6391533" cy="341947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4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C7AA-93A8-4910-9964-15B041FF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1FA5-6D5B-4795-9FDC-B12ACD62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1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AF2E-A417-4647-98AC-51024612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072CDE2-A23E-47B6-B671-164444975BFD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8560991"/>
                  </p:ext>
                </p:extLst>
              </p:nvPr>
            </p:nvGraphicFramePr>
            <p:xfrm>
              <a:off x="-886854" y="978511"/>
              <a:ext cx="14414889" cy="59411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414889" cy="5941143"/>
                    </a:xfrm>
                    <a:prstGeom prst="rect">
                      <a:avLst/>
                    </a:prstGeom>
                  </am3d:spPr>
                  <am3d:camera>
                    <am3d:pos x="0" y="0" z="6246863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0755" d="1000000"/>
                    <am3d:preTrans dx="-1046610" dy="244475" dz="405550"/>
                    <am3d:scale>
                      <am3d:sx n="1000000" d="1000000"/>
                      <am3d:sy n="1000000" d="1000000"/>
                      <am3d:sz n="1000000" d="1000000"/>
                    </am3d:scale>
                    <am3d:rot ax="2383597" ay="3021788" az="195700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8909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072CDE2-A23E-47B6-B671-164444975B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86854" y="978511"/>
                <a:ext cx="14414889" cy="59411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24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B6348-CCE2-4E65-A69B-D6BE7875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Website</a:t>
            </a:r>
          </a:p>
        </p:txBody>
      </p:sp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39461DA5-74C7-4B8D-A07B-5C26E75F0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11" t="6002" b="1505"/>
          <a:stretch/>
        </p:blipFill>
        <p:spPr>
          <a:xfrm>
            <a:off x="613293" y="1267326"/>
            <a:ext cx="7547480" cy="4323347"/>
          </a:xfrm>
          <a:prstGeom prst="roundRect">
            <a:avLst>
              <a:gd name="adj" fmla="val 1116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0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Retro Gecko – About Us </vt:lpstr>
      <vt:lpstr>About Our Game      ‘Project Stealth’</vt:lpstr>
      <vt:lpstr>Concept Art</vt:lpstr>
      <vt:lpstr>Art Assets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Gecko – About Us </dc:title>
  <dc:creator>Cheema, Ash</dc:creator>
  <cp:lastModifiedBy>Ash Cheema</cp:lastModifiedBy>
  <cp:revision>6</cp:revision>
  <dcterms:created xsi:type="dcterms:W3CDTF">2019-01-31T17:09:41Z</dcterms:created>
  <dcterms:modified xsi:type="dcterms:W3CDTF">2019-01-31T17:37:04Z</dcterms:modified>
</cp:coreProperties>
</file>