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280A3-DB21-4C6F-B8C5-096E03FE2D64}" v="47" dt="2024-07-23T07:56:45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Fernandes" userId="452cc34d-49c0-4de5-afb7-a923c126f394" providerId="ADAL" clId="{2F9280A3-DB21-4C6F-B8C5-096E03FE2D64}"/>
    <pc:docChg chg="undo custSel addSld delSld modSld">
      <pc:chgData name="Ashley Fernandes" userId="452cc34d-49c0-4de5-afb7-a923c126f394" providerId="ADAL" clId="{2F9280A3-DB21-4C6F-B8C5-096E03FE2D64}" dt="2024-07-23T07:57:51.815" v="492" actId="20577"/>
      <pc:docMkLst>
        <pc:docMk/>
      </pc:docMkLst>
      <pc:sldChg chg="addSp delSp modSp mod modTransition">
        <pc:chgData name="Ashley Fernandes" userId="452cc34d-49c0-4de5-afb7-a923c126f394" providerId="ADAL" clId="{2F9280A3-DB21-4C6F-B8C5-096E03FE2D64}" dt="2024-07-23T07:56:45.817" v="490"/>
        <pc:sldMkLst>
          <pc:docMk/>
          <pc:sldMk cId="2219319297" sldId="257"/>
        </pc:sldMkLst>
        <pc:spChg chg="add del mod">
          <ac:chgData name="Ashley Fernandes" userId="452cc34d-49c0-4de5-afb7-a923c126f394" providerId="ADAL" clId="{2F9280A3-DB21-4C6F-B8C5-096E03FE2D64}" dt="2024-07-23T07:24:33.453" v="106"/>
          <ac:spMkLst>
            <pc:docMk/>
            <pc:sldMk cId="2219319297" sldId="257"/>
            <ac:spMk id="2" creationId="{4E46E3CA-0FB1-33BC-BF54-E119B46B0053}"/>
          </ac:spMkLst>
        </pc:spChg>
        <pc:spChg chg="add mod">
          <ac:chgData name="Ashley Fernandes" userId="452cc34d-49c0-4de5-afb7-a923c126f394" providerId="ADAL" clId="{2F9280A3-DB21-4C6F-B8C5-096E03FE2D64}" dt="2024-07-23T07:24:27.050" v="104" actId="207"/>
          <ac:spMkLst>
            <pc:docMk/>
            <pc:sldMk cId="2219319297" sldId="257"/>
            <ac:spMk id="3" creationId="{089CFDD6-E561-2CCA-4764-C63766C3A609}"/>
          </ac:spMkLst>
        </pc:spChg>
        <pc:spChg chg="add mod">
          <ac:chgData name="Ashley Fernandes" userId="452cc34d-49c0-4de5-afb7-a923c126f394" providerId="ADAL" clId="{2F9280A3-DB21-4C6F-B8C5-096E03FE2D64}" dt="2024-07-23T07:15:26.996" v="99" actId="207"/>
          <ac:spMkLst>
            <pc:docMk/>
            <pc:sldMk cId="2219319297" sldId="257"/>
            <ac:spMk id="4" creationId="{730D1159-7C77-863F-6ECA-298168D97AB9}"/>
          </ac:spMkLst>
        </pc:spChg>
        <pc:spChg chg="add mod">
          <ac:chgData name="Ashley Fernandes" userId="452cc34d-49c0-4de5-afb7-a923c126f394" providerId="ADAL" clId="{2F9280A3-DB21-4C6F-B8C5-096E03FE2D64}" dt="2024-07-23T07:15:30.320" v="100" actId="207"/>
          <ac:spMkLst>
            <pc:docMk/>
            <pc:sldMk cId="2219319297" sldId="257"/>
            <ac:spMk id="5" creationId="{4BD7962D-663A-FEF0-31D4-FC1D3AE84DB6}"/>
          </ac:spMkLst>
        </pc:spChg>
        <pc:spChg chg="add del mod">
          <ac:chgData name="Ashley Fernandes" userId="452cc34d-49c0-4de5-afb7-a923c126f394" providerId="ADAL" clId="{2F9280A3-DB21-4C6F-B8C5-096E03FE2D64}" dt="2024-07-23T07:36:42.270" v="234" actId="478"/>
          <ac:spMkLst>
            <pc:docMk/>
            <pc:sldMk cId="2219319297" sldId="257"/>
            <ac:spMk id="6" creationId="{3D97D470-2009-39CE-F426-89EF230AEB06}"/>
          </ac:spMkLst>
        </pc:spChg>
        <pc:spChg chg="mod">
          <ac:chgData name="Ashley Fernandes" userId="452cc34d-49c0-4de5-afb7-a923c126f394" providerId="ADAL" clId="{2F9280A3-DB21-4C6F-B8C5-096E03FE2D64}" dt="2024-07-23T07:37:07.171" v="236"/>
          <ac:spMkLst>
            <pc:docMk/>
            <pc:sldMk cId="2219319297" sldId="257"/>
            <ac:spMk id="8" creationId="{9E49482E-BD55-C1C2-1FD3-E37CE09BD09B}"/>
          </ac:spMkLst>
        </pc:spChg>
        <pc:spChg chg="mod">
          <ac:chgData name="Ashley Fernandes" userId="452cc34d-49c0-4de5-afb7-a923c126f394" providerId="ADAL" clId="{2F9280A3-DB21-4C6F-B8C5-096E03FE2D64}" dt="2024-07-23T07:37:07.171" v="236"/>
          <ac:spMkLst>
            <pc:docMk/>
            <pc:sldMk cId="2219319297" sldId="257"/>
            <ac:spMk id="9" creationId="{94B63AE2-B694-4A96-8B33-FD8A5C33D6E1}"/>
          </ac:spMkLst>
        </pc:spChg>
        <pc:grpChg chg="add mod">
          <ac:chgData name="Ashley Fernandes" userId="452cc34d-49c0-4de5-afb7-a923c126f394" providerId="ADAL" clId="{2F9280A3-DB21-4C6F-B8C5-096E03FE2D64}" dt="2024-07-23T07:37:21.568" v="240" actId="1076"/>
          <ac:grpSpMkLst>
            <pc:docMk/>
            <pc:sldMk cId="2219319297" sldId="257"/>
            <ac:grpSpMk id="7" creationId="{6302E9DA-B0BC-3E24-361F-8156A6AB215B}"/>
          </ac:grpSpMkLst>
        </pc:grpChg>
        <pc:picChg chg="mod">
          <ac:chgData name="Ashley Fernandes" userId="452cc34d-49c0-4de5-afb7-a923c126f394" providerId="ADAL" clId="{2F9280A3-DB21-4C6F-B8C5-096E03FE2D64}" dt="2024-07-23T07:30:00.195" v="164" actId="14100"/>
          <ac:picMkLst>
            <pc:docMk/>
            <pc:sldMk cId="2219319297" sldId="257"/>
            <ac:picMk id="1026" creationId="{4690033A-D73E-EED0-0CE4-80763A057674}"/>
          </ac:picMkLst>
        </pc:picChg>
      </pc:sldChg>
      <pc:sldChg chg="addSp delSp modSp add mod modTransition">
        <pc:chgData name="Ashley Fernandes" userId="452cc34d-49c0-4de5-afb7-a923c126f394" providerId="ADAL" clId="{2F9280A3-DB21-4C6F-B8C5-096E03FE2D64}" dt="2024-07-23T07:56:45.817" v="490"/>
        <pc:sldMkLst>
          <pc:docMk/>
          <pc:sldMk cId="521315270" sldId="258"/>
        </pc:sldMkLst>
        <pc:spChg chg="add mod">
          <ac:chgData name="Ashley Fernandes" userId="452cc34d-49c0-4de5-afb7-a923c126f394" providerId="ADAL" clId="{2F9280A3-DB21-4C6F-B8C5-096E03FE2D64}" dt="2024-07-23T07:37:31.647" v="241" actId="120"/>
          <ac:spMkLst>
            <pc:docMk/>
            <pc:sldMk cId="521315270" sldId="258"/>
            <ac:spMk id="2" creationId="{BEC0BBC4-8435-B712-8198-6754CDA3ABA9}"/>
          </ac:spMkLst>
        </pc:spChg>
        <pc:spChg chg="mod">
          <ac:chgData name="Ashley Fernandes" userId="452cc34d-49c0-4de5-afb7-a923c126f394" providerId="ADAL" clId="{2F9280A3-DB21-4C6F-B8C5-096E03FE2D64}" dt="2024-07-23T07:24:58.998" v="113" actId="1076"/>
          <ac:spMkLst>
            <pc:docMk/>
            <pc:sldMk cId="521315270" sldId="258"/>
            <ac:spMk id="3" creationId="{089CFDD6-E561-2CCA-4764-C63766C3A609}"/>
          </ac:spMkLst>
        </pc:spChg>
        <pc:spChg chg="del mod ord">
          <ac:chgData name="Ashley Fernandes" userId="452cc34d-49c0-4de5-afb7-a923c126f394" providerId="ADAL" clId="{2F9280A3-DB21-4C6F-B8C5-096E03FE2D64}" dt="2024-07-23T07:35:41.570" v="228" actId="478"/>
          <ac:spMkLst>
            <pc:docMk/>
            <pc:sldMk cId="521315270" sldId="258"/>
            <ac:spMk id="4" creationId="{730D1159-7C77-863F-6ECA-298168D97AB9}"/>
          </ac:spMkLst>
        </pc:spChg>
        <pc:spChg chg="del mod ord">
          <ac:chgData name="Ashley Fernandes" userId="452cc34d-49c0-4de5-afb7-a923c126f394" providerId="ADAL" clId="{2F9280A3-DB21-4C6F-B8C5-096E03FE2D64}" dt="2024-07-23T07:32:58.295" v="203" actId="478"/>
          <ac:spMkLst>
            <pc:docMk/>
            <pc:sldMk cId="521315270" sldId="258"/>
            <ac:spMk id="5" creationId="{4BD7962D-663A-FEF0-31D4-FC1D3AE84DB6}"/>
          </ac:spMkLst>
        </pc:spChg>
        <pc:spChg chg="add mod">
          <ac:chgData name="Ashley Fernandes" userId="452cc34d-49c0-4de5-afb7-a923c126f394" providerId="ADAL" clId="{2F9280A3-DB21-4C6F-B8C5-096E03FE2D64}" dt="2024-07-23T07:36:58.884" v="235" actId="164"/>
          <ac:spMkLst>
            <pc:docMk/>
            <pc:sldMk cId="521315270" sldId="258"/>
            <ac:spMk id="6" creationId="{DE6CCF4E-4C53-5C09-0814-97837857DA83}"/>
          </ac:spMkLst>
        </pc:spChg>
        <pc:spChg chg="add del mod">
          <ac:chgData name="Ashley Fernandes" userId="452cc34d-49c0-4de5-afb7-a923c126f394" providerId="ADAL" clId="{2F9280A3-DB21-4C6F-B8C5-096E03FE2D64}" dt="2024-07-23T07:49:58.749" v="362"/>
          <ac:spMkLst>
            <pc:docMk/>
            <pc:sldMk cId="521315270" sldId="258"/>
            <ac:spMk id="8" creationId="{E6228C67-7E77-C312-43F1-AC0E76617C49}"/>
          </ac:spMkLst>
        </pc:spChg>
        <pc:spChg chg="add mod">
          <ac:chgData name="Ashley Fernandes" userId="452cc34d-49c0-4de5-afb7-a923c126f394" providerId="ADAL" clId="{2F9280A3-DB21-4C6F-B8C5-096E03FE2D64}" dt="2024-07-23T07:50:33.897" v="369" actId="164"/>
          <ac:spMkLst>
            <pc:docMk/>
            <pc:sldMk cId="521315270" sldId="258"/>
            <ac:spMk id="9" creationId="{F3155385-4534-55F6-F1D5-016D70332EE7}"/>
          </ac:spMkLst>
        </pc:spChg>
        <pc:grpChg chg="add mod">
          <ac:chgData name="Ashley Fernandes" userId="452cc34d-49c0-4de5-afb7-a923c126f394" providerId="ADAL" clId="{2F9280A3-DB21-4C6F-B8C5-096E03FE2D64}" dt="2024-07-23T07:50:33.897" v="369" actId="164"/>
          <ac:grpSpMkLst>
            <pc:docMk/>
            <pc:sldMk cId="521315270" sldId="258"/>
            <ac:grpSpMk id="7" creationId="{A9024953-67C3-5955-29D6-C7AB7D045099}"/>
          </ac:grpSpMkLst>
        </pc:grpChg>
        <pc:grpChg chg="add mod">
          <ac:chgData name="Ashley Fernandes" userId="452cc34d-49c0-4de5-afb7-a923c126f394" providerId="ADAL" clId="{2F9280A3-DB21-4C6F-B8C5-096E03FE2D64}" dt="2024-07-23T07:50:37.620" v="371" actId="1076"/>
          <ac:grpSpMkLst>
            <pc:docMk/>
            <pc:sldMk cId="521315270" sldId="258"/>
            <ac:grpSpMk id="10" creationId="{F758088F-8EFC-2ACD-9E5E-59DAC4C7F5C9}"/>
          </ac:grpSpMkLst>
        </pc:grpChg>
        <pc:picChg chg="mod">
          <ac:chgData name="Ashley Fernandes" userId="452cc34d-49c0-4de5-afb7-a923c126f394" providerId="ADAL" clId="{2F9280A3-DB21-4C6F-B8C5-096E03FE2D64}" dt="2024-07-23T07:28:14.282" v="126" actId="1076"/>
          <ac:picMkLst>
            <pc:docMk/>
            <pc:sldMk cId="521315270" sldId="258"/>
            <ac:picMk id="1026" creationId="{4690033A-D73E-EED0-0CE4-80763A057674}"/>
          </ac:picMkLst>
        </pc:picChg>
      </pc:sldChg>
      <pc:sldChg chg="modSp add mod modTransition">
        <pc:chgData name="Ashley Fernandes" userId="452cc34d-49c0-4de5-afb7-a923c126f394" providerId="ADAL" clId="{2F9280A3-DB21-4C6F-B8C5-096E03FE2D64}" dt="2024-07-23T07:57:51.815" v="492" actId="20577"/>
        <pc:sldMkLst>
          <pc:docMk/>
          <pc:sldMk cId="510222115" sldId="259"/>
        </pc:sldMkLst>
        <pc:spChg chg="mod">
          <ac:chgData name="Ashley Fernandes" userId="452cc34d-49c0-4de5-afb7-a923c126f394" providerId="ADAL" clId="{2F9280A3-DB21-4C6F-B8C5-096E03FE2D64}" dt="2024-07-23T07:57:51.815" v="492" actId="20577"/>
          <ac:spMkLst>
            <pc:docMk/>
            <pc:sldMk cId="510222115" sldId="259"/>
            <ac:spMk id="9" creationId="{F3155385-4534-55F6-F1D5-016D70332EE7}"/>
          </ac:spMkLst>
        </pc:spChg>
        <pc:grpChg chg="mod">
          <ac:chgData name="Ashley Fernandes" userId="452cc34d-49c0-4de5-afb7-a923c126f394" providerId="ADAL" clId="{2F9280A3-DB21-4C6F-B8C5-096E03FE2D64}" dt="2024-07-23T07:52:37.603" v="390" actId="1076"/>
          <ac:grpSpMkLst>
            <pc:docMk/>
            <pc:sldMk cId="510222115" sldId="259"/>
            <ac:grpSpMk id="10" creationId="{F758088F-8EFC-2ACD-9E5E-59DAC4C7F5C9}"/>
          </ac:grpSpMkLst>
        </pc:grpChg>
        <pc:picChg chg="mod">
          <ac:chgData name="Ashley Fernandes" userId="452cc34d-49c0-4de5-afb7-a923c126f394" providerId="ADAL" clId="{2F9280A3-DB21-4C6F-B8C5-096E03FE2D64}" dt="2024-07-23T07:52:19.792" v="389" actId="14100"/>
          <ac:picMkLst>
            <pc:docMk/>
            <pc:sldMk cId="510222115" sldId="259"/>
            <ac:picMk id="1026" creationId="{4690033A-D73E-EED0-0CE4-80763A057674}"/>
          </ac:picMkLst>
        </pc:picChg>
      </pc:sldChg>
      <pc:sldChg chg="modSp add del mod">
        <pc:chgData name="Ashley Fernandes" userId="452cc34d-49c0-4de5-afb7-a923c126f394" providerId="ADAL" clId="{2F9280A3-DB21-4C6F-B8C5-096E03FE2D64}" dt="2024-07-23T07:50:26.452" v="368" actId="2696"/>
        <pc:sldMkLst>
          <pc:docMk/>
          <pc:sldMk cId="2818629466" sldId="259"/>
        </pc:sldMkLst>
        <pc:grpChg chg="mod">
          <ac:chgData name="Ashley Fernandes" userId="452cc34d-49c0-4de5-afb7-a923c126f394" providerId="ADAL" clId="{2F9280A3-DB21-4C6F-B8C5-096E03FE2D64}" dt="2024-07-23T07:50:13.244" v="365" actId="1076"/>
          <ac:grpSpMkLst>
            <pc:docMk/>
            <pc:sldMk cId="2818629466" sldId="259"/>
            <ac:grpSpMk id="7" creationId="{A9024953-67C3-5955-29D6-C7AB7D045099}"/>
          </ac:grpSpMkLst>
        </pc:grpChg>
        <pc:picChg chg="mod">
          <ac:chgData name="Ashley Fernandes" userId="452cc34d-49c0-4de5-afb7-a923c126f394" providerId="ADAL" clId="{2F9280A3-DB21-4C6F-B8C5-096E03FE2D64}" dt="2024-07-23T07:50:17.196" v="367" actId="1076"/>
          <ac:picMkLst>
            <pc:docMk/>
            <pc:sldMk cId="2818629466" sldId="259"/>
            <ac:picMk id="1026" creationId="{4690033A-D73E-EED0-0CE4-80763A0576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E92E-23C8-439A-BAC8-5FD7E0BBA160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84F80-1EEA-4259-BF82-49D8A10BE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2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4F80-1EEA-4259-BF82-49D8A10BEDB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4F80-1EEA-4259-BF82-49D8A10BEDB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4F80-1EEA-4259-BF82-49D8A10BEDB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2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E73A-4E7B-0B60-5D24-0ED0DFEC4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93883-D2BC-F3B5-E79F-C642276D6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C56D-9172-04F9-E595-50E4D0A3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5F28-7502-2296-A0D9-AC63C320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1C93-22E6-4D57-D080-0FF1CFB8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7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249E-A5EE-01CB-CF77-8B480C7B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98BBD-03B5-937E-FBBC-CA98D89C7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150C-C129-288E-C973-77929474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6842A-8B70-22CE-B836-E111AAF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DAD7-6C34-7F7A-95C6-3476EDB5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6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93FF7-BB20-7065-0771-035F4E3E1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56EE4-71DD-6C9D-878A-1CA371E9A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D7E2-2070-B9A3-E1C1-6CC93F33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35E7-8F31-CE4D-1CE2-0B08FB99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55BE2-5514-4C96-B346-121B7324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50FB-A0BE-D4E2-2F95-C94BFF21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780C-1629-AC7F-AA41-EBB1D265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BBE8-51C7-6C85-FDFB-A4FADD9E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7F59-7564-06A2-8A1B-1E14BA24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51BA-DB46-5953-0B91-1703FD3A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273C-5A4C-9B77-D732-A208267A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A873-D3DF-1BEE-2FF3-DA7F4842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1B82-9700-CF2E-BF7E-C9694126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E4B2-B3E0-957A-A9EF-4D27B311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EB67-3EB4-59C4-974D-EC207281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2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11354-DB52-7150-72F0-4D8A5A75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1091-5537-CF25-F1C8-ABF8F795E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3EC55-8D22-9094-1FC2-EFA12CA7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E80DC-52A8-40D4-0CB1-1C603E88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19A18-0B41-DFDC-9868-7745E4F7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2EAC9-BBC3-D4FB-9B78-EB5D1BBA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8BBA-E794-98E0-F06C-05045657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86CD-E3F6-2797-19A2-607EC153E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91E0-B5CA-CDA2-5149-3CFD8578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6E510-F79A-7D23-E2F4-67DE66615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5955E-2722-BEF1-2CA2-E27BC5FCB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68341-C830-EBB1-BC32-037CB6C2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4B5F-9420-5D1B-8E79-CF464178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EE0F8-773E-F03D-3C23-F232E5FE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4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8683-0696-B944-385D-30D084BD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A9DE7-AB59-E5A7-CD46-4B10075D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7F025-CEC3-2439-48BB-3B91DEBC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C420B-09DA-6B49-91CD-4F49553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7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A7548-9CE8-D4CD-A318-7ECEB7A1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D3EC5-88D5-0334-FEFD-2DD78B74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12B1-B795-7979-979B-3ABB43E4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9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45A-2C62-2DA3-D1F5-C1E909D9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1152-C2B8-96E1-0784-FC8C895E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43EAA-E063-2DD7-41F3-87A5CB3E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D43A-C45C-231C-1CF5-BAC99CDE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82B90-EBD6-2863-55B7-7D546591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529E2-96EB-2E58-B6BA-DD97B6D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7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B775-D97D-F6D2-4C1F-AB547599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88E6-3D80-86E4-6F5F-A0BC34906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5EF48-BCF8-5D0C-5273-A27C7BEB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F4C0-EF65-F025-8D65-AEB280B4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12A19-83EB-D0DF-FAA3-798E5D16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761E7-21E0-1000-6305-BD2E3621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0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94F50-9F08-8C60-C8D3-68ED5A38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FCD3C-85E4-F897-4A95-82393104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3C8E-09CD-A39F-8FB9-0B1B56A9B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B75D5-99CD-454E-A468-5FCCF77F0DC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1550-4129-2AA7-12F0-92A4476A7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D3166-B518-2A87-6EB2-998983674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8E430-A5DE-4A1B-9490-AEF7DCB3B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8A94FB6-84CF-D7D9-7223-5F3A562EB053}"/>
              </a:ext>
            </a:extLst>
          </p:cNvPr>
          <p:cNvGrpSpPr/>
          <p:nvPr/>
        </p:nvGrpSpPr>
        <p:grpSpPr>
          <a:xfrm>
            <a:off x="-301451" y="422030"/>
            <a:ext cx="7646795" cy="6018963"/>
            <a:chOff x="-301451" y="422030"/>
            <a:chExt cx="7646795" cy="601896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9B328D-AF19-A363-6B3A-0893E0BD7CFD}"/>
                </a:ext>
              </a:extLst>
            </p:cNvPr>
            <p:cNvSpPr/>
            <p:nvPr/>
          </p:nvSpPr>
          <p:spPr>
            <a:xfrm>
              <a:off x="-301451" y="422030"/>
              <a:ext cx="7646795" cy="60189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E105B3-048D-548C-E966-A5259A27C73A}"/>
                </a:ext>
              </a:extLst>
            </p:cNvPr>
            <p:cNvSpPr txBox="1"/>
            <p:nvPr/>
          </p:nvSpPr>
          <p:spPr>
            <a:xfrm>
              <a:off x="653142" y="1788607"/>
              <a:ext cx="4903595" cy="3688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002060"/>
                  </a:solidFill>
                  <a:latin typeface="Algerian" panose="04020705040A02060702" pitchFamily="82" charset="0"/>
                </a:rPr>
                <a:t>MARINA BAY SANDS, SINGAPORE</a:t>
              </a:r>
            </a:p>
            <a:p>
              <a:endParaRPr lang="en-US" sz="3200" dirty="0">
                <a:solidFill>
                  <a:srgbClr val="002060"/>
                </a:solidFill>
                <a:latin typeface="Algerian" panose="04020705040A02060702" pitchFamily="82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rPr>
                <a:t>LARGEST INFINITY POOL [142 M]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rPr>
                <a:t>57 STOREY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gency FB" panose="020B0503020202020204" pitchFamily="34" charset="0"/>
                </a:rPr>
                <a:t>SKY PARK</a:t>
              </a:r>
              <a:endParaRPr lang="en-IN" sz="3200" dirty="0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A50AA5-BA5C-4F83-CEE2-8A02EF3C10AE}"/>
              </a:ext>
            </a:extLst>
          </p:cNvPr>
          <p:cNvGrpSpPr/>
          <p:nvPr/>
        </p:nvGrpSpPr>
        <p:grpSpPr>
          <a:xfrm>
            <a:off x="5753543" y="582804"/>
            <a:ext cx="7234006" cy="5453037"/>
            <a:chOff x="5763591" y="715239"/>
            <a:chExt cx="7234006" cy="5453037"/>
          </a:xfrm>
          <a:blipFill>
            <a:blip r:embed="rId3"/>
            <a:stretch>
              <a:fillRect l="-1000" t="8000" b="1000"/>
            </a:stretch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D7AB7C-FAE3-0B3D-A2F4-C8521943833F}"/>
                </a:ext>
              </a:extLst>
            </p:cNvPr>
            <p:cNvSpPr/>
            <p:nvPr/>
          </p:nvSpPr>
          <p:spPr>
            <a:xfrm>
              <a:off x="5763591" y="2440125"/>
              <a:ext cx="7234005" cy="17993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CBDB4A-FCF5-53D3-8B09-2AA13456B247}"/>
                </a:ext>
              </a:extLst>
            </p:cNvPr>
            <p:cNvSpPr/>
            <p:nvPr/>
          </p:nvSpPr>
          <p:spPr>
            <a:xfrm>
              <a:off x="6007510" y="715239"/>
              <a:ext cx="6931742" cy="1595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8C4AFD-A115-21AF-46B8-4A9DB329DE2C}"/>
                </a:ext>
              </a:extLst>
            </p:cNvPr>
            <p:cNvSpPr/>
            <p:nvPr/>
          </p:nvSpPr>
          <p:spPr>
            <a:xfrm>
              <a:off x="6065855" y="4368972"/>
              <a:ext cx="6931742" cy="17993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730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gant Property of Taj Mahal Palace, Mumbai - Banner Image">
            <a:extLst>
              <a:ext uri="{FF2B5EF4-FFF2-40B4-BE49-F238E27FC236}">
                <a16:creationId xmlns:a16="http://schemas.microsoft.com/office/drawing/2014/main" id="{4690033A-D73E-EED0-0CE4-80763A057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7" r="7417"/>
          <a:stretch/>
        </p:blipFill>
        <p:spPr bwMode="auto">
          <a:xfrm>
            <a:off x="1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9CFDD6-E561-2CCA-4764-C63766C3A609}"/>
              </a:ext>
            </a:extLst>
          </p:cNvPr>
          <p:cNvSpPr txBox="1"/>
          <p:nvPr/>
        </p:nvSpPr>
        <p:spPr>
          <a:xfrm>
            <a:off x="1325880" y="841887"/>
            <a:ext cx="5409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TAJ HOTEL 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           &amp;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             </a:t>
            </a:r>
            <a:r>
              <a:rPr lang="en-US" sz="4400" dirty="0">
                <a:solidFill>
                  <a:srgbClr val="002060"/>
                </a:solidFill>
                <a:latin typeface="Algerian" panose="04020705040A02060702" pitchFamily="82" charset="0"/>
              </a:rPr>
              <a:t>TAJ TOWER</a:t>
            </a:r>
            <a:endParaRPr lang="en-IN" sz="4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30D1159-7C77-863F-6ECA-298168D97AB9}"/>
              </a:ext>
            </a:extLst>
          </p:cNvPr>
          <p:cNvSpPr/>
          <p:nvPr/>
        </p:nvSpPr>
        <p:spPr>
          <a:xfrm flipV="1">
            <a:off x="472439" y="613287"/>
            <a:ext cx="5623560" cy="228600"/>
          </a:xfrm>
          <a:prstGeom prst="triangle">
            <a:avLst>
              <a:gd name="adj" fmla="val 5610"/>
            </a:avLst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BD7962D-663A-FEF0-31D4-FC1D3AE84DB6}"/>
              </a:ext>
            </a:extLst>
          </p:cNvPr>
          <p:cNvSpPr/>
          <p:nvPr/>
        </p:nvSpPr>
        <p:spPr>
          <a:xfrm rot="10549935" flipV="1">
            <a:off x="2087880" y="2851353"/>
            <a:ext cx="5623560" cy="228600"/>
          </a:xfrm>
          <a:prstGeom prst="triangle">
            <a:avLst>
              <a:gd name="adj" fmla="val 5610"/>
            </a:avLst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02E9DA-B0BC-3E24-361F-8156A6AB215B}"/>
              </a:ext>
            </a:extLst>
          </p:cNvPr>
          <p:cNvGrpSpPr/>
          <p:nvPr/>
        </p:nvGrpSpPr>
        <p:grpSpPr>
          <a:xfrm>
            <a:off x="12191999" y="0"/>
            <a:ext cx="472439" cy="6858001"/>
            <a:chOff x="8244840" y="-152400"/>
            <a:chExt cx="3947160" cy="701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49482E-BD55-C1C2-1FD3-E37CE09BD09B}"/>
                </a:ext>
              </a:extLst>
            </p:cNvPr>
            <p:cNvSpPr/>
            <p:nvPr/>
          </p:nvSpPr>
          <p:spPr>
            <a:xfrm>
              <a:off x="8244840" y="259080"/>
              <a:ext cx="3947160" cy="6598920"/>
            </a:xfrm>
            <a:prstGeom prst="rect">
              <a:avLst/>
            </a:prstGeom>
            <a:solidFill>
              <a:schemeClr val="bg2">
                <a:lumMod val="1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B63AE2-B694-4A96-8B33-FD8A5C33D6E1}"/>
                </a:ext>
              </a:extLst>
            </p:cNvPr>
            <p:cNvSpPr/>
            <p:nvPr/>
          </p:nvSpPr>
          <p:spPr>
            <a:xfrm>
              <a:off x="8244840" y="-152400"/>
              <a:ext cx="3947160" cy="4114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319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gant Property of Taj Mahal Palace, Mumbai - Banner Image">
            <a:extLst>
              <a:ext uri="{FF2B5EF4-FFF2-40B4-BE49-F238E27FC236}">
                <a16:creationId xmlns:a16="http://schemas.microsoft.com/office/drawing/2014/main" id="{4690033A-D73E-EED0-0CE4-80763A057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7" r="7417"/>
          <a:stretch/>
        </p:blipFill>
        <p:spPr bwMode="auto">
          <a:xfrm>
            <a:off x="0" y="-3840480"/>
            <a:ext cx="17663160" cy="1069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9CFDD6-E561-2CCA-4764-C63766C3A609}"/>
              </a:ext>
            </a:extLst>
          </p:cNvPr>
          <p:cNvSpPr txBox="1"/>
          <p:nvPr/>
        </p:nvSpPr>
        <p:spPr>
          <a:xfrm>
            <a:off x="-5106274" y="1194241"/>
            <a:ext cx="5409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TAJ HOTEL 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           &amp;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             </a:t>
            </a:r>
            <a:r>
              <a:rPr lang="en-US" sz="4400" dirty="0">
                <a:solidFill>
                  <a:srgbClr val="002060"/>
                </a:solidFill>
                <a:latin typeface="Algerian" panose="04020705040A02060702" pitchFamily="82" charset="0"/>
              </a:rPr>
              <a:t>TAJ TOWER</a:t>
            </a:r>
            <a:endParaRPr lang="en-IN" sz="4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58088F-8EFC-2ACD-9E5E-59DAC4C7F5C9}"/>
              </a:ext>
            </a:extLst>
          </p:cNvPr>
          <p:cNvGrpSpPr/>
          <p:nvPr/>
        </p:nvGrpSpPr>
        <p:grpSpPr>
          <a:xfrm>
            <a:off x="8244840" y="-152400"/>
            <a:ext cx="3947160" cy="7010400"/>
            <a:chOff x="8244840" y="-152400"/>
            <a:chExt cx="3947160" cy="70104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024953-67C3-5955-29D6-C7AB7D045099}"/>
                </a:ext>
              </a:extLst>
            </p:cNvPr>
            <p:cNvGrpSpPr/>
            <p:nvPr/>
          </p:nvGrpSpPr>
          <p:grpSpPr>
            <a:xfrm>
              <a:off x="8244840" y="-152400"/>
              <a:ext cx="3947160" cy="7010400"/>
              <a:chOff x="8244840" y="-152400"/>
              <a:chExt cx="3947160" cy="70104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C0BBC4-8435-B712-8198-6754CDA3ABA9}"/>
                  </a:ext>
                </a:extLst>
              </p:cNvPr>
              <p:cNvSpPr/>
              <p:nvPr/>
            </p:nvSpPr>
            <p:spPr>
              <a:xfrm>
                <a:off x="8244840" y="259080"/>
                <a:ext cx="3947160" cy="6598920"/>
              </a:xfrm>
              <a:prstGeom prst="rect">
                <a:avLst/>
              </a:prstGeom>
              <a:solidFill>
                <a:schemeClr val="bg2">
                  <a:lumMod val="1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6CCF4E-4C53-5C09-0814-97837857DA83}"/>
                  </a:ext>
                </a:extLst>
              </p:cNvPr>
              <p:cNvSpPr/>
              <p:nvPr/>
            </p:nvSpPr>
            <p:spPr>
              <a:xfrm>
                <a:off x="8244840" y="-152400"/>
                <a:ext cx="3947160" cy="4114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55385-4534-55F6-F1D5-016D70332EE7}"/>
                </a:ext>
              </a:extLst>
            </p:cNvPr>
            <p:cNvSpPr txBox="1"/>
            <p:nvPr/>
          </p:nvSpPr>
          <p:spPr>
            <a:xfrm>
              <a:off x="8397240" y="838200"/>
              <a:ext cx="3276600" cy="3531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FFFF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TAJ HOTEL</a:t>
              </a:r>
            </a:p>
            <a:p>
              <a:pPr>
                <a:lnSpc>
                  <a:spcPct val="200000"/>
                </a:lnSpc>
              </a:pPr>
              <a:endPara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rgbClr val="FFFF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INDO- SARACENIC ARCHITECTURE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rgbClr val="FFFF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GATEWAY AND FACADES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rgbClr val="FFFF0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DOMES AND MINARETS</a:t>
              </a:r>
              <a:endParaRPr lang="en-IN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315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gant Property of Taj Mahal Palace, Mumbai - Banner Image">
            <a:extLst>
              <a:ext uri="{FF2B5EF4-FFF2-40B4-BE49-F238E27FC236}">
                <a16:creationId xmlns:a16="http://schemas.microsoft.com/office/drawing/2014/main" id="{4690033A-D73E-EED0-0CE4-80763A057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7" r="7417"/>
          <a:stretch/>
        </p:blipFill>
        <p:spPr bwMode="auto">
          <a:xfrm>
            <a:off x="-5821680" y="-72047"/>
            <a:ext cx="18013680" cy="693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9CFDD6-E561-2CCA-4764-C63766C3A609}"/>
              </a:ext>
            </a:extLst>
          </p:cNvPr>
          <p:cNvSpPr txBox="1"/>
          <p:nvPr/>
        </p:nvSpPr>
        <p:spPr>
          <a:xfrm>
            <a:off x="-5106274" y="1194241"/>
            <a:ext cx="54092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TAJ HOTEL 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           &amp;</a:t>
            </a:r>
          </a:p>
          <a:p>
            <a:r>
              <a:rPr lang="en-US" sz="4400" dirty="0">
                <a:latin typeface="Algerian" panose="04020705040A02060702" pitchFamily="82" charset="0"/>
              </a:rPr>
              <a:t>             </a:t>
            </a:r>
            <a:r>
              <a:rPr lang="en-US" sz="4400" dirty="0">
                <a:solidFill>
                  <a:srgbClr val="002060"/>
                </a:solidFill>
                <a:latin typeface="Algerian" panose="04020705040A02060702" pitchFamily="82" charset="0"/>
              </a:rPr>
              <a:t>TAJ TOWER</a:t>
            </a:r>
            <a:endParaRPr lang="en-IN" sz="44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58088F-8EFC-2ACD-9E5E-59DAC4C7F5C9}"/>
              </a:ext>
            </a:extLst>
          </p:cNvPr>
          <p:cNvGrpSpPr/>
          <p:nvPr/>
        </p:nvGrpSpPr>
        <p:grpSpPr>
          <a:xfrm>
            <a:off x="0" y="-152400"/>
            <a:ext cx="3947160" cy="7010400"/>
            <a:chOff x="8244840" y="-152400"/>
            <a:chExt cx="3947160" cy="70104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024953-67C3-5955-29D6-C7AB7D045099}"/>
                </a:ext>
              </a:extLst>
            </p:cNvPr>
            <p:cNvGrpSpPr/>
            <p:nvPr/>
          </p:nvGrpSpPr>
          <p:grpSpPr>
            <a:xfrm>
              <a:off x="8244840" y="-152400"/>
              <a:ext cx="3947160" cy="7010400"/>
              <a:chOff x="8244840" y="-152400"/>
              <a:chExt cx="3947160" cy="70104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C0BBC4-8435-B712-8198-6754CDA3ABA9}"/>
                  </a:ext>
                </a:extLst>
              </p:cNvPr>
              <p:cNvSpPr/>
              <p:nvPr/>
            </p:nvSpPr>
            <p:spPr>
              <a:xfrm>
                <a:off x="8244840" y="259080"/>
                <a:ext cx="3947160" cy="6598920"/>
              </a:xfrm>
              <a:prstGeom prst="rect">
                <a:avLst/>
              </a:prstGeom>
              <a:solidFill>
                <a:schemeClr val="bg2">
                  <a:lumMod val="10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6CCF4E-4C53-5C09-0814-97837857DA83}"/>
                  </a:ext>
                </a:extLst>
              </p:cNvPr>
              <p:cNvSpPr/>
              <p:nvPr/>
            </p:nvSpPr>
            <p:spPr>
              <a:xfrm>
                <a:off x="8244840" y="-152400"/>
                <a:ext cx="3947160" cy="4114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55385-4534-55F6-F1D5-016D70332EE7}"/>
                </a:ext>
              </a:extLst>
            </p:cNvPr>
            <p:cNvSpPr txBox="1"/>
            <p:nvPr/>
          </p:nvSpPr>
          <p:spPr>
            <a:xfrm>
              <a:off x="8397240" y="838200"/>
              <a:ext cx="3276600" cy="2916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TAJ TOWER</a:t>
              </a:r>
            </a:p>
            <a:p>
              <a:pPr>
                <a:lnSpc>
                  <a:spcPct val="200000"/>
                </a:lnSpc>
              </a:pPr>
              <a:endPara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FITNESS CENTRE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FREE BREAKFAST</a:t>
              </a: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222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Office PowerPoint</Application>
  <PresentationFormat>Widescreen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Agency FB</vt:lpstr>
      <vt:lpstr>Aharoni</vt:lpstr>
      <vt:lpstr>Algerian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Fernandes</dc:creator>
  <cp:lastModifiedBy>Ashley Fernandes</cp:lastModifiedBy>
  <cp:revision>1</cp:revision>
  <dcterms:created xsi:type="dcterms:W3CDTF">2024-07-23T06:17:20Z</dcterms:created>
  <dcterms:modified xsi:type="dcterms:W3CDTF">2024-07-23T07:58:02Z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2024-07-23T06:51:23Z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044ca3a7-6ff4-49c2-90ca-697b188db712</vt:lpwstr>
  </property>
  <property fmtid="{D5CDD505-2E9C-101B-9397-08002B2CF9AE}" pid="7" name="MSIP_Label_defa4170-0d19-0005-0004-bc88714345d2_ActionId">
    <vt:lpwstr>11e4ec25-6398-4419-800e-c0bb6b7680b2</vt:lpwstr>
  </property>
  <property fmtid="{D5CDD505-2E9C-101B-9397-08002B2CF9AE}" pid="8" name="MSIP_Label_defa4170-0d19-0005-0004-bc88714345d2_ContentBits">
    <vt:lpwstr>0</vt:lpwstr>
  </property>
</Properties>
</file>