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ley Gainey" initials="AG" lastIdx="1" clrIdx="0">
    <p:extLst>
      <p:ext uri="{19B8F6BF-5375-455C-9EA6-DF929625EA0E}">
        <p15:presenceInfo xmlns:p15="http://schemas.microsoft.com/office/powerpoint/2012/main" userId="02d1162c91928f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0C2"/>
    <a:srgbClr val="688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300" d="100"/>
          <a:sy n="300" d="100"/>
        </p:scale>
        <p:origin x="-252" y="-10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D9D5-8235-4A2C-B65B-82CE59B22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7D7C4-4FA2-4271-A049-F111A8295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CAC2-63EC-44BC-9568-0282B607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9754-18B4-48CF-A111-F4891FF4F53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032A-CA04-4540-BB96-44DF0360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EB03-8306-4240-B61E-31344470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E88E-268E-4ACC-8534-D1E2691C6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92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88A0-C5E4-4C1E-9972-8F9BE912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5B68A-2826-422C-86E9-6B283716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4E302-D8BF-43CB-9FA0-0CDEA118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9754-18B4-48CF-A111-F4891FF4F53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D99B8-5078-401E-90B3-ED803A89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5167A-98FB-469F-A2E9-B2DD535B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E88E-268E-4ACC-8534-D1E2691C6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05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EA15F-378F-46A0-B620-BEB78774E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A5001-317A-4948-9BD0-3E738BD78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A1D8-DAF1-477F-A6F7-1D34651E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9754-18B4-48CF-A111-F4891FF4F53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A47A-9ED5-410D-BA51-88D90398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7495-20DB-4AEB-BEB2-915090A3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E88E-268E-4ACC-8534-D1E2691C6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7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EF77-CFBC-496F-9353-721BD5F8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EC24-CB7F-429A-ABF0-794866B5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491A-029F-4C95-A509-10B3D54B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9754-18B4-48CF-A111-F4891FF4F53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0502-F36A-4F25-8CDC-40A0E969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B6DE-8B95-419D-97CF-E351A3C1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E88E-268E-4ACC-8534-D1E2691C6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64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842-EBC1-414B-A0DA-05CD27CC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6F698-85C8-4021-9658-E041F2594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A498-45FC-423E-9594-ACCF8FB8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9754-18B4-48CF-A111-F4891FF4F53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36C3-C36F-4FC9-AB6D-08E28477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DC803-2550-43F9-A9F1-37E30785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E88E-268E-4ACC-8534-D1E2691C6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4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BA95-81CA-4311-8DB4-0F4107FB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85AB-C31F-420B-A5B2-0D2A57090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AC297-0FD0-4C8F-863E-0069EB391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218A-D1E0-49EB-9528-B7BC2708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9754-18B4-48CF-A111-F4891FF4F53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80181-18D6-4EC4-9246-32CA7273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CD7F9-E363-42B4-934D-5B067836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E88E-268E-4ACC-8534-D1E2691C6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12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ADC4-D062-403B-BECF-054BC59A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7F7DA-C87E-49C3-928F-EE958C9D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13B77-28A6-4541-956A-7341AB4F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957A3-DE3D-4B98-B437-869ED7ED7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DE751-BF3D-4D6E-A7A5-E3BBD10CA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8234A-A906-4EBD-AECD-B61DA281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9754-18B4-48CF-A111-F4891FF4F53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61CD5-CD14-4D10-930D-AA737F8D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C0249-FF12-4F6F-9DFD-85ADD92D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E88E-268E-4ACC-8534-D1E2691C6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07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3578-3134-487D-90B8-4E980CA6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733F0-76C4-48B0-BA29-310ECA54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9754-18B4-48CF-A111-F4891FF4F53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0BA32-E480-4628-891D-A670954E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90320-8E50-4BC3-ABE8-333EB46C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E88E-268E-4ACC-8534-D1E2691C6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7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0BC6F-F4EC-457C-8664-E010683D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9754-18B4-48CF-A111-F4891FF4F53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BEC82-E553-42F3-91DC-FEC85592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B0B99-8A4B-43F7-94BC-281EE5F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E88E-268E-4ACC-8534-D1E2691C6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7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3F0-2C96-41F2-B451-574810C6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54B8-4734-4273-9FB5-101BACCB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F6DD7-1986-4730-9315-4B07A3EDC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1D746-2B0D-4102-95E6-CEF9EA0B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9754-18B4-48CF-A111-F4891FF4F53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DAA2-EBB0-4329-892C-1101E4E6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B83B2-62AC-4D41-98B4-DA4C1D5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E88E-268E-4ACC-8534-D1E2691C6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84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1D8B-9A2B-44C2-B699-048ACD28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633D5-4264-4FD2-8E25-B2FF4CC5B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E5560-5A84-4D76-ABF4-3B126EB6C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EFD7-9225-4FD1-9887-5B870266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9754-18B4-48CF-A111-F4891FF4F53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D89C1-30E6-4786-AAED-F84BB604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7B55E-8366-4CF1-89F6-C9A8135E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E88E-268E-4ACC-8534-D1E2691C6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25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871C2-58A3-4644-A2AA-CD23A07A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FB34-BAA7-4BB8-8F29-7A4B19D3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B98C4-4F46-46B1-908A-AFFBBADB3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9754-18B4-48CF-A111-F4891FF4F537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35AA1-ED94-4A0E-8C6D-F4ED7D1BB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F283-EFBB-47CB-8A3D-955A9927D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7E88E-268E-4ACC-8534-D1E2691C6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91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329C13-B0F3-4D76-B272-1A3B6E64E054}"/>
              </a:ext>
            </a:extLst>
          </p:cNvPr>
          <p:cNvGrpSpPr/>
          <p:nvPr/>
        </p:nvGrpSpPr>
        <p:grpSpPr>
          <a:xfrm>
            <a:off x="-16724" y="-74054"/>
            <a:ext cx="12225447" cy="12357161"/>
            <a:chOff x="-16724" y="-74054"/>
            <a:chExt cx="12225447" cy="1235716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86D1D19-806B-4039-B870-5D757B870F34}"/>
                </a:ext>
              </a:extLst>
            </p:cNvPr>
            <p:cNvGrpSpPr/>
            <p:nvPr/>
          </p:nvGrpSpPr>
          <p:grpSpPr>
            <a:xfrm>
              <a:off x="-16724" y="-74054"/>
              <a:ext cx="12225447" cy="12357161"/>
              <a:chOff x="-17235" y="-21470"/>
              <a:chExt cx="12225447" cy="1235716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793EBB0-BAA2-4206-8472-5BDD007C2AFE}"/>
                  </a:ext>
                </a:extLst>
              </p:cNvPr>
              <p:cNvSpPr/>
              <p:nvPr/>
            </p:nvSpPr>
            <p:spPr>
              <a:xfrm>
                <a:off x="1451428" y="1951854"/>
                <a:ext cx="9289143" cy="44074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Content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0018FE4-E16B-4ECA-ACFC-F495986D0E5B}"/>
                  </a:ext>
                </a:extLst>
              </p:cNvPr>
              <p:cNvGrpSpPr/>
              <p:nvPr/>
            </p:nvGrpSpPr>
            <p:grpSpPr>
              <a:xfrm>
                <a:off x="-17235" y="10232570"/>
                <a:ext cx="12225447" cy="2103121"/>
                <a:chOff x="-17235" y="6516913"/>
                <a:chExt cx="12225447" cy="210312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8B5F5EF-DB70-44FE-96CF-08F31E9A75FB}"/>
                    </a:ext>
                  </a:extLst>
                </p:cNvPr>
                <p:cNvSpPr/>
                <p:nvPr/>
              </p:nvSpPr>
              <p:spPr>
                <a:xfrm>
                  <a:off x="7697737" y="6516914"/>
                  <a:ext cx="4510475" cy="2103120"/>
                </a:xfrm>
                <a:prstGeom prst="rect">
                  <a:avLst/>
                </a:prstGeom>
                <a:gradFill>
                  <a:gsLst>
                    <a:gs pos="0">
                      <a:srgbClr val="002060"/>
                    </a:gs>
                    <a:gs pos="100000">
                      <a:srgbClr val="688CCE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AE5D7CF-2EB4-4808-90B3-099FD1CBC2B5}"/>
                    </a:ext>
                  </a:extLst>
                </p:cNvPr>
                <p:cNvSpPr/>
                <p:nvPr/>
              </p:nvSpPr>
              <p:spPr>
                <a:xfrm>
                  <a:off x="-17235" y="6516913"/>
                  <a:ext cx="8073388" cy="2103120"/>
                </a:xfrm>
                <a:prstGeom prst="rect">
                  <a:avLst/>
                </a:prstGeom>
                <a:gradFill>
                  <a:gsLst>
                    <a:gs pos="0">
                      <a:srgbClr val="002060"/>
                    </a:gs>
                    <a:gs pos="100000">
                      <a:srgbClr val="688CCE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28B21EE-0AB3-45F0-A885-3D7148B7B014}"/>
                    </a:ext>
                  </a:extLst>
                </p:cNvPr>
                <p:cNvSpPr txBox="1"/>
                <p:nvPr/>
              </p:nvSpPr>
              <p:spPr>
                <a:xfrm>
                  <a:off x="16423" y="6640099"/>
                  <a:ext cx="19720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Gadget Gainey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FD0839E-D7E5-46F7-9F3B-5577C96A1B4F}"/>
                    </a:ext>
                  </a:extLst>
                </p:cNvPr>
                <p:cNvSpPr txBox="1"/>
                <p:nvPr/>
              </p:nvSpPr>
              <p:spPr>
                <a:xfrm>
                  <a:off x="216960" y="7187539"/>
                  <a:ext cx="9621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About Us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30F4A3D-3AF4-41CD-A0C3-96703D562647}"/>
                    </a:ext>
                  </a:extLst>
                </p:cNvPr>
                <p:cNvSpPr txBox="1"/>
                <p:nvPr/>
              </p:nvSpPr>
              <p:spPr>
                <a:xfrm>
                  <a:off x="230813" y="7438145"/>
                  <a:ext cx="7473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Basket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1C6EA8B-FB95-4F70-AB54-E23370498764}"/>
                    </a:ext>
                  </a:extLst>
                </p:cNvPr>
                <p:cNvSpPr txBox="1"/>
                <p:nvPr/>
              </p:nvSpPr>
              <p:spPr>
                <a:xfrm>
                  <a:off x="4746087" y="6685676"/>
                  <a:ext cx="8595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Support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63F8E0E-C3E3-4E21-B02C-4B5F5436DF10}"/>
                    </a:ext>
                  </a:extLst>
                </p:cNvPr>
                <p:cNvSpPr txBox="1"/>
                <p:nvPr/>
              </p:nvSpPr>
              <p:spPr>
                <a:xfrm>
                  <a:off x="2213303" y="6685676"/>
                  <a:ext cx="15167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The boring Stuff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16D4410-8BCD-4E23-B52B-3D4656109DD7}"/>
                    </a:ext>
                  </a:extLst>
                </p:cNvPr>
                <p:cNvSpPr txBox="1"/>
                <p:nvPr/>
              </p:nvSpPr>
              <p:spPr>
                <a:xfrm>
                  <a:off x="2267193" y="7770380"/>
                  <a:ext cx="15359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Terms &amp; Policies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16CEC69-0497-405B-9CBA-E823E69558FC}"/>
                    </a:ext>
                  </a:extLst>
                </p:cNvPr>
                <p:cNvSpPr txBox="1"/>
                <p:nvPr/>
              </p:nvSpPr>
              <p:spPr>
                <a:xfrm>
                  <a:off x="2252447" y="7162216"/>
                  <a:ext cx="18501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Shipping &amp; Delivery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EEFFD45-A76E-4948-9BD6-F85BC9992EDA}"/>
                    </a:ext>
                  </a:extLst>
                </p:cNvPr>
                <p:cNvSpPr txBox="1"/>
                <p:nvPr/>
              </p:nvSpPr>
              <p:spPr>
                <a:xfrm>
                  <a:off x="2252447" y="7476680"/>
                  <a:ext cx="16722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Returns &amp; Refund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DAB4D88-9804-40AA-8FF0-871F27CAFB90}"/>
                    </a:ext>
                  </a:extLst>
                </p:cNvPr>
                <p:cNvSpPr txBox="1"/>
                <p:nvPr/>
              </p:nvSpPr>
              <p:spPr>
                <a:xfrm>
                  <a:off x="4854271" y="7120703"/>
                  <a:ext cx="11528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Contact Us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23C28B5-C9E1-422C-AB61-C0EC0000279C}"/>
                    </a:ext>
                  </a:extLst>
                </p:cNvPr>
                <p:cNvSpPr txBox="1"/>
                <p:nvPr/>
              </p:nvSpPr>
              <p:spPr>
                <a:xfrm>
                  <a:off x="4891463" y="7438906"/>
                  <a:ext cx="6928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FAQ’s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7DC3962-50FE-44F6-93DA-A9E391707A71}"/>
                    </a:ext>
                  </a:extLst>
                </p:cNvPr>
                <p:cNvSpPr txBox="1"/>
                <p:nvPr/>
              </p:nvSpPr>
              <p:spPr>
                <a:xfrm>
                  <a:off x="230813" y="7717595"/>
                  <a:ext cx="11128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eBay Store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86C58B6-D664-435B-81B9-42F230BC022B}"/>
                    </a:ext>
                  </a:extLst>
                </p:cNvPr>
                <p:cNvSpPr txBox="1"/>
                <p:nvPr/>
              </p:nvSpPr>
              <p:spPr>
                <a:xfrm>
                  <a:off x="247416" y="8012145"/>
                  <a:ext cx="9012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Sitemap</a:t>
                  </a:r>
                </a:p>
              </p:txBody>
            </p:sp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BFD12B75-2EC3-4E6B-B2B9-9495AF603F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46138" y="7273683"/>
                  <a:ext cx="1565235" cy="849873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382FF3B-2191-4A4C-9646-52D16C31D317}"/>
                    </a:ext>
                  </a:extLst>
                </p:cNvPr>
                <p:cNvSpPr txBox="1"/>
                <p:nvPr/>
              </p:nvSpPr>
              <p:spPr>
                <a:xfrm>
                  <a:off x="9398341" y="7544730"/>
                  <a:ext cx="10422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Find us on</a:t>
                  </a:r>
                </a:p>
              </p:txBody>
            </p:sp>
            <p:pic>
              <p:nvPicPr>
                <p:cNvPr id="1026" name="Picture 2" descr="PayPal Exec Poached to Run Comms for Facebook Messenger ...">
                  <a:extLst>
                    <a:ext uri="{FF2B5EF4-FFF2-40B4-BE49-F238E27FC236}">
                      <a16:creationId xmlns:a16="http://schemas.microsoft.com/office/drawing/2014/main" id="{1BA3CE12-3FB1-4ED2-9BDB-E8DCD9625B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92" t="17743" r="13477" b="15731"/>
                <a:stretch/>
              </p:blipFill>
              <p:spPr bwMode="auto">
                <a:xfrm>
                  <a:off x="7648167" y="7446743"/>
                  <a:ext cx="707096" cy="355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DF43353-C530-456F-8F7C-9D597E167429}"/>
                    </a:ext>
                  </a:extLst>
                </p:cNvPr>
                <p:cNvSpPr txBox="1"/>
                <p:nvPr/>
              </p:nvSpPr>
              <p:spPr>
                <a:xfrm>
                  <a:off x="6678569" y="6640099"/>
                  <a:ext cx="19816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Supported Payments</a:t>
                  </a:r>
                </a:p>
              </p:txBody>
            </p:sp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7B2412C9-855C-4146-8EBF-F44976BD4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550" b="24022"/>
                <a:stretch/>
              </p:blipFill>
              <p:spPr>
                <a:xfrm>
                  <a:off x="6887909" y="7446743"/>
                  <a:ext cx="708889" cy="357479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1028" name="Picture 4" descr="American Express - Wikipedia">
                  <a:extLst>
                    <a:ext uri="{FF2B5EF4-FFF2-40B4-BE49-F238E27FC236}">
                      <a16:creationId xmlns:a16="http://schemas.microsoft.com/office/drawing/2014/main" id="{3DB0B09E-B8DC-4053-8615-1EEC4DECA4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01" t="3728" r="3213" b="3539"/>
                <a:stretch/>
              </p:blipFill>
              <p:spPr bwMode="auto">
                <a:xfrm>
                  <a:off x="7981735" y="6995499"/>
                  <a:ext cx="415401" cy="4138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user experience design â phresh ideas + designsÂ®">
                  <a:extLst>
                    <a:ext uri="{FF2B5EF4-FFF2-40B4-BE49-F238E27FC236}">
                      <a16:creationId xmlns:a16="http://schemas.microsoft.com/office/drawing/2014/main" id="{9E74CC1B-BD6B-45D4-8AB4-C70B302DD5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45158" y="6993453"/>
                  <a:ext cx="413815" cy="41381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1032" name="Picture 8" descr="Maestro (debit card) - Wikipedia">
                  <a:extLst>
                    <a:ext uri="{FF2B5EF4-FFF2-40B4-BE49-F238E27FC236}">
                      <a16:creationId xmlns:a16="http://schemas.microsoft.com/office/drawing/2014/main" id="{FABA829D-6C60-4458-ACDA-DDDDBCAAB5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3599" y="6995319"/>
                  <a:ext cx="530719" cy="413996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A17C23C-DF05-4112-BDE9-FE11983BFC30}"/>
                  </a:ext>
                </a:extLst>
              </p:cNvPr>
              <p:cNvGrpSpPr/>
              <p:nvPr/>
            </p:nvGrpSpPr>
            <p:grpSpPr>
              <a:xfrm>
                <a:off x="0" y="-21470"/>
                <a:ext cx="12193628" cy="1602097"/>
                <a:chOff x="0" y="-21470"/>
                <a:chExt cx="12193628" cy="1602097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52BF59A-9CA4-4470-863A-7AFD857FC4BB}"/>
                    </a:ext>
                  </a:extLst>
                </p:cNvPr>
                <p:cNvSpPr/>
                <p:nvPr/>
              </p:nvSpPr>
              <p:spPr>
                <a:xfrm>
                  <a:off x="7683153" y="374231"/>
                  <a:ext cx="4510475" cy="1206396"/>
                </a:xfrm>
                <a:prstGeom prst="rect">
                  <a:avLst/>
                </a:prstGeom>
                <a:gradFill>
                  <a:gsLst>
                    <a:gs pos="0">
                      <a:srgbClr val="002060"/>
                    </a:gs>
                    <a:gs pos="100000">
                      <a:srgbClr val="688CCE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E147B6D-7D28-4D6E-BA53-8D77992EC054}"/>
                    </a:ext>
                  </a:extLst>
                </p:cNvPr>
                <p:cNvSpPr/>
                <p:nvPr/>
              </p:nvSpPr>
              <p:spPr>
                <a:xfrm>
                  <a:off x="0" y="-485"/>
                  <a:ext cx="7684109" cy="435149"/>
                </a:xfrm>
                <a:prstGeom prst="rect">
                  <a:avLst/>
                </a:prstGeom>
                <a:gradFill>
                  <a:gsLst>
                    <a:gs pos="0">
                      <a:srgbClr val="002060"/>
                    </a:gs>
                    <a:gs pos="100000">
                      <a:srgbClr val="688CCE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0376C3-C3EE-4FF4-B7DE-1B6A62D02C23}"/>
                    </a:ext>
                  </a:extLst>
                </p:cNvPr>
                <p:cNvSpPr/>
                <p:nvPr/>
              </p:nvSpPr>
              <p:spPr>
                <a:xfrm>
                  <a:off x="7681525" y="-2866"/>
                  <a:ext cx="4510475" cy="437059"/>
                </a:xfrm>
                <a:prstGeom prst="rect">
                  <a:avLst/>
                </a:prstGeom>
                <a:gradFill>
                  <a:gsLst>
                    <a:gs pos="0">
                      <a:srgbClr val="002060"/>
                    </a:gs>
                    <a:gs pos="100000">
                      <a:srgbClr val="688CCE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326089C-552B-473C-B87A-214C6879B7D9}"/>
                    </a:ext>
                  </a:extLst>
                </p:cNvPr>
                <p:cNvSpPr txBox="1"/>
                <p:nvPr/>
              </p:nvSpPr>
              <p:spPr>
                <a:xfrm>
                  <a:off x="8627932" y="35676"/>
                  <a:ext cx="351731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FREE DELIVERY ORDERS OVER £100</a:t>
                  </a:r>
                </a:p>
              </p:txBody>
            </p: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0E5BDD2C-292C-4D12-9352-9908A3F35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14721" y="-21470"/>
                  <a:ext cx="409117" cy="409117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FC5123F6-DCAD-4829-85E1-72C752C02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96879" y="35676"/>
                  <a:ext cx="350010" cy="330009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FC807F8-42C7-43E2-9B30-EA07D5CA8AE3}"/>
                    </a:ext>
                  </a:extLst>
                </p:cNvPr>
                <p:cNvSpPr txBox="1"/>
                <p:nvPr/>
              </p:nvSpPr>
              <p:spPr>
                <a:xfrm>
                  <a:off x="3953590" y="35676"/>
                  <a:ext cx="408797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ORDER BY 3PM FOR NEXT DAY DELIVERY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43D6E68-BF00-4D13-A712-B40531FEC318}"/>
                    </a:ext>
                  </a:extLst>
                </p:cNvPr>
                <p:cNvSpPr/>
                <p:nvPr/>
              </p:nvSpPr>
              <p:spPr>
                <a:xfrm>
                  <a:off x="16934" y="53753"/>
                  <a:ext cx="23711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98% CUSTOMERS LOVE US</a:t>
                  </a: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27FAD20F-A93D-4377-B95A-8D8CD82D53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8847" y="28554"/>
                  <a:ext cx="746197" cy="405162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2A8EF3A-16E0-404F-A8EC-6596146763AF}"/>
                    </a:ext>
                  </a:extLst>
                </p:cNvPr>
                <p:cNvSpPr/>
                <p:nvPr/>
              </p:nvSpPr>
              <p:spPr>
                <a:xfrm>
                  <a:off x="0" y="356083"/>
                  <a:ext cx="8041569" cy="1221813"/>
                </a:xfrm>
                <a:prstGeom prst="rect">
                  <a:avLst/>
                </a:prstGeom>
                <a:gradFill>
                  <a:gsLst>
                    <a:gs pos="0">
                      <a:srgbClr val="002060"/>
                    </a:gs>
                    <a:gs pos="100000">
                      <a:srgbClr val="688CCE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BAAF1FF7-82A9-4690-840B-E8C83D2DB267}"/>
                    </a:ext>
                  </a:extLst>
                </p:cNvPr>
                <p:cNvSpPr/>
                <p:nvPr/>
              </p:nvSpPr>
              <p:spPr>
                <a:xfrm>
                  <a:off x="3776421" y="712784"/>
                  <a:ext cx="4265148" cy="54640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D1D173C1-BD37-4BC4-BEE3-96D5CB6FAB23}"/>
                    </a:ext>
                  </a:extLst>
                </p:cNvPr>
                <p:cNvSpPr/>
                <p:nvPr/>
              </p:nvSpPr>
              <p:spPr>
                <a:xfrm>
                  <a:off x="7402847" y="712783"/>
                  <a:ext cx="638722" cy="54640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1F9F410A-C1BD-4494-8A71-E2D02C1A02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1486" y="775127"/>
                  <a:ext cx="401444" cy="40010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D443C2-7B3C-4FE3-AF4C-219E46DA5F08}"/>
                    </a:ext>
                  </a:extLst>
                </p:cNvPr>
                <p:cNvSpPr txBox="1"/>
                <p:nvPr/>
              </p:nvSpPr>
              <p:spPr>
                <a:xfrm>
                  <a:off x="3865304" y="816710"/>
                  <a:ext cx="25026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 dirty="0">
                      <a:solidFill>
                        <a:schemeClr val="bg1">
                          <a:lumMod val="65000"/>
                        </a:schemeClr>
                      </a:solidFill>
                      <a:latin typeface="Century Gothic" panose="020B0502020202020204" pitchFamily="34" charset="0"/>
                    </a:rPr>
                    <a:t>Search Gadget Gainey</a:t>
                  </a:r>
                </a:p>
              </p:txBody>
            </p: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F80C479C-BC3A-4554-B209-30EAFBF5EB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17502" y="671990"/>
                  <a:ext cx="546410" cy="546410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444F9C-7DDF-44C6-B236-3687A8C78D14}"/>
                    </a:ext>
                  </a:extLst>
                </p:cNvPr>
                <p:cNvSpPr txBox="1"/>
                <p:nvPr/>
              </p:nvSpPr>
              <p:spPr>
                <a:xfrm>
                  <a:off x="11304947" y="803952"/>
                  <a:ext cx="8402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Basket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E18BC8C9-A9B0-4CE3-A53B-EF7ACC40C8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9600" y="755994"/>
                  <a:ext cx="472570" cy="472570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1EC06AF-3AF7-4D0D-97C1-2203C6F5281E}"/>
                    </a:ext>
                  </a:extLst>
                </p:cNvPr>
                <p:cNvSpPr txBox="1"/>
                <p:nvPr/>
              </p:nvSpPr>
              <p:spPr>
                <a:xfrm>
                  <a:off x="9595932" y="803952"/>
                  <a:ext cx="6415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Help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ED92EC0-BBD4-4794-B92B-FF9208074CF3}"/>
                    </a:ext>
                  </a:extLst>
                </p:cNvPr>
                <p:cNvSpPr/>
                <p:nvPr/>
              </p:nvSpPr>
              <p:spPr>
                <a:xfrm>
                  <a:off x="1909" y="417726"/>
                  <a:ext cx="12190091" cy="73847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516241E2-8D63-484C-8283-8D80BD0D8D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6780"/>
                <a:stretch/>
              </p:blipFill>
              <p:spPr>
                <a:xfrm>
                  <a:off x="1025759" y="498701"/>
                  <a:ext cx="1171937" cy="996912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D4E7E877-D3AB-4B1D-AD8E-37EEED2A89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874" t="81270" r="1220" b="739"/>
                <a:stretch/>
              </p:blipFill>
              <p:spPr>
                <a:xfrm>
                  <a:off x="1701440" y="1237468"/>
                  <a:ext cx="995037" cy="215519"/>
                </a:xfrm>
                <a:prstGeom prst="rect">
                  <a:avLst/>
                </a:prstGeom>
              </p:spPr>
            </p:pic>
          </p:grp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52CBCB3-FB76-4060-AA9B-BEC68DE86DAF}"/>
                  </a:ext>
                </a:extLst>
              </p:cNvPr>
              <p:cNvSpPr/>
              <p:nvPr/>
            </p:nvSpPr>
            <p:spPr>
              <a:xfrm>
                <a:off x="1451428" y="6943292"/>
                <a:ext cx="2651205" cy="30086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Content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20DD729-6955-4F77-9FDF-EC9F8B0D0D56}"/>
                  </a:ext>
                </a:extLst>
              </p:cNvPr>
              <p:cNvSpPr/>
              <p:nvPr/>
            </p:nvSpPr>
            <p:spPr>
              <a:xfrm>
                <a:off x="4770396" y="6947110"/>
                <a:ext cx="2651205" cy="30086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Content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685D1F7-0AE8-426E-835C-C5C60FFFF496}"/>
                  </a:ext>
                </a:extLst>
              </p:cNvPr>
              <p:cNvSpPr/>
              <p:nvPr/>
            </p:nvSpPr>
            <p:spPr>
              <a:xfrm>
                <a:off x="8090481" y="6950491"/>
                <a:ext cx="2651205" cy="30086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Content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893E8E-9982-4F93-82F6-8C55E02F605A}"/>
                </a:ext>
              </a:extLst>
            </p:cNvPr>
            <p:cNvSpPr/>
            <p:nvPr/>
          </p:nvSpPr>
          <p:spPr>
            <a:xfrm>
              <a:off x="0" y="1434198"/>
              <a:ext cx="12192000" cy="3495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D3B63A-9DE7-44A4-9DAE-31CB85F8530C}"/>
                </a:ext>
              </a:extLst>
            </p:cNvPr>
            <p:cNvSpPr txBox="1"/>
            <p:nvPr/>
          </p:nvSpPr>
          <p:spPr>
            <a:xfrm>
              <a:off x="3393005" y="1448651"/>
              <a:ext cx="12923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Ride On Toys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DF83E0-41AD-4879-B6AD-C45AD47BA298}"/>
                </a:ext>
              </a:extLst>
            </p:cNvPr>
            <p:cNvSpPr txBox="1"/>
            <p:nvPr/>
          </p:nvSpPr>
          <p:spPr>
            <a:xfrm>
              <a:off x="5133824" y="1455742"/>
              <a:ext cx="1699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Role Play Playsets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3A183-8BE6-40AB-978D-A7F85BFB96F0}"/>
                </a:ext>
              </a:extLst>
            </p:cNvPr>
            <p:cNvSpPr txBox="1"/>
            <p:nvPr/>
          </p:nvSpPr>
          <p:spPr>
            <a:xfrm>
              <a:off x="7192398" y="1455754"/>
              <a:ext cx="1069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Gift Finder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1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10567" y="-74054"/>
            <a:ext cx="12304706" cy="10719486"/>
            <a:chOff x="-110567" y="-74054"/>
            <a:chExt cx="12304706" cy="107194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329C13-B0F3-4D76-B272-1A3B6E64E054}"/>
                </a:ext>
              </a:extLst>
            </p:cNvPr>
            <p:cNvGrpSpPr/>
            <p:nvPr/>
          </p:nvGrpSpPr>
          <p:grpSpPr>
            <a:xfrm>
              <a:off x="-110567" y="-74054"/>
              <a:ext cx="12304706" cy="10719486"/>
              <a:chOff x="-110567" y="-74054"/>
              <a:chExt cx="12304706" cy="1071948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86D1D19-806B-4039-B870-5D757B870F34}"/>
                  </a:ext>
                </a:extLst>
              </p:cNvPr>
              <p:cNvGrpSpPr/>
              <p:nvPr/>
            </p:nvGrpSpPr>
            <p:grpSpPr>
              <a:xfrm>
                <a:off x="-110567" y="-74054"/>
                <a:ext cx="12304706" cy="10719486"/>
                <a:chOff x="-111078" y="-21470"/>
                <a:chExt cx="12304706" cy="10719486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00018FE4-E16B-4ECA-ACFC-F495986D0E5B}"/>
                    </a:ext>
                  </a:extLst>
                </p:cNvPr>
                <p:cNvGrpSpPr/>
                <p:nvPr/>
              </p:nvGrpSpPr>
              <p:grpSpPr>
                <a:xfrm>
                  <a:off x="-111078" y="8594895"/>
                  <a:ext cx="12225447" cy="2103121"/>
                  <a:chOff x="-111078" y="4879238"/>
                  <a:chExt cx="12225447" cy="2103121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68B5F5EF-DB70-44FE-96CF-08F31E9A75FB}"/>
                      </a:ext>
                    </a:extLst>
                  </p:cNvPr>
                  <p:cNvSpPr/>
                  <p:nvPr/>
                </p:nvSpPr>
                <p:spPr>
                  <a:xfrm>
                    <a:off x="7603894" y="4879239"/>
                    <a:ext cx="4510475" cy="2103120"/>
                  </a:xfrm>
                  <a:prstGeom prst="rect">
                    <a:avLst/>
                  </a:prstGeom>
                  <a:gradFill>
                    <a:gsLst>
                      <a:gs pos="0">
                        <a:srgbClr val="002060"/>
                      </a:gs>
                      <a:gs pos="100000">
                        <a:srgbClr val="688CCE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AE5D7CF-2EB4-4808-90B3-099FD1CBC2B5}"/>
                      </a:ext>
                    </a:extLst>
                  </p:cNvPr>
                  <p:cNvSpPr/>
                  <p:nvPr/>
                </p:nvSpPr>
                <p:spPr>
                  <a:xfrm>
                    <a:off x="-111078" y="4879238"/>
                    <a:ext cx="8073388" cy="2103120"/>
                  </a:xfrm>
                  <a:prstGeom prst="rect">
                    <a:avLst/>
                  </a:prstGeom>
                  <a:gradFill>
                    <a:gsLst>
                      <a:gs pos="0">
                        <a:srgbClr val="002060"/>
                      </a:gs>
                      <a:gs pos="100000">
                        <a:srgbClr val="688CCE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28B21EE-0AB3-45F0-A885-3D7148B7B014}"/>
                      </a:ext>
                    </a:extLst>
                  </p:cNvPr>
                  <p:cNvSpPr txBox="1"/>
                  <p:nvPr/>
                </p:nvSpPr>
                <p:spPr>
                  <a:xfrm>
                    <a:off x="-77420" y="5002424"/>
                    <a:ext cx="19720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Gadget Gainey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FD0839E-D7E5-46F7-9F3B-5577C96A1B4F}"/>
                      </a:ext>
                    </a:extLst>
                  </p:cNvPr>
                  <p:cNvSpPr txBox="1"/>
                  <p:nvPr/>
                </p:nvSpPr>
                <p:spPr>
                  <a:xfrm>
                    <a:off x="123117" y="5549864"/>
                    <a:ext cx="9621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About Us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30F4A3D-3AF4-41CD-A0C3-96703D562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36970" y="5800470"/>
                    <a:ext cx="7473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Basket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11C6EA8B-FB95-4F70-AB54-E23370498764}"/>
                      </a:ext>
                    </a:extLst>
                  </p:cNvPr>
                  <p:cNvSpPr txBox="1"/>
                  <p:nvPr/>
                </p:nvSpPr>
                <p:spPr>
                  <a:xfrm>
                    <a:off x="4652244" y="5048001"/>
                    <a:ext cx="85953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Support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763F8E0E-C3E3-4E21-B02C-4B5F5436DF10}"/>
                      </a:ext>
                    </a:extLst>
                  </p:cNvPr>
                  <p:cNvSpPr txBox="1"/>
                  <p:nvPr/>
                </p:nvSpPr>
                <p:spPr>
                  <a:xfrm>
                    <a:off x="2119460" y="5048001"/>
                    <a:ext cx="15167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The boring Stuff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16D4410-8BCD-4E23-B52B-3D4656109DD7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350" y="6132705"/>
                    <a:ext cx="153599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Terms &amp; Policies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16CEC69-0497-405B-9CBA-E823E69558FC}"/>
                      </a:ext>
                    </a:extLst>
                  </p:cNvPr>
                  <p:cNvSpPr txBox="1"/>
                  <p:nvPr/>
                </p:nvSpPr>
                <p:spPr>
                  <a:xfrm>
                    <a:off x="2158604" y="5524541"/>
                    <a:ext cx="18501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Shipping &amp; Delivery</a:t>
                    </a: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0EEFFD45-A76E-4948-9BD6-F85BC9992EDA}"/>
                      </a:ext>
                    </a:extLst>
                  </p:cNvPr>
                  <p:cNvSpPr txBox="1"/>
                  <p:nvPr/>
                </p:nvSpPr>
                <p:spPr>
                  <a:xfrm>
                    <a:off x="2158604" y="5839005"/>
                    <a:ext cx="167225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Returns &amp; Refund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DAB4D88-9804-40AA-8FF0-871F27CAFB90}"/>
                      </a:ext>
                    </a:extLst>
                  </p:cNvPr>
                  <p:cNvSpPr txBox="1"/>
                  <p:nvPr/>
                </p:nvSpPr>
                <p:spPr>
                  <a:xfrm>
                    <a:off x="4760428" y="5483028"/>
                    <a:ext cx="11528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Contact Us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B23C28B5-C9E1-422C-AB61-C0EC0000279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7620" y="5801231"/>
                    <a:ext cx="6928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FAQ’s</a:t>
                    </a: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17DC3962-50FE-44F6-93DA-A9E391707A7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970" y="6079920"/>
                    <a:ext cx="11128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eBay Store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86C58B6-D664-435B-81B9-42F230BC022B}"/>
                      </a:ext>
                    </a:extLst>
                  </p:cNvPr>
                  <p:cNvSpPr txBox="1"/>
                  <p:nvPr/>
                </p:nvSpPr>
                <p:spPr>
                  <a:xfrm>
                    <a:off x="153573" y="6374470"/>
                    <a:ext cx="90120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Sitemap</a:t>
                    </a:r>
                  </a:p>
                </p:txBody>
              </p:sp>
              <p:pic>
                <p:nvPicPr>
                  <p:cNvPr id="65" name="Picture 64">
                    <a:extLst>
                      <a:ext uri="{FF2B5EF4-FFF2-40B4-BE49-F238E27FC236}">
                        <a16:creationId xmlns:a16="http://schemas.microsoft.com/office/drawing/2014/main" id="{BFD12B75-2EC3-4E6B-B2B9-9495AF603F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52295" y="5636008"/>
                    <a:ext cx="1565235" cy="849873"/>
                  </a:xfrm>
                  <a:prstGeom prst="rect">
                    <a:avLst/>
                  </a:prstGeom>
                </p:spPr>
              </p:pic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382FF3B-2191-4A4C-9646-52D16C31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9304498" y="5907055"/>
                    <a:ext cx="104227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Find us on</a:t>
                    </a:r>
                  </a:p>
                </p:txBody>
              </p:sp>
              <p:pic>
                <p:nvPicPr>
                  <p:cNvPr id="1026" name="Picture 2" descr="PayPal Exec Poached to Run Comms for Facebook Messenger ...">
                    <a:extLst>
                      <a:ext uri="{FF2B5EF4-FFF2-40B4-BE49-F238E27FC236}">
                        <a16:creationId xmlns:a16="http://schemas.microsoft.com/office/drawing/2014/main" id="{1BA3CE12-3FB1-4ED2-9BDB-E8DCD9625B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2192" t="17743" r="13477" b="15731"/>
                  <a:stretch/>
                </p:blipFill>
                <p:spPr bwMode="auto">
                  <a:xfrm>
                    <a:off x="7554324" y="5809068"/>
                    <a:ext cx="707096" cy="3559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DF43353-C530-456F-8F7C-9D597E167429}"/>
                      </a:ext>
                    </a:extLst>
                  </p:cNvPr>
                  <p:cNvSpPr txBox="1"/>
                  <p:nvPr/>
                </p:nvSpPr>
                <p:spPr>
                  <a:xfrm>
                    <a:off x="6584726" y="5002424"/>
                    <a:ext cx="19816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Supported Payments</a:t>
                    </a:r>
                  </a:p>
                </p:txBody>
              </p:sp>
              <p:pic>
                <p:nvPicPr>
                  <p:cNvPr id="69" name="Picture 68">
                    <a:extLst>
                      <a:ext uri="{FF2B5EF4-FFF2-40B4-BE49-F238E27FC236}">
                        <a16:creationId xmlns:a16="http://schemas.microsoft.com/office/drawing/2014/main" id="{7B2412C9-855C-4146-8EBF-F44976BD4D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5550" b="24022"/>
                  <a:stretch/>
                </p:blipFill>
                <p:spPr>
                  <a:xfrm>
                    <a:off x="6794066" y="5809068"/>
                    <a:ext cx="708889" cy="35747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028" name="Picture 4" descr="American Express - Wikipedia">
                    <a:extLst>
                      <a:ext uri="{FF2B5EF4-FFF2-40B4-BE49-F238E27FC236}">
                        <a16:creationId xmlns:a16="http://schemas.microsoft.com/office/drawing/2014/main" id="{3DB0B09E-B8DC-4053-8615-1EEC4DECA49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701" t="3728" r="3213" b="3539"/>
                  <a:stretch/>
                </p:blipFill>
                <p:spPr bwMode="auto">
                  <a:xfrm>
                    <a:off x="7887892" y="5357824"/>
                    <a:ext cx="415401" cy="41381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0" name="Picture 6" descr="user experience design â phresh ideas + designsÂ®">
                    <a:extLst>
                      <a:ext uri="{FF2B5EF4-FFF2-40B4-BE49-F238E27FC236}">
                        <a16:creationId xmlns:a16="http://schemas.microsoft.com/office/drawing/2014/main" id="{9E74CC1B-BD6B-45D4-8AB4-C70B302DD5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51315" y="5355778"/>
                    <a:ext cx="413815" cy="41381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032" name="Picture 8" descr="Maestro (debit card) - Wikipedia">
                    <a:extLst>
                      <a:ext uri="{FF2B5EF4-FFF2-40B4-BE49-F238E27FC236}">
                        <a16:creationId xmlns:a16="http://schemas.microsoft.com/office/drawing/2014/main" id="{FABA829D-6C60-4458-ACDA-DDDDBCAAB52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59756" y="5357644"/>
                    <a:ext cx="530719" cy="41399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5A17C23C-DF05-4112-BDE9-FE11983BFC30}"/>
                    </a:ext>
                  </a:extLst>
                </p:cNvPr>
                <p:cNvGrpSpPr/>
                <p:nvPr/>
              </p:nvGrpSpPr>
              <p:grpSpPr>
                <a:xfrm>
                  <a:off x="0" y="-21470"/>
                  <a:ext cx="12193628" cy="1602097"/>
                  <a:chOff x="0" y="-21470"/>
                  <a:chExt cx="12193628" cy="1602097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52BF59A-9CA4-4470-863A-7AFD857FC4BB}"/>
                      </a:ext>
                    </a:extLst>
                  </p:cNvPr>
                  <p:cNvSpPr/>
                  <p:nvPr/>
                </p:nvSpPr>
                <p:spPr>
                  <a:xfrm>
                    <a:off x="7683153" y="374231"/>
                    <a:ext cx="4510475" cy="1206396"/>
                  </a:xfrm>
                  <a:prstGeom prst="rect">
                    <a:avLst/>
                  </a:prstGeom>
                  <a:gradFill>
                    <a:gsLst>
                      <a:gs pos="0">
                        <a:srgbClr val="002060"/>
                      </a:gs>
                      <a:gs pos="100000">
                        <a:srgbClr val="688CCE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9E147B6D-7D28-4D6E-BA53-8D77992EC054}"/>
                      </a:ext>
                    </a:extLst>
                  </p:cNvPr>
                  <p:cNvSpPr/>
                  <p:nvPr/>
                </p:nvSpPr>
                <p:spPr>
                  <a:xfrm>
                    <a:off x="0" y="-485"/>
                    <a:ext cx="7684109" cy="435149"/>
                  </a:xfrm>
                  <a:prstGeom prst="rect">
                    <a:avLst/>
                  </a:prstGeom>
                  <a:gradFill>
                    <a:gsLst>
                      <a:gs pos="0">
                        <a:srgbClr val="002060"/>
                      </a:gs>
                      <a:gs pos="100000">
                        <a:srgbClr val="688CCE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E0376C3-C3EE-4FF4-B7DE-1B6A62D02C23}"/>
                      </a:ext>
                    </a:extLst>
                  </p:cNvPr>
                  <p:cNvSpPr/>
                  <p:nvPr/>
                </p:nvSpPr>
                <p:spPr>
                  <a:xfrm>
                    <a:off x="7681525" y="-2866"/>
                    <a:ext cx="4510475" cy="437059"/>
                  </a:xfrm>
                  <a:prstGeom prst="rect">
                    <a:avLst/>
                  </a:prstGeom>
                  <a:gradFill>
                    <a:gsLst>
                      <a:gs pos="0">
                        <a:srgbClr val="002060"/>
                      </a:gs>
                      <a:gs pos="100000">
                        <a:srgbClr val="688CCE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326089C-552B-473C-B87A-214C6879B7D9}"/>
                      </a:ext>
                    </a:extLst>
                  </p:cNvPr>
                  <p:cNvSpPr txBox="1"/>
                  <p:nvPr/>
                </p:nvSpPr>
                <p:spPr>
                  <a:xfrm>
                    <a:off x="8627932" y="35676"/>
                    <a:ext cx="35173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6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FREE DELIVERY ORDERS OVER £100</a:t>
                    </a:r>
                  </a:p>
                </p:txBody>
              </p:sp>
              <p:pic>
                <p:nvPicPr>
                  <p:cNvPr id="23" name="Picture 22">
                    <a:extLst>
                      <a:ext uri="{FF2B5EF4-FFF2-40B4-BE49-F238E27FC236}">
                        <a16:creationId xmlns:a16="http://schemas.microsoft.com/office/drawing/2014/main" id="{0E5BDD2C-292C-4D12-9352-9908A3F35F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14721" y="-21470"/>
                    <a:ext cx="409117" cy="409117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FC5123F6-DCAD-4829-85E1-72C752C024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96879" y="35676"/>
                    <a:ext cx="350010" cy="330009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FC807F8-42C7-43E2-9B30-EA07D5CA8AE3}"/>
                      </a:ext>
                    </a:extLst>
                  </p:cNvPr>
                  <p:cNvSpPr txBox="1"/>
                  <p:nvPr/>
                </p:nvSpPr>
                <p:spPr>
                  <a:xfrm>
                    <a:off x="3953590" y="35676"/>
                    <a:ext cx="408797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6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ORDER BY 3PM FOR NEXT DAY DELIVERY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43D6E68-BF00-4D13-A712-B40531FEC318}"/>
                      </a:ext>
                    </a:extLst>
                  </p:cNvPr>
                  <p:cNvSpPr/>
                  <p:nvPr/>
                </p:nvSpPr>
                <p:spPr>
                  <a:xfrm>
                    <a:off x="16934" y="53753"/>
                    <a:ext cx="237116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sz="14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98% CUSTOMERS LOVE US</a:t>
                    </a:r>
                  </a:p>
                </p:txBody>
              </p:sp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27FAD20F-A93D-4377-B95A-8D8CD82D53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847" y="28554"/>
                    <a:ext cx="746197" cy="405162"/>
                  </a:xfrm>
                  <a:prstGeom prst="rect">
                    <a:avLst/>
                  </a:prstGeom>
                </p:spPr>
              </p:pic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D2A8EF3A-16E0-404F-A8EC-6596146763AF}"/>
                      </a:ext>
                    </a:extLst>
                  </p:cNvPr>
                  <p:cNvSpPr/>
                  <p:nvPr/>
                </p:nvSpPr>
                <p:spPr>
                  <a:xfrm>
                    <a:off x="0" y="356083"/>
                    <a:ext cx="8041569" cy="1221813"/>
                  </a:xfrm>
                  <a:prstGeom prst="rect">
                    <a:avLst/>
                  </a:prstGeom>
                  <a:gradFill>
                    <a:gsLst>
                      <a:gs pos="0">
                        <a:srgbClr val="002060"/>
                      </a:gs>
                      <a:gs pos="100000">
                        <a:srgbClr val="688CCE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BAAF1FF7-82A9-4690-840B-E8C83D2DB267}"/>
                      </a:ext>
                    </a:extLst>
                  </p:cNvPr>
                  <p:cNvSpPr/>
                  <p:nvPr/>
                </p:nvSpPr>
                <p:spPr>
                  <a:xfrm>
                    <a:off x="3776421" y="712784"/>
                    <a:ext cx="4265148" cy="546409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D1D173C1-BD37-4BC4-BEE3-96D5CB6FAB23}"/>
                      </a:ext>
                    </a:extLst>
                  </p:cNvPr>
                  <p:cNvSpPr/>
                  <p:nvPr/>
                </p:nvSpPr>
                <p:spPr>
                  <a:xfrm>
                    <a:off x="7402847" y="712783"/>
                    <a:ext cx="638722" cy="546409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1F9F410A-C1BD-4494-8A71-E2D02C1A0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21486" y="775127"/>
                    <a:ext cx="401444" cy="400106"/>
                  </a:xfrm>
                  <a:prstGeom prst="rect">
                    <a:avLst/>
                  </a:prstGeom>
                </p:spPr>
              </p:pic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ED443C2-7B3C-4FE3-AF4C-219E46DA5F0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5304" y="816710"/>
                    <a:ext cx="250260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entury Gothic" panose="020B0502020202020204" pitchFamily="34" charset="0"/>
                      </a:rPr>
                      <a:t>Search Gadget Gainey</a:t>
                    </a:r>
                  </a:p>
                </p:txBody>
              </p:sp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F80C479C-BC3A-4554-B209-30EAFBF5EB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817502" y="671990"/>
                    <a:ext cx="546410" cy="546410"/>
                  </a:xfrm>
                  <a:prstGeom prst="rect">
                    <a:avLst/>
                  </a:prstGeom>
                </p:spPr>
              </p:pic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EF444F9C-7DDF-44C6-B236-3687A8C78D1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04947" y="803952"/>
                    <a:ext cx="84029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6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Basket</a:t>
                    </a:r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E18BC8C9-A9B0-4CE3-A53B-EF7ACC40C8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59600" y="755994"/>
                    <a:ext cx="472570" cy="472570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1EC06AF-3AF7-4D0D-97C1-2203C6F5281E}"/>
                      </a:ext>
                    </a:extLst>
                  </p:cNvPr>
                  <p:cNvSpPr txBox="1"/>
                  <p:nvPr/>
                </p:nvSpPr>
                <p:spPr>
                  <a:xfrm>
                    <a:off x="9595932" y="803952"/>
                    <a:ext cx="64152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6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rPr>
                      <a:t>Help</a:t>
                    </a: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ED92EC0-BBD4-4794-B92B-FF9208074CF3}"/>
                      </a:ext>
                    </a:extLst>
                  </p:cNvPr>
                  <p:cNvSpPr/>
                  <p:nvPr/>
                </p:nvSpPr>
                <p:spPr>
                  <a:xfrm>
                    <a:off x="1909" y="417726"/>
                    <a:ext cx="12190091" cy="73847"/>
                  </a:xfrm>
                  <a:prstGeom prst="rect">
                    <a:avLst/>
                  </a:prstGeom>
                  <a:solidFill>
                    <a:schemeClr val="bg1">
                      <a:alpha val="7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516241E2-8D63-484C-8283-8D80BD0D8D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6780"/>
                  <a:stretch/>
                </p:blipFill>
                <p:spPr>
                  <a:xfrm>
                    <a:off x="1025759" y="498701"/>
                    <a:ext cx="1171937" cy="996912"/>
                  </a:xfrm>
                  <a:prstGeom prst="rect">
                    <a:avLst/>
                  </a:prstGeom>
                </p:spPr>
              </p:pic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D4E7E877-D3AB-4B1D-AD8E-37EEED2A89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874" t="81270" r="1220" b="739"/>
                  <a:stretch/>
                </p:blipFill>
                <p:spPr>
                  <a:xfrm>
                    <a:off x="1701440" y="1237468"/>
                    <a:ext cx="995037" cy="21551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52CBCB3-FB76-4060-AA9B-BEC68DE86DAF}"/>
                    </a:ext>
                  </a:extLst>
                </p:cNvPr>
                <p:cNvSpPr/>
                <p:nvPr/>
              </p:nvSpPr>
              <p:spPr>
                <a:xfrm>
                  <a:off x="1179083" y="2005087"/>
                  <a:ext cx="2651205" cy="30086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Content Product 1</a:t>
                  </a:r>
                  <a:endParaRPr lang="en-GB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420DD729-6955-4F77-9FDF-EC9F8B0D0D56}"/>
                    </a:ext>
                  </a:extLst>
                </p:cNvPr>
                <p:cNvSpPr/>
                <p:nvPr/>
              </p:nvSpPr>
              <p:spPr>
                <a:xfrm>
                  <a:off x="4498051" y="2008905"/>
                  <a:ext cx="2651205" cy="30086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Content Product </a:t>
                  </a:r>
                  <a:r>
                    <a:rPr lang="en-GB" dirty="0" smtClean="0"/>
                    <a:t>2</a:t>
                  </a:r>
                  <a:endParaRPr lang="en-GB" dirty="0"/>
                </a:p>
                <a:p>
                  <a:pPr algn="ctr"/>
                  <a:endParaRPr lang="en-GB" dirty="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685D1F7-0AE8-426E-835C-C5C60FFFF496}"/>
                    </a:ext>
                  </a:extLst>
                </p:cNvPr>
                <p:cNvSpPr/>
                <p:nvPr/>
              </p:nvSpPr>
              <p:spPr>
                <a:xfrm>
                  <a:off x="7818136" y="2012286"/>
                  <a:ext cx="2651205" cy="30086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ContentProduct</a:t>
                  </a:r>
                  <a:r>
                    <a:rPr lang="en-GB" dirty="0"/>
                    <a:t> </a:t>
                  </a:r>
                  <a:r>
                    <a:rPr lang="en-GB" dirty="0" smtClean="0"/>
                    <a:t>3</a:t>
                  </a:r>
                  <a:endParaRPr lang="en-GB" dirty="0"/>
                </a:p>
                <a:p>
                  <a:pPr algn="ctr"/>
                  <a:endParaRPr lang="en-GB" dirty="0"/>
                </a:p>
              </p:txBody>
            </p: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0893E8E-9982-4F93-82F6-8C55E02F605A}"/>
                  </a:ext>
                </a:extLst>
              </p:cNvPr>
              <p:cNvSpPr/>
              <p:nvPr/>
            </p:nvSpPr>
            <p:spPr>
              <a:xfrm>
                <a:off x="0" y="1434198"/>
                <a:ext cx="12192000" cy="3495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D3B63A-9DE7-44A4-9DAE-31CB85F8530C}"/>
                  </a:ext>
                </a:extLst>
              </p:cNvPr>
              <p:cNvSpPr txBox="1"/>
              <p:nvPr/>
            </p:nvSpPr>
            <p:spPr>
              <a:xfrm>
                <a:off x="3393005" y="1448651"/>
                <a:ext cx="1292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Ride On Toys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3DF83E0-41AD-4879-B6AD-C45AD47BA298}"/>
                  </a:ext>
                </a:extLst>
              </p:cNvPr>
              <p:cNvSpPr txBox="1"/>
              <p:nvPr/>
            </p:nvSpPr>
            <p:spPr>
              <a:xfrm>
                <a:off x="5133824" y="1455742"/>
                <a:ext cx="16995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Role Play Playsets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8F3A183-8BE6-40AB-978D-A7F85BFB96F0}"/>
                  </a:ext>
                </a:extLst>
              </p:cNvPr>
              <p:cNvSpPr txBox="1"/>
              <p:nvPr/>
            </p:nvSpPr>
            <p:spPr>
              <a:xfrm>
                <a:off x="7192398" y="1455754"/>
                <a:ext cx="10695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Gift Finder</a:t>
                </a:r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52CBCB3-FB76-4060-AA9B-BEC68DE86DAF}"/>
                </a:ext>
              </a:extLst>
            </p:cNvPr>
            <p:cNvSpPr/>
            <p:nvPr/>
          </p:nvSpPr>
          <p:spPr>
            <a:xfrm>
              <a:off x="1189311" y="5350551"/>
              <a:ext cx="2651205" cy="30086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ContentProduct</a:t>
              </a:r>
              <a:r>
                <a:rPr lang="en-GB" dirty="0"/>
                <a:t> </a:t>
              </a:r>
              <a:r>
                <a:rPr lang="en-GB" dirty="0" smtClean="0"/>
                <a:t>4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20DD729-6955-4F77-9FDF-EC9F8B0D0D56}"/>
                </a:ext>
              </a:extLst>
            </p:cNvPr>
            <p:cNvSpPr/>
            <p:nvPr/>
          </p:nvSpPr>
          <p:spPr>
            <a:xfrm>
              <a:off x="4508279" y="5354369"/>
              <a:ext cx="2651205" cy="30086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ContentProduct</a:t>
              </a:r>
              <a:r>
                <a:rPr lang="en-GB" dirty="0"/>
                <a:t> </a:t>
              </a:r>
              <a:r>
                <a:rPr lang="en-GB" dirty="0" smtClean="0"/>
                <a:t>5</a:t>
              </a:r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85D1F7-0AE8-426E-835C-C5C60FFFF496}"/>
                </a:ext>
              </a:extLst>
            </p:cNvPr>
            <p:cNvSpPr/>
            <p:nvPr/>
          </p:nvSpPr>
          <p:spPr>
            <a:xfrm>
              <a:off x="7828364" y="5357750"/>
              <a:ext cx="2651205" cy="30086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Content Product 6</a:t>
              </a:r>
              <a:endParaRPr lang="en-GB" dirty="0"/>
            </a:p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2194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E701B90-8AD4-46FD-AC2F-BF132724B28A}"/>
              </a:ext>
            </a:extLst>
          </p:cNvPr>
          <p:cNvGrpSpPr/>
          <p:nvPr/>
        </p:nvGrpSpPr>
        <p:grpSpPr>
          <a:xfrm>
            <a:off x="-16724" y="-74054"/>
            <a:ext cx="12225447" cy="8685042"/>
            <a:chOff x="-16724" y="-74054"/>
            <a:chExt cx="12225447" cy="868504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86D1D19-806B-4039-B870-5D757B870F34}"/>
                </a:ext>
              </a:extLst>
            </p:cNvPr>
            <p:cNvGrpSpPr/>
            <p:nvPr/>
          </p:nvGrpSpPr>
          <p:grpSpPr>
            <a:xfrm>
              <a:off x="-16724" y="-74054"/>
              <a:ext cx="12225447" cy="8685042"/>
              <a:chOff x="-17235" y="-21470"/>
              <a:chExt cx="12225447" cy="868504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793EBB0-BAA2-4206-8472-5BDD007C2AFE}"/>
                  </a:ext>
                </a:extLst>
              </p:cNvPr>
              <p:cNvSpPr/>
              <p:nvPr/>
            </p:nvSpPr>
            <p:spPr>
              <a:xfrm>
                <a:off x="1451428" y="1951854"/>
                <a:ext cx="9289143" cy="44074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Content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0018FE4-E16B-4ECA-ACFC-F495986D0E5B}"/>
                  </a:ext>
                </a:extLst>
              </p:cNvPr>
              <p:cNvGrpSpPr/>
              <p:nvPr/>
            </p:nvGrpSpPr>
            <p:grpSpPr>
              <a:xfrm>
                <a:off x="-17235" y="6560451"/>
                <a:ext cx="12225447" cy="2103121"/>
                <a:chOff x="-17235" y="2844794"/>
                <a:chExt cx="12225447" cy="210312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8B5F5EF-DB70-44FE-96CF-08F31E9A75FB}"/>
                    </a:ext>
                  </a:extLst>
                </p:cNvPr>
                <p:cNvSpPr/>
                <p:nvPr/>
              </p:nvSpPr>
              <p:spPr>
                <a:xfrm>
                  <a:off x="7697737" y="2844795"/>
                  <a:ext cx="4510475" cy="2103120"/>
                </a:xfrm>
                <a:prstGeom prst="rect">
                  <a:avLst/>
                </a:prstGeom>
                <a:gradFill>
                  <a:gsLst>
                    <a:gs pos="0">
                      <a:srgbClr val="002060"/>
                    </a:gs>
                    <a:gs pos="100000">
                      <a:srgbClr val="688CCE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AE5D7CF-2EB4-4808-90B3-099FD1CBC2B5}"/>
                    </a:ext>
                  </a:extLst>
                </p:cNvPr>
                <p:cNvSpPr/>
                <p:nvPr/>
              </p:nvSpPr>
              <p:spPr>
                <a:xfrm>
                  <a:off x="-17235" y="2844794"/>
                  <a:ext cx="8073388" cy="2103120"/>
                </a:xfrm>
                <a:prstGeom prst="rect">
                  <a:avLst/>
                </a:prstGeom>
                <a:gradFill>
                  <a:gsLst>
                    <a:gs pos="0">
                      <a:srgbClr val="002060"/>
                    </a:gs>
                    <a:gs pos="100000">
                      <a:srgbClr val="688CCE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28B21EE-0AB3-45F0-A885-3D7148B7B014}"/>
                    </a:ext>
                  </a:extLst>
                </p:cNvPr>
                <p:cNvSpPr txBox="1"/>
                <p:nvPr/>
              </p:nvSpPr>
              <p:spPr>
                <a:xfrm>
                  <a:off x="16423" y="2967980"/>
                  <a:ext cx="19720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Gadget Gainey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FD0839E-D7E5-46F7-9F3B-5577C96A1B4F}"/>
                    </a:ext>
                  </a:extLst>
                </p:cNvPr>
                <p:cNvSpPr txBox="1"/>
                <p:nvPr/>
              </p:nvSpPr>
              <p:spPr>
                <a:xfrm>
                  <a:off x="216960" y="3515420"/>
                  <a:ext cx="9621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About Us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30F4A3D-3AF4-41CD-A0C3-96703D562647}"/>
                    </a:ext>
                  </a:extLst>
                </p:cNvPr>
                <p:cNvSpPr txBox="1"/>
                <p:nvPr/>
              </p:nvSpPr>
              <p:spPr>
                <a:xfrm>
                  <a:off x="230813" y="3766026"/>
                  <a:ext cx="7473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Basket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1C6EA8B-FB95-4F70-AB54-E23370498764}"/>
                    </a:ext>
                  </a:extLst>
                </p:cNvPr>
                <p:cNvSpPr txBox="1"/>
                <p:nvPr/>
              </p:nvSpPr>
              <p:spPr>
                <a:xfrm>
                  <a:off x="4746087" y="3013557"/>
                  <a:ext cx="8595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Support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63F8E0E-C3E3-4E21-B02C-4B5F5436DF10}"/>
                    </a:ext>
                  </a:extLst>
                </p:cNvPr>
                <p:cNvSpPr txBox="1"/>
                <p:nvPr/>
              </p:nvSpPr>
              <p:spPr>
                <a:xfrm>
                  <a:off x="2213303" y="3013557"/>
                  <a:ext cx="15167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The boring Stuff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16D4410-8BCD-4E23-B52B-3D4656109DD7}"/>
                    </a:ext>
                  </a:extLst>
                </p:cNvPr>
                <p:cNvSpPr txBox="1"/>
                <p:nvPr/>
              </p:nvSpPr>
              <p:spPr>
                <a:xfrm>
                  <a:off x="2267193" y="4098261"/>
                  <a:ext cx="18277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Terms &amp; </a:t>
                  </a:r>
                  <a:r>
                    <a:rPr lang="en-GB" sz="1400" dirty="0" smtClean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Conditions</a:t>
                  </a:r>
                  <a:endParaRPr lang="en-GB" sz="1400" dirty="0">
                    <a:solidFill>
                      <a:schemeClr val="bg1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16CEC69-0497-405B-9CBA-E823E69558FC}"/>
                    </a:ext>
                  </a:extLst>
                </p:cNvPr>
                <p:cNvSpPr txBox="1"/>
                <p:nvPr/>
              </p:nvSpPr>
              <p:spPr>
                <a:xfrm>
                  <a:off x="2252447" y="3490097"/>
                  <a:ext cx="18501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Shipping &amp; Delivery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EEFFD45-A76E-4948-9BD6-F85BC9992EDA}"/>
                    </a:ext>
                  </a:extLst>
                </p:cNvPr>
                <p:cNvSpPr txBox="1"/>
                <p:nvPr/>
              </p:nvSpPr>
              <p:spPr>
                <a:xfrm>
                  <a:off x="2252447" y="3804561"/>
                  <a:ext cx="16722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Returns &amp; Refund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DAB4D88-9804-40AA-8FF0-871F27CAFB90}"/>
                    </a:ext>
                  </a:extLst>
                </p:cNvPr>
                <p:cNvSpPr txBox="1"/>
                <p:nvPr/>
              </p:nvSpPr>
              <p:spPr>
                <a:xfrm>
                  <a:off x="4854271" y="3448584"/>
                  <a:ext cx="11528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Contact Us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23C28B5-C9E1-422C-AB61-C0EC0000279C}"/>
                    </a:ext>
                  </a:extLst>
                </p:cNvPr>
                <p:cNvSpPr txBox="1"/>
                <p:nvPr/>
              </p:nvSpPr>
              <p:spPr>
                <a:xfrm>
                  <a:off x="4891463" y="3766787"/>
                  <a:ext cx="6928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FAQ’s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7DC3962-50FE-44F6-93DA-A9E391707A71}"/>
                    </a:ext>
                  </a:extLst>
                </p:cNvPr>
                <p:cNvSpPr txBox="1"/>
                <p:nvPr/>
              </p:nvSpPr>
              <p:spPr>
                <a:xfrm>
                  <a:off x="230813" y="4045476"/>
                  <a:ext cx="11128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eBay Store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86C58B6-D664-435B-81B9-42F230BC022B}"/>
                    </a:ext>
                  </a:extLst>
                </p:cNvPr>
                <p:cNvSpPr txBox="1"/>
                <p:nvPr/>
              </p:nvSpPr>
              <p:spPr>
                <a:xfrm>
                  <a:off x="247416" y="4340026"/>
                  <a:ext cx="9012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Sitemap</a:t>
                  </a:r>
                </a:p>
              </p:txBody>
            </p:sp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BFD12B75-2EC3-4E6B-B2B9-9495AF603F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46138" y="3601564"/>
                  <a:ext cx="1565235" cy="849873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382FF3B-2191-4A4C-9646-52D16C31D317}"/>
                    </a:ext>
                  </a:extLst>
                </p:cNvPr>
                <p:cNvSpPr txBox="1"/>
                <p:nvPr/>
              </p:nvSpPr>
              <p:spPr>
                <a:xfrm>
                  <a:off x="9398341" y="3872611"/>
                  <a:ext cx="10422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Find us on</a:t>
                  </a:r>
                </a:p>
              </p:txBody>
            </p:sp>
            <p:pic>
              <p:nvPicPr>
                <p:cNvPr id="1026" name="Picture 2" descr="PayPal Exec Poached to Run Comms for Facebook Messenger ...">
                  <a:extLst>
                    <a:ext uri="{FF2B5EF4-FFF2-40B4-BE49-F238E27FC236}">
                      <a16:creationId xmlns:a16="http://schemas.microsoft.com/office/drawing/2014/main" id="{1BA3CE12-3FB1-4ED2-9BDB-E8DCD9625B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92" t="17743" r="13477" b="15731"/>
                <a:stretch/>
              </p:blipFill>
              <p:spPr bwMode="auto">
                <a:xfrm>
                  <a:off x="7648167" y="3774624"/>
                  <a:ext cx="707096" cy="355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DF43353-C530-456F-8F7C-9D597E167429}"/>
                    </a:ext>
                  </a:extLst>
                </p:cNvPr>
                <p:cNvSpPr txBox="1"/>
                <p:nvPr/>
              </p:nvSpPr>
              <p:spPr>
                <a:xfrm>
                  <a:off x="6678569" y="2967980"/>
                  <a:ext cx="19816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Supported Payments</a:t>
                  </a:r>
                </a:p>
              </p:txBody>
            </p:sp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7B2412C9-855C-4146-8EBF-F44976BD4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550" b="24022"/>
                <a:stretch/>
              </p:blipFill>
              <p:spPr>
                <a:xfrm>
                  <a:off x="6887909" y="3774624"/>
                  <a:ext cx="708889" cy="357479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1028" name="Picture 4" descr="American Express - Wikipedia">
                  <a:extLst>
                    <a:ext uri="{FF2B5EF4-FFF2-40B4-BE49-F238E27FC236}">
                      <a16:creationId xmlns:a16="http://schemas.microsoft.com/office/drawing/2014/main" id="{3DB0B09E-B8DC-4053-8615-1EEC4DECA4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01" t="3728" r="3213" b="3539"/>
                <a:stretch/>
              </p:blipFill>
              <p:spPr bwMode="auto">
                <a:xfrm>
                  <a:off x="7981735" y="3323380"/>
                  <a:ext cx="415401" cy="4138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user experience design â phresh ideas + designsÂ®">
                  <a:extLst>
                    <a:ext uri="{FF2B5EF4-FFF2-40B4-BE49-F238E27FC236}">
                      <a16:creationId xmlns:a16="http://schemas.microsoft.com/office/drawing/2014/main" id="{9E74CC1B-BD6B-45D4-8AB4-C70B302DD5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88328" y="3325761"/>
                  <a:ext cx="413815" cy="413815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pic>
              <p:nvPicPr>
                <p:cNvPr id="1032" name="Picture 8" descr="Maestro (debit card) - Wikipedia">
                  <a:extLst>
                    <a:ext uri="{FF2B5EF4-FFF2-40B4-BE49-F238E27FC236}">
                      <a16:creationId xmlns:a16="http://schemas.microsoft.com/office/drawing/2014/main" id="{FABA829D-6C60-4458-ACDA-DDDDBCAAB5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53599" y="3323200"/>
                  <a:ext cx="530719" cy="413996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A17C23C-DF05-4112-BDE9-FE11983BFC30}"/>
                  </a:ext>
                </a:extLst>
              </p:cNvPr>
              <p:cNvGrpSpPr/>
              <p:nvPr/>
            </p:nvGrpSpPr>
            <p:grpSpPr>
              <a:xfrm>
                <a:off x="0" y="-21470"/>
                <a:ext cx="12193628" cy="1602097"/>
                <a:chOff x="0" y="-21470"/>
                <a:chExt cx="12193628" cy="1602097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52BF59A-9CA4-4470-863A-7AFD857FC4BB}"/>
                    </a:ext>
                  </a:extLst>
                </p:cNvPr>
                <p:cNvSpPr/>
                <p:nvPr/>
              </p:nvSpPr>
              <p:spPr>
                <a:xfrm>
                  <a:off x="7683153" y="374231"/>
                  <a:ext cx="4510475" cy="1206396"/>
                </a:xfrm>
                <a:prstGeom prst="rect">
                  <a:avLst/>
                </a:prstGeom>
                <a:gradFill>
                  <a:gsLst>
                    <a:gs pos="0">
                      <a:srgbClr val="002060"/>
                    </a:gs>
                    <a:gs pos="100000">
                      <a:srgbClr val="688CCE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E147B6D-7D28-4D6E-BA53-8D77992EC054}"/>
                    </a:ext>
                  </a:extLst>
                </p:cNvPr>
                <p:cNvSpPr/>
                <p:nvPr/>
              </p:nvSpPr>
              <p:spPr>
                <a:xfrm>
                  <a:off x="0" y="-485"/>
                  <a:ext cx="7684109" cy="435149"/>
                </a:xfrm>
                <a:prstGeom prst="rect">
                  <a:avLst/>
                </a:prstGeom>
                <a:gradFill>
                  <a:gsLst>
                    <a:gs pos="0">
                      <a:srgbClr val="002060"/>
                    </a:gs>
                    <a:gs pos="100000">
                      <a:srgbClr val="688CCE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0376C3-C3EE-4FF4-B7DE-1B6A62D02C23}"/>
                    </a:ext>
                  </a:extLst>
                </p:cNvPr>
                <p:cNvSpPr/>
                <p:nvPr/>
              </p:nvSpPr>
              <p:spPr>
                <a:xfrm>
                  <a:off x="7681525" y="-2866"/>
                  <a:ext cx="4510475" cy="437059"/>
                </a:xfrm>
                <a:prstGeom prst="rect">
                  <a:avLst/>
                </a:prstGeom>
                <a:gradFill>
                  <a:gsLst>
                    <a:gs pos="0">
                      <a:srgbClr val="002060"/>
                    </a:gs>
                    <a:gs pos="100000">
                      <a:srgbClr val="688CCE"/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326089C-552B-473C-B87A-214C6879B7D9}"/>
                    </a:ext>
                  </a:extLst>
                </p:cNvPr>
                <p:cNvSpPr txBox="1"/>
                <p:nvPr/>
              </p:nvSpPr>
              <p:spPr>
                <a:xfrm>
                  <a:off x="8627932" y="35676"/>
                  <a:ext cx="351731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FREE DELIVERY ORDERS OVER £100</a:t>
                  </a:r>
                </a:p>
              </p:txBody>
            </p: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0E5BDD2C-292C-4D12-9352-9908A3F35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14721" y="-21470"/>
                  <a:ext cx="409117" cy="409117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FC5123F6-DCAD-4829-85E1-72C752C02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96879" y="35676"/>
                  <a:ext cx="350010" cy="330009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FC807F8-42C7-43E2-9B30-EA07D5CA8AE3}"/>
                    </a:ext>
                  </a:extLst>
                </p:cNvPr>
                <p:cNvSpPr txBox="1"/>
                <p:nvPr/>
              </p:nvSpPr>
              <p:spPr>
                <a:xfrm>
                  <a:off x="3953590" y="35676"/>
                  <a:ext cx="408797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ORDER BY 3PM FOR NEXT DAY DELIVERY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43D6E68-BF00-4D13-A712-B40531FEC318}"/>
                    </a:ext>
                  </a:extLst>
                </p:cNvPr>
                <p:cNvSpPr/>
                <p:nvPr/>
              </p:nvSpPr>
              <p:spPr>
                <a:xfrm>
                  <a:off x="16934" y="53753"/>
                  <a:ext cx="23711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4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98% CUSTOMERS LOVE US</a:t>
                  </a: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27FAD20F-A93D-4377-B95A-8D8CD82D53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8847" y="28554"/>
                  <a:ext cx="746197" cy="405162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2A8EF3A-16E0-404F-A8EC-6596146763AF}"/>
                    </a:ext>
                  </a:extLst>
                </p:cNvPr>
                <p:cNvSpPr/>
                <p:nvPr/>
              </p:nvSpPr>
              <p:spPr>
                <a:xfrm>
                  <a:off x="0" y="356083"/>
                  <a:ext cx="8041569" cy="1221813"/>
                </a:xfrm>
                <a:prstGeom prst="rect">
                  <a:avLst/>
                </a:prstGeom>
                <a:gradFill>
                  <a:gsLst>
                    <a:gs pos="0">
                      <a:srgbClr val="002060"/>
                    </a:gs>
                    <a:gs pos="100000">
                      <a:srgbClr val="688CCE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BAAF1FF7-82A9-4690-840B-E8C83D2DB267}"/>
                    </a:ext>
                  </a:extLst>
                </p:cNvPr>
                <p:cNvSpPr/>
                <p:nvPr/>
              </p:nvSpPr>
              <p:spPr>
                <a:xfrm>
                  <a:off x="3776421" y="712784"/>
                  <a:ext cx="4265148" cy="54640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D1D173C1-BD37-4BC4-BEE3-96D5CB6FAB23}"/>
                    </a:ext>
                  </a:extLst>
                </p:cNvPr>
                <p:cNvSpPr/>
                <p:nvPr/>
              </p:nvSpPr>
              <p:spPr>
                <a:xfrm>
                  <a:off x="7402847" y="712783"/>
                  <a:ext cx="638722" cy="54640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1F9F410A-C1BD-4494-8A71-E2D02C1A02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1486" y="775127"/>
                  <a:ext cx="401444" cy="400106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ED443C2-7B3C-4FE3-AF4C-219E46DA5F08}"/>
                    </a:ext>
                  </a:extLst>
                </p:cNvPr>
                <p:cNvSpPr txBox="1"/>
                <p:nvPr/>
              </p:nvSpPr>
              <p:spPr>
                <a:xfrm>
                  <a:off x="3865304" y="816710"/>
                  <a:ext cx="25026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 dirty="0">
                      <a:solidFill>
                        <a:schemeClr val="bg1">
                          <a:lumMod val="65000"/>
                        </a:schemeClr>
                      </a:solidFill>
                      <a:latin typeface="Century Gothic" panose="020B0502020202020204" pitchFamily="34" charset="0"/>
                    </a:rPr>
                    <a:t>Search Gadget Gainey</a:t>
                  </a:r>
                </a:p>
              </p:txBody>
            </p: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F80C479C-BC3A-4554-B209-30EAFBF5EB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17502" y="671990"/>
                  <a:ext cx="546410" cy="546410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F444F9C-7DDF-44C6-B236-3687A8C78D14}"/>
                    </a:ext>
                  </a:extLst>
                </p:cNvPr>
                <p:cNvSpPr txBox="1"/>
                <p:nvPr/>
              </p:nvSpPr>
              <p:spPr>
                <a:xfrm>
                  <a:off x="11304947" y="803952"/>
                  <a:ext cx="8402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Basket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E18BC8C9-A9B0-4CE3-A53B-EF7ACC40C8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9600" y="755994"/>
                  <a:ext cx="472570" cy="472570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1EC06AF-3AF7-4D0D-97C1-2203C6F5281E}"/>
                    </a:ext>
                  </a:extLst>
                </p:cNvPr>
                <p:cNvSpPr txBox="1"/>
                <p:nvPr/>
              </p:nvSpPr>
              <p:spPr>
                <a:xfrm>
                  <a:off x="9595932" y="803952"/>
                  <a:ext cx="6415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Help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ED92EC0-BBD4-4794-B92B-FF9208074CF3}"/>
                    </a:ext>
                  </a:extLst>
                </p:cNvPr>
                <p:cNvSpPr/>
                <p:nvPr/>
              </p:nvSpPr>
              <p:spPr>
                <a:xfrm>
                  <a:off x="1909" y="417726"/>
                  <a:ext cx="12190091" cy="73847"/>
                </a:xfrm>
                <a:prstGeom prst="rect">
                  <a:avLst/>
                </a:prstGeom>
                <a:solidFill>
                  <a:schemeClr val="bg1"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516241E2-8D63-484C-8283-8D80BD0D8D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6780"/>
                <a:stretch/>
              </p:blipFill>
              <p:spPr>
                <a:xfrm>
                  <a:off x="1025759" y="498701"/>
                  <a:ext cx="1171937" cy="996912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D4E7E877-D3AB-4B1D-AD8E-37EEED2A89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874" t="81270" r="1220" b="739"/>
                <a:stretch/>
              </p:blipFill>
              <p:spPr>
                <a:xfrm>
                  <a:off x="1701440" y="1237468"/>
                  <a:ext cx="995037" cy="215519"/>
                </a:xfrm>
                <a:prstGeom prst="rect">
                  <a:avLst/>
                </a:prstGeom>
              </p:spPr>
            </p:pic>
          </p:grp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893E8E-9982-4F93-82F6-8C55E02F605A}"/>
                </a:ext>
              </a:extLst>
            </p:cNvPr>
            <p:cNvSpPr/>
            <p:nvPr/>
          </p:nvSpPr>
          <p:spPr>
            <a:xfrm>
              <a:off x="0" y="1434198"/>
              <a:ext cx="12192000" cy="3495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D3B63A-9DE7-44A4-9DAE-31CB85F8530C}"/>
                </a:ext>
              </a:extLst>
            </p:cNvPr>
            <p:cNvSpPr txBox="1"/>
            <p:nvPr/>
          </p:nvSpPr>
          <p:spPr>
            <a:xfrm>
              <a:off x="3393005" y="1448651"/>
              <a:ext cx="12923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Ride On Toys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DF83E0-41AD-4879-B6AD-C45AD47BA298}"/>
                </a:ext>
              </a:extLst>
            </p:cNvPr>
            <p:cNvSpPr txBox="1"/>
            <p:nvPr/>
          </p:nvSpPr>
          <p:spPr>
            <a:xfrm>
              <a:off x="5133824" y="1455742"/>
              <a:ext cx="1699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Role Play Playsets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F3A183-8BE6-40AB-978D-A7F85BFB96F0}"/>
                </a:ext>
              </a:extLst>
            </p:cNvPr>
            <p:cNvSpPr txBox="1"/>
            <p:nvPr/>
          </p:nvSpPr>
          <p:spPr>
            <a:xfrm>
              <a:off x="7192398" y="1455754"/>
              <a:ext cx="1069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Gift Finder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13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E5D7CF-2EB4-4808-90B3-099FD1CBC2B5}"/>
              </a:ext>
            </a:extLst>
          </p:cNvPr>
          <p:cNvSpPr/>
          <p:nvPr/>
        </p:nvSpPr>
        <p:spPr>
          <a:xfrm>
            <a:off x="2436757" y="4815526"/>
            <a:ext cx="8073388" cy="210312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688CC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6842698" y="5867086"/>
            <a:ext cx="1554949" cy="808903"/>
            <a:chOff x="6842698" y="5867086"/>
            <a:chExt cx="1554949" cy="808903"/>
          </a:xfrm>
        </p:grpSpPr>
        <p:pic>
          <p:nvPicPr>
            <p:cNvPr id="4" name="Picture 2" descr="PayPal Exec Poached to Run Comms for Facebook Messenger ...">
              <a:extLst>
                <a:ext uri="{FF2B5EF4-FFF2-40B4-BE49-F238E27FC236}">
                  <a16:creationId xmlns:a16="http://schemas.microsoft.com/office/drawing/2014/main" id="{1BA3CE12-3FB1-4ED2-9BDB-E8DCD9625B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92" t="17743" r="13477" b="15731"/>
            <a:stretch/>
          </p:blipFill>
          <p:spPr bwMode="auto">
            <a:xfrm>
              <a:off x="7648678" y="6318510"/>
              <a:ext cx="707096" cy="35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2412C9-855C-4146-8EBF-F44976BD4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550" b="24022"/>
            <a:stretch/>
          </p:blipFill>
          <p:spPr>
            <a:xfrm>
              <a:off x="6888420" y="6318510"/>
              <a:ext cx="708889" cy="35747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" name="Picture 4" descr="American Express - Wikipedia">
              <a:extLst>
                <a:ext uri="{FF2B5EF4-FFF2-40B4-BE49-F238E27FC236}">
                  <a16:creationId xmlns:a16="http://schemas.microsoft.com/office/drawing/2014/main" id="{3DB0B09E-B8DC-4053-8615-1EEC4DECA4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" t="3728" r="3213" b="3539"/>
            <a:stretch/>
          </p:blipFill>
          <p:spPr bwMode="auto">
            <a:xfrm>
              <a:off x="7982246" y="5867266"/>
              <a:ext cx="415401" cy="41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user experience design â phresh ideas + designsÂ®">
              <a:extLst>
                <a:ext uri="{FF2B5EF4-FFF2-40B4-BE49-F238E27FC236}">
                  <a16:creationId xmlns:a16="http://schemas.microsoft.com/office/drawing/2014/main" id="{9E74CC1B-BD6B-45D4-8AB4-C70B302DD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698" y="5867086"/>
              <a:ext cx="413995" cy="41399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" name="Picture 8" descr="Maestro (debit card) - Wikipedia">
              <a:extLst>
                <a:ext uri="{FF2B5EF4-FFF2-40B4-BE49-F238E27FC236}">
                  <a16:creationId xmlns:a16="http://schemas.microsoft.com/office/drawing/2014/main" id="{FABA829D-6C60-4458-ACDA-DDDDBCAAB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4110" y="5867086"/>
              <a:ext cx="530719" cy="413996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32044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2056-2F2A-4383-8562-B2C0AFDD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C35B-DEEB-43E6-B30B-6088F5FC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E6407-5F7B-4A9A-A748-E08D3040FAD1}"/>
              </a:ext>
            </a:extLst>
          </p:cNvPr>
          <p:cNvSpPr/>
          <p:nvPr/>
        </p:nvSpPr>
        <p:spPr>
          <a:xfrm>
            <a:off x="7697737" y="6516914"/>
            <a:ext cx="4510475" cy="210312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688CCE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AF9EA4-F619-4BF4-A9D8-C037817A1E1A}"/>
              </a:ext>
            </a:extLst>
          </p:cNvPr>
          <p:cNvSpPr/>
          <p:nvPr/>
        </p:nvSpPr>
        <p:spPr>
          <a:xfrm>
            <a:off x="-17235" y="6516913"/>
            <a:ext cx="8073388" cy="210312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688CC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68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200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Gainey</dc:creator>
  <cp:lastModifiedBy>Ashley Gainey</cp:lastModifiedBy>
  <cp:revision>22</cp:revision>
  <dcterms:created xsi:type="dcterms:W3CDTF">2019-02-17T12:11:24Z</dcterms:created>
  <dcterms:modified xsi:type="dcterms:W3CDTF">2019-02-20T17:49:57Z</dcterms:modified>
</cp:coreProperties>
</file>