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67" r:id="rId3"/>
    <p:sldId id="265" r:id="rId4"/>
    <p:sldId id="272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tifica.uk.com/neurowire/tips-for-presenting-your-scientific-poster-at-a-confer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lmouth-Games-Academy/COMP2x0-workshop-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13546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COMP2</a:t>
            </a:r>
            <a:r>
              <a:rPr lang="en-US" sz="4400" i="1" dirty="0">
                <a:solidFill>
                  <a:schemeClr val="tx1"/>
                </a:solidFill>
              </a:rPr>
              <a:t>x</a:t>
            </a:r>
            <a:r>
              <a:rPr lang="en-US" sz="4400" dirty="0">
                <a:solidFill>
                  <a:schemeClr val="tx1"/>
                </a:solidFill>
              </a:rPr>
              <a:t>0: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Worksheet support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3100" i="1" dirty="0">
                <a:solidFill>
                  <a:schemeClr val="tx1"/>
                </a:solidFill>
              </a:rPr>
              <a:t>Week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683AF-E17D-41F3-A73D-95BB33BB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171" y="491545"/>
            <a:ext cx="4327658" cy="5874910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A4D42ADB-A734-41D6-A61A-A9762DCCE796}"/>
              </a:ext>
            </a:extLst>
          </p:cNvPr>
          <p:cNvSpPr/>
          <p:nvPr/>
        </p:nvSpPr>
        <p:spPr>
          <a:xfrm>
            <a:off x="3522518" y="1442152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16A6878F-C78B-47FC-A40D-FF141A7B3FE8}"/>
              </a:ext>
            </a:extLst>
          </p:cNvPr>
          <p:cNvSpPr/>
          <p:nvPr/>
        </p:nvSpPr>
        <p:spPr>
          <a:xfrm>
            <a:off x="3522518" y="779318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53622E-8DB9-4035-83D9-2544AD885C33}"/>
              </a:ext>
            </a:extLst>
          </p:cNvPr>
          <p:cNvSpPr/>
          <p:nvPr/>
        </p:nvSpPr>
        <p:spPr>
          <a:xfrm>
            <a:off x="3932171" y="2865158"/>
            <a:ext cx="4327658" cy="115050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3C8254-6171-4221-AD8A-7610647A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69" y="514363"/>
            <a:ext cx="3810092" cy="2663466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E8D471-5588-4D98-B8CF-30BA52A066CE}"/>
              </a:ext>
            </a:extLst>
          </p:cNvPr>
          <p:cNvSpPr/>
          <p:nvPr/>
        </p:nvSpPr>
        <p:spPr>
          <a:xfrm>
            <a:off x="4016612" y="4015660"/>
            <a:ext cx="3948544" cy="550718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177EF-C2EF-4C17-81D4-AF06BC06E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06" y="3276279"/>
            <a:ext cx="3810093" cy="1328383"/>
          </a:xfrm>
          <a:prstGeom prst="rect">
            <a:avLst/>
          </a:prstGeom>
          <a:ln w="76200">
            <a:solidFill>
              <a:srgbClr val="FFC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C39E0F-FB9B-4C39-9111-31B997C56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01" y="4253370"/>
            <a:ext cx="3281870" cy="1962036"/>
          </a:xfrm>
          <a:prstGeom prst="rect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</p:pic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831D3668-26E1-45DC-8C0D-168B702DD691}"/>
              </a:ext>
            </a:extLst>
          </p:cNvPr>
          <p:cNvSpPr/>
          <p:nvPr/>
        </p:nvSpPr>
        <p:spPr>
          <a:xfrm>
            <a:off x="3522518" y="2142425"/>
            <a:ext cx="4327658" cy="834004"/>
          </a:xfrm>
          <a:prstGeom prst="mathMultiply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Presenting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Purpose</a:t>
            </a:r>
            <a:r>
              <a:rPr lang="en-GB" sz="2400" dirty="0"/>
              <a:t>: </a:t>
            </a:r>
          </a:p>
          <a:p>
            <a:pPr lvl="1"/>
            <a:r>
              <a:rPr lang="en-GB" sz="2400" dirty="0"/>
              <a:t>To highlight the key aspects of your work</a:t>
            </a:r>
          </a:p>
          <a:p>
            <a:pPr lvl="1"/>
            <a:r>
              <a:rPr lang="en-GB" sz="2400" dirty="0"/>
              <a:t>To practice verbal communication, e.g. for interviews</a:t>
            </a:r>
          </a:p>
          <a:p>
            <a:pPr lvl="2"/>
            <a:r>
              <a:rPr lang="en-GB" sz="2300" dirty="0"/>
              <a:t>including dealing with interruptions and questions…</a:t>
            </a:r>
          </a:p>
        </p:txBody>
      </p: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Presenting posters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r>
              <a:rPr lang="en-GB" sz="2400" b="1" dirty="0"/>
              <a:t>Structure:</a:t>
            </a:r>
          </a:p>
          <a:p>
            <a:pPr lvl="1"/>
            <a:r>
              <a:rPr lang="en-GB" sz="2200" b="1" i="1" dirty="0"/>
              <a:t>Introduction: </a:t>
            </a:r>
            <a:r>
              <a:rPr lang="en-GB" sz="2200" dirty="0"/>
              <a:t>“elevator pitch”, to get your audience hooked…</a:t>
            </a:r>
            <a:endParaRPr lang="en-GB" sz="2200" b="1" i="1" dirty="0"/>
          </a:p>
          <a:p>
            <a:pPr lvl="2"/>
            <a:r>
              <a:rPr lang="en-GB" sz="2000" dirty="0"/>
              <a:t>What is your artefact, and why is it important/useful?</a:t>
            </a:r>
          </a:p>
          <a:p>
            <a:pPr lvl="1"/>
            <a:r>
              <a:rPr lang="en-GB" sz="2200" b="1" i="1" dirty="0"/>
              <a:t>Narrative:</a:t>
            </a:r>
            <a:endParaRPr lang="en-GB" sz="2000" dirty="0"/>
          </a:p>
          <a:p>
            <a:pPr lvl="2"/>
            <a:r>
              <a:rPr lang="en-GB" sz="2000" i="1" dirty="0"/>
              <a:t>Setting the scene: </a:t>
            </a:r>
            <a:r>
              <a:rPr lang="en-GB" sz="2000" dirty="0"/>
              <a:t>necessary background information, and how did this lead to the idea for your artefact? Who are the “main characters”?</a:t>
            </a:r>
          </a:p>
          <a:p>
            <a:pPr lvl="2"/>
            <a:r>
              <a:rPr lang="en-GB" sz="2000" i="1" dirty="0"/>
              <a:t>The adventure:</a:t>
            </a:r>
            <a:r>
              <a:rPr lang="en-GB" sz="2000" dirty="0"/>
              <a:t> how did you arrive at the design for your artefact, and what did you find on the way? Were there any plot twists?!</a:t>
            </a:r>
          </a:p>
          <a:p>
            <a:pPr lvl="2"/>
            <a:r>
              <a:rPr lang="en-GB" sz="2000" i="1" dirty="0"/>
              <a:t>The conclusion:</a:t>
            </a:r>
            <a:r>
              <a:rPr lang="en-GB" sz="2000" dirty="0"/>
              <a:t> where did you end up, and what does it mean for your “characters”? Will there be a sequel?</a:t>
            </a:r>
          </a:p>
          <a:p>
            <a:pPr marL="0" indent="0">
              <a:buNone/>
            </a:pPr>
            <a:r>
              <a:rPr lang="en-GB" sz="1800" dirty="0"/>
              <a:t>More info: </a:t>
            </a:r>
            <a:r>
              <a:rPr lang="en-GB" sz="1800" dirty="0">
                <a:hlinkClick r:id="rId2"/>
              </a:rPr>
              <a:t>https://www.scientifica.uk.com/neurowire/tips-for-presenting-your-scientific-poster-at-a-conference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57748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4129"/>
            <a:ext cx="10058400" cy="411228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Prepare an outline for your elevator pitch and poster “story”, and practice presenting it to your neighbour (or me)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poster (see week 5 slides for tips).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report (see week 7 slides for tips).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Continue work on your artefact.</a:t>
            </a:r>
          </a:p>
          <a:p>
            <a:pPr marL="514350" indent="-514350">
              <a:buFont typeface="+mj-lt"/>
              <a:buAutoNum type="arabicPeriod"/>
            </a:pPr>
            <a:endParaRPr lang="en-GB" sz="800" b="1" dirty="0"/>
          </a:p>
          <a:p>
            <a:pPr marL="0" indent="0">
              <a:buNone/>
            </a:pPr>
            <a:r>
              <a:rPr lang="en-GB" sz="1800" dirty="0"/>
              <a:t>Find these slides online at: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https://github.com/Falmouth-Games-Academy/</a:t>
            </a:r>
            <a:r>
              <a:rPr lang="en-GB" sz="1800" b="1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COMP2x0-workshop-slides</a:t>
            </a:r>
            <a:endParaRPr lang="en-GB" sz="1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23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233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SavonVTI</vt:lpstr>
      <vt:lpstr>COMP2x0: Worksheet support Week 8</vt:lpstr>
      <vt:lpstr>Timeline</vt:lpstr>
      <vt:lpstr>Presenting posters</vt:lpstr>
      <vt:lpstr>Presenting posters</vt:lpstr>
      <vt:lpstr>Suggested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2020-03-01T10:37:28Z</dcterms:modified>
</cp:coreProperties>
</file>