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7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COMP2</a:t>
            </a:r>
            <a:r>
              <a:rPr lang="en-US" sz="4400" i="1" dirty="0">
                <a:solidFill>
                  <a:schemeClr val="tx1"/>
                </a:solidFill>
              </a:rPr>
              <a:t>x</a:t>
            </a:r>
            <a:r>
              <a:rPr lang="en-US" sz="4400" dirty="0">
                <a:solidFill>
                  <a:schemeClr val="tx1"/>
                </a:solidFill>
              </a:rPr>
              <a:t>0: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Worksheet support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100" i="1" dirty="0">
                <a:solidFill>
                  <a:schemeClr val="tx1"/>
                </a:solidFill>
              </a:rPr>
              <a:t>Week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AFCC-3409-4D1F-A6F5-21523676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683AF-E17D-41F3-A73D-95BB33BB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171" y="491545"/>
            <a:ext cx="4327658" cy="5874910"/>
          </a:xfrm>
          <a:prstGeom prst="rect">
            <a:avLst/>
          </a:prstGeom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16A6878F-C78B-47FC-A40D-FF141A7B3FE8}"/>
              </a:ext>
            </a:extLst>
          </p:cNvPr>
          <p:cNvSpPr/>
          <p:nvPr/>
        </p:nvSpPr>
        <p:spPr>
          <a:xfrm>
            <a:off x="3522518" y="779318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E7C62B-E315-402D-9F57-7724322A23DE}"/>
              </a:ext>
            </a:extLst>
          </p:cNvPr>
          <p:cNvSpPr/>
          <p:nvPr/>
        </p:nvSpPr>
        <p:spPr>
          <a:xfrm>
            <a:off x="4042065" y="1405236"/>
            <a:ext cx="3948544" cy="834004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53622E-8DB9-4035-83D9-2544AD885C33}"/>
              </a:ext>
            </a:extLst>
          </p:cNvPr>
          <p:cNvSpPr/>
          <p:nvPr/>
        </p:nvSpPr>
        <p:spPr>
          <a:xfrm>
            <a:off x="4042065" y="2951018"/>
            <a:ext cx="3948544" cy="55071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22C5E0-C2F8-4844-9B50-30D2B12E2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481" y="642594"/>
            <a:ext cx="3288372" cy="2766408"/>
          </a:xfrm>
          <a:prstGeom prst="rect">
            <a:avLst/>
          </a:prstGeom>
          <a:ln w="76200">
            <a:solidFill>
              <a:schemeClr val="accent4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3C8254-6171-4221-AD8A-7610647A6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076" y="3641157"/>
            <a:ext cx="3810092" cy="2663466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BE8D471-5588-4D98-B8CF-30BA52A066CE}"/>
              </a:ext>
            </a:extLst>
          </p:cNvPr>
          <p:cNvSpPr/>
          <p:nvPr/>
        </p:nvSpPr>
        <p:spPr>
          <a:xfrm>
            <a:off x="4016612" y="4015660"/>
            <a:ext cx="3948544" cy="550718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F9FA8D-EC56-48C7-A4DB-04863CF19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486" y="1188477"/>
            <a:ext cx="4459586" cy="2666123"/>
          </a:xfrm>
          <a:prstGeom prst="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96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Top recommendation </a:t>
            </a:r>
            <a:r>
              <a:rPr lang="en-GB" sz="2000" dirty="0"/>
              <a:t>–</a:t>
            </a:r>
            <a:r>
              <a:rPr lang="en-GB" sz="2000" b="1" dirty="0"/>
              <a:t> </a:t>
            </a:r>
            <a:r>
              <a:rPr lang="en-GB" sz="2000" dirty="0"/>
              <a:t>spend at least some time investigating web platforms (e.g. </a:t>
            </a:r>
            <a:r>
              <a:rPr lang="en-GB" sz="2000" dirty="0" err="1"/>
              <a:t>Wordpress</a:t>
            </a:r>
            <a:r>
              <a:rPr lang="en-GB" sz="2000" dirty="0"/>
              <a:t>, GitHub pages, </a:t>
            </a:r>
            <a:r>
              <a:rPr lang="en-GB" sz="2000" dirty="0" err="1"/>
              <a:t>Wix</a:t>
            </a:r>
            <a:r>
              <a:rPr lang="en-GB" sz="2000" dirty="0"/>
              <a:t>, Weebly…) to determine: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How easy is it to use/get the look you want? Try setting up a basic page with some text and images.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How easy is it to download an html copy that works offline? (</a:t>
            </a:r>
            <a:r>
              <a:rPr lang="en-GB" sz="2000" i="1" dirty="0"/>
              <a:t>Test this out!)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Investigate 3rd party tools if need be, e.g. </a:t>
            </a:r>
            <a:r>
              <a:rPr lang="en-GB" sz="2000" dirty="0" err="1"/>
              <a:t>SiteSucker</a:t>
            </a:r>
            <a:r>
              <a:rPr lang="en-GB" sz="2000" dirty="0"/>
              <a:t> (MacOS), </a:t>
            </a:r>
            <a:r>
              <a:rPr lang="en-GB" sz="2000" dirty="0" err="1"/>
              <a:t>WebCopy</a:t>
            </a:r>
            <a:r>
              <a:rPr lang="en-GB" sz="2000" dirty="0"/>
              <a:t> (Windows)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Also recommended </a:t>
            </a:r>
            <a:r>
              <a:rPr lang="en-GB" sz="2000" dirty="0"/>
              <a:t>–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Start writing about the research you’ve done and your argument.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Start drafting your poster – e.g. make notes on content for each section; create/start creating your UML diagram.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If you need to</a:t>
            </a:r>
            <a:r>
              <a:rPr lang="en-GB" sz="2000" dirty="0"/>
              <a:t> – continue work on your artefact.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98720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146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Garamond</vt:lpstr>
      <vt:lpstr>SavonVTI</vt:lpstr>
      <vt:lpstr>COMP2x0: Worksheet support Week 3</vt:lpstr>
      <vt:lpstr>Timeline</vt:lpstr>
      <vt:lpstr>Suggested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2020-02-02T19:51:49Z</dcterms:created>
  <dcterms:modified xsi:type="dcterms:W3CDTF">2020-02-09T20:31:47Z</dcterms:modified>
</cp:coreProperties>
</file>