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21da19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21da19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21da1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21da1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21da19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21da19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21da19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21da19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21da199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21da199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21da19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21da19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21da199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21da199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21da1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21da1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21da19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21da19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21da19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21da19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21da19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21da19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21da19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21da19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21da199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21da19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21da19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21da19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21da19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21da19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bit.ly/cs50attendance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taipan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Am I the Same Tuple?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(x, y) == (y, x) ?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Dictionaries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{key1: value1, key2: value2}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Dictionaries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{“python”: 1, “c”: 2}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Dictionaries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{“python”: “happy”, “c”: “less happy”}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400075" y="203985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Loops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273025" y="136100"/>
            <a:ext cx="39618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While Loop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470225" y="1272500"/>
            <a:ext cx="36648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counter &lt; 100: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counter += 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196425" y="2007175"/>
            <a:ext cx="36648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 in range(100):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7"/>
          <p:cNvSpPr txBox="1"/>
          <p:nvPr>
            <p:ph type="ctrTitle"/>
          </p:nvPr>
        </p:nvSpPr>
        <p:spPr>
          <a:xfrm>
            <a:off x="4961125" y="208700"/>
            <a:ext cx="39618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Loop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400075" y="203985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For loops are amazing!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0282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Today’s Topics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Basic syntax (incl. Declaring variables)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Strings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Lists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Tuples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Dictionaries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Functions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Loops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CSV files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Am I a Tuple?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(x, y)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Am I a Tuple?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(100, 300)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Am I a Tuple?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(“hi”, “bye”)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Am I a Tuple?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(“students”, 24)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Am I a Tuple?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(“what”, “about”, “me”)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Am I a Tuple?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(1, 2, 3, 4, 5)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36575" y="136100"/>
            <a:ext cx="85206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Am I a Tuple?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470225" y="1272500"/>
            <a:ext cx="82533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(“me?”)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