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0287BE-9472-4569-84FF-6BDF5C2F7226}">
  <a:tblStyle styleId="{670287BE-9472-4569-84FF-6BDF5C2F72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7b021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7b021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33cb64e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33cb64e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33cb64e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33cb64e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33cb64e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33cb64e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33cb64e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33cb64e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33cb64e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33cb64e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33cb64e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33cb64e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33cb64e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33cb64e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57b021b2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57b021b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33cb64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33cb64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33cb64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33cb64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33cb64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33cb64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33cb64e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33cb64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3cb64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3cb64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33cb64e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33cb64e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33cb64e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33cb64e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Installation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(JOIN)</a:t>
            </a:r>
            <a:r>
              <a:rPr lang="en"/>
              <a:t> query extracts information from multiple tables.</a:t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users.fullname, moms.mother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JOIN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moms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users.username = moms.username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(JOIN)</a:t>
            </a:r>
            <a:r>
              <a:rPr lang="en"/>
              <a:t> query extracts information from multiple tables.</a:t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users.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fullname,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moms.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mother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JOIN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moms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users.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username =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moms.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/>
              <a:t> query modifies information in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UPDATE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SET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&lt;column&gt; = &lt;value&gt;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WHERE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/>
              <a:t> query modifies information in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UPDATE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SET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'yadayada'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WHERE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idnum = 10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367325"/>
            <a:ext cx="85206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                         moms</a:t>
            </a:r>
            <a:endParaRPr b="1"/>
          </a:p>
        </p:txBody>
      </p:sp>
      <p:graphicFrame>
        <p:nvGraphicFramePr>
          <p:cNvPr id="120" name="Google Shape;120;p26"/>
          <p:cNvGraphicFramePr/>
          <p:nvPr/>
        </p:nvGraphicFramePr>
        <p:xfrm>
          <a:off x="952500" y="77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{670287BE-9472-4569-84FF-6BDF5C2F7226}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idnum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fullname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jerry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yadayada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Jerry Seinfeld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gcostanza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b0sc0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George Costanza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newman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USMAIL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Newman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26"/>
          <p:cNvGraphicFramePr/>
          <p:nvPr/>
        </p:nvGraphicFramePr>
        <p:xfrm>
          <a:off x="2762250" y="33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{670287BE-9472-4569-84FF-6BDF5C2F7226}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mother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jerry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Helen Seinfeld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gcostanza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Estelle Costanza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kramer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Babs Kramer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/>
              <a:t> query removes information from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DELETE FROM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WHERE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/>
              <a:t> query removes information from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DELETE FROM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WHERE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username = 'newman'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Brief overview of commands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/>
              <a:t> query adds information to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INSERT INTO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&lt;table&gt;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(&lt;columns&gt;)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VALUES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(&lt;values&gt;)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/>
              <a:t> query adds information to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INSERT INTO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username, password, fullname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VALUES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'newman', 'USMAIL', 'Newman'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 query extracts information from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&lt;columns&gt;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endParaRPr i="1"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 query extracts information from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dnum, fullname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 query extracts information from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idnum &lt; 12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 query extracts information from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moms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username = 'jerry'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(JOIN)</a:t>
            </a:r>
            <a:r>
              <a:rPr lang="en"/>
              <a:t> query extracts information from multiple tables.</a:t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&lt;columns&gt;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&lt;table1&gt;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JOIN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&lt;table2&gt;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