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EC4EA-E065-43B4-8605-08878574C239}">
  <a:tblStyle styleId="{687EC4EA-E065-43B4-8605-08878574C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0b14449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630b14449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0b14449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630b14449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0b1444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630b1444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0b1444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30b14449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0b1444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30b1444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0b1444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630b1444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0b144495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630b144495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0b14449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630b14449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1444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630b14449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0b1444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630b1444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Congratulations!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Hash tables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3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(diagram)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Stacks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Queues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(diagram)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Tries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(diagram)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 lists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(diagram)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3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{687EC4EA-E065-43B4-8605-08878574C239}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Arrays 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 lists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O(lookup)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O(insertion)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ctrTitle"/>
          </p:nvPr>
        </p:nvSpPr>
        <p:spPr>
          <a:xfrm>
            <a:off x="311708" y="-262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Finding an element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ctrTitle"/>
          </p:nvPr>
        </p:nvSpPr>
        <p:spPr>
          <a:xfrm>
            <a:off x="311708" y="-262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Inserting an element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Hash tables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random access + dynamism</a:t>
            </a:r>
            <a:endParaRPr sz="30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3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(diagram)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Simple Light</vt:lpstr>
      <vt:lpstr>Simple Dark</vt:lpstr>
      <vt:lpstr>Congratulations!</vt:lpstr>
      <vt:lpstr>Stacks</vt:lpstr>
      <vt:lpstr>Queues</vt:lpstr>
      <vt:lpstr>Tries</vt:lpstr>
      <vt:lpstr>Linked lists</vt:lpstr>
      <vt:lpstr>PowerPoint Presentation</vt:lpstr>
      <vt:lpstr>Finding an element</vt:lpstr>
      <vt:lpstr>Inserting an element</vt:lpstr>
      <vt:lpstr>Hash tables random access + dynamism</vt:lpstr>
      <vt:lpstr>Hash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Congratulations!</dc:title>
  <cp:lastModifiedBy>Microsoft Office User</cp:lastModifiedBy>
  <cp:revision>1</cp:revision>
  <dcterms:modified xsi:type="dcterms:W3CDTF">2019-10-09T14:32:59Z</dcterms:modified>
</cp:coreProperties>
</file>