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ufina"/>
      <p:bold r:id="rId12"/>
    </p:embeddedFont>
    <p:embeddedFont>
      <p:font typeface="Barlow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BarlowLight-regular.fntdata"/><Relationship Id="rId12" Type="http://schemas.openxmlformats.org/officeDocument/2006/relationships/font" Target="fonts/Rufin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arlowLight-italic.fntdata"/><Relationship Id="rId14" Type="http://schemas.openxmlformats.org/officeDocument/2006/relationships/font" Target="fonts/BarlowLight-bold.fntdata"/><Relationship Id="rId16" Type="http://schemas.openxmlformats.org/officeDocument/2006/relationships/font" Target="fonts/Barlow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42851e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42851e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42851e8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42851e8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f91bd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5f91bd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2851e82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42851e82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42851e82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42851e82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00050" y="211443"/>
            <a:ext cx="6288600" cy="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1" i="0" sz="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79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1" i="0" sz="800" u="none" cap="none" strike="noStrike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2pPr>
            <a:lvl3pPr indent="-279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1" i="0" sz="800" u="none" cap="none" strike="noStrike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3pPr>
            <a:lvl4pPr indent="-2794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1" i="0" sz="800" u="none" cap="none" strike="noStrike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1" i="0" sz="800" u="none" cap="none" strike="noStrike">
                <a:solidFill>
                  <a:schemeClr val="dk1"/>
                </a:solidFill>
                <a:latin typeface="Rufina"/>
                <a:ea typeface="Rufina"/>
                <a:cs typeface="Rufina"/>
                <a:sym typeface="Rufina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400050" y="323349"/>
            <a:ext cx="617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658" y="1143000"/>
            <a:ext cx="8838900" cy="3891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53533" y="4412512"/>
            <a:ext cx="1402820" cy="43481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152658" y="112570"/>
            <a:ext cx="8838900" cy="10305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8725" lIns="17450" spcFirstLastPara="1" rIns="17450" wrap="square" tIns="8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2050"/>
            <a:ext cx="4631600" cy="38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5" y="1312050"/>
            <a:ext cx="4571975" cy="38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400050" y="427000"/>
            <a:ext cx="8429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Example Data</a:t>
            </a:r>
            <a:endParaRPr sz="300"/>
          </a:p>
        </p:txBody>
      </p:sp>
      <p:sp>
        <p:nvSpPr>
          <p:cNvPr id="64" name="Google Shape;64;p15"/>
          <p:cNvSpPr/>
          <p:nvPr/>
        </p:nvSpPr>
        <p:spPr>
          <a:xfrm>
            <a:off x="87325" y="1352850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4690000" y="1454975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00050" y="211443"/>
            <a:ext cx="62886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450"/>
            <a:ext cx="4572000" cy="38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8450"/>
            <a:ext cx="4572000" cy="38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00050" y="427000"/>
            <a:ext cx="8429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Local Impute</a:t>
            </a:r>
            <a:endParaRPr sz="300"/>
          </a:p>
        </p:txBody>
      </p:sp>
      <p:sp>
        <p:nvSpPr>
          <p:cNvPr id="74" name="Google Shape;74;p16"/>
          <p:cNvSpPr/>
          <p:nvPr/>
        </p:nvSpPr>
        <p:spPr>
          <a:xfrm>
            <a:off x="105300" y="1439050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659925" y="1527925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00050" y="211443"/>
            <a:ext cx="62886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00050" y="427000"/>
            <a:ext cx="8429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Local Impute</a:t>
            </a:r>
            <a:endParaRPr sz="3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75" y="1266750"/>
            <a:ext cx="5347800" cy="30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350" y="2762500"/>
            <a:ext cx="2611401" cy="1642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8350" y="1176950"/>
            <a:ext cx="2611400" cy="14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00050" y="211443"/>
            <a:ext cx="62886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450"/>
            <a:ext cx="4572000" cy="38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2975" y="1318450"/>
            <a:ext cx="4621025" cy="38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572000" y="1466250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00050" y="427000"/>
            <a:ext cx="8429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Test Aggregation</a:t>
            </a:r>
            <a:endParaRPr sz="300"/>
          </a:p>
        </p:txBody>
      </p:sp>
      <p:sp>
        <p:nvSpPr>
          <p:cNvPr id="94" name="Google Shape;94;p18"/>
          <p:cNvSpPr/>
          <p:nvPr/>
        </p:nvSpPr>
        <p:spPr>
          <a:xfrm>
            <a:off x="108900" y="1582725"/>
            <a:ext cx="1348200" cy="17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912125" y="1598575"/>
            <a:ext cx="20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068700" y="2433300"/>
            <a:ext cx="206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3"/>
                </a:solidFill>
              </a:rPr>
              <a:t>Tests Failed</a:t>
            </a:r>
            <a:endParaRPr sz="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0402" l="0" r="0" t="0"/>
          <a:stretch/>
        </p:blipFill>
        <p:spPr>
          <a:xfrm>
            <a:off x="7960450" y="0"/>
            <a:ext cx="102734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b="9567" l="0" r="0" t="0"/>
          <a:stretch/>
        </p:blipFill>
        <p:spPr>
          <a:xfrm>
            <a:off x="4782650" y="0"/>
            <a:ext cx="128610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7426" y="-34800"/>
            <a:ext cx="11340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8675" y="120701"/>
            <a:ext cx="2431950" cy="490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05650" y="425475"/>
            <a:ext cx="8429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mpact"/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Res</a:t>
            </a: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</a:t>
            </a: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lts</a:t>
            </a:r>
            <a:endParaRPr sz="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