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-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88D6F-BE01-41DD-B246-4F519A9F2485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6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A149D-4378-4FFF-9692-DFB0960A6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062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6188-5E5B-4D7B-A9FC-106A9AC4C769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74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6188-5E5B-4D7B-A9FC-106A9AC4C769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42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6188-5E5B-4D7B-A9FC-106A9AC4C769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06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6188-5E5B-4D7B-A9FC-106A9AC4C769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84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6188-5E5B-4D7B-A9FC-106A9AC4C769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0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6188-5E5B-4D7B-A9FC-106A9AC4C769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0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6188-5E5B-4D7B-A9FC-106A9AC4C769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82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6188-5E5B-4D7B-A9FC-106A9AC4C769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81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6188-5E5B-4D7B-A9FC-106A9AC4C769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95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6188-5E5B-4D7B-A9FC-106A9AC4C769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0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6188-5E5B-4D7B-A9FC-106A9AC4C769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80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96188-5E5B-4D7B-A9FC-106A9AC4C769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EF1E7-DDC4-4559-87BB-8BFF373B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91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17079" y="301736"/>
            <a:ext cx="6915510" cy="6189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TO DOCKER HUB AND FIND IMAGE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pull </a:t>
            </a: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ashleypoole</a:t>
            </a: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/hellodocker101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run </a:t>
            </a: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ashleypoole</a:t>
            </a: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/hellodocker101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run -d </a:t>
            </a: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ashleypoole</a:t>
            </a: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/hellodocker101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</a:t>
            </a:r>
            <a:endParaRPr lang="en-GB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inspect *CONTAINER ID*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 TO THE IP ADDRESS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ocker</a:t>
            </a:r>
            <a:r>
              <a:rPr lang="en-GB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logs *CONTAINER ID*</a:t>
            </a:r>
            <a:endParaRPr lang="en-GB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stop *CONTAINER ID*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ocker</a:t>
            </a:r>
            <a:r>
              <a:rPr lang="en-GB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</a:t>
            </a:r>
            <a:r>
              <a:rPr lang="en-GB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-a</a:t>
            </a:r>
            <a:endParaRPr lang="en-GB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GB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*CONTAINER ID*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81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82054" y="0"/>
            <a:ext cx="7101530" cy="8171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900" dirty="0" smtClean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SHOW APPLICATION RUNNING IN VISUAL STUDIO</a:t>
            </a:r>
            <a:r>
              <a:rPr lang="en-GB" sz="19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19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9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19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9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DOCKERFILE</a:t>
            </a:r>
          </a:p>
          <a:p>
            <a:r>
              <a:rPr lang="en-GB" sz="1900" dirty="0" smtClean="0"/>
              <a:t>```</a:t>
            </a:r>
            <a:endParaRPr lang="en-GB" sz="1900" dirty="0"/>
          </a:p>
          <a:p>
            <a:r>
              <a:rPr lang="en-GB" sz="1900" dirty="0"/>
              <a:t>FROM </a:t>
            </a:r>
            <a:r>
              <a:rPr lang="en-GB" sz="1900" dirty="0" err="1"/>
              <a:t>microsoft</a:t>
            </a:r>
            <a:r>
              <a:rPr lang="en-GB" sz="1900" dirty="0"/>
              <a:t>/aspnetcore-build:2.0.0-nanoserver</a:t>
            </a:r>
          </a:p>
          <a:p>
            <a:r>
              <a:rPr lang="en-GB" sz="1900" dirty="0"/>
              <a:t>COPY . .</a:t>
            </a:r>
          </a:p>
          <a:p>
            <a:r>
              <a:rPr lang="en-GB" sz="1900" dirty="0"/>
              <a:t>RUN </a:t>
            </a:r>
            <a:r>
              <a:rPr lang="en-GB" sz="1900" dirty="0" err="1"/>
              <a:t>dotnet</a:t>
            </a:r>
            <a:r>
              <a:rPr lang="en-GB" sz="1900" dirty="0"/>
              <a:t> publish --configuration Release --framework netcoreapp2.0 --output /output</a:t>
            </a:r>
          </a:p>
          <a:p>
            <a:r>
              <a:rPr lang="en-GB" sz="1900" dirty="0"/>
              <a:t>WORKDIR /output</a:t>
            </a:r>
          </a:p>
          <a:p>
            <a:r>
              <a:rPr lang="en-GB" sz="1900" dirty="0"/>
              <a:t>ENTRYPOINT ["</a:t>
            </a:r>
            <a:r>
              <a:rPr lang="en-GB" sz="1900" dirty="0" err="1"/>
              <a:t>dotnet</a:t>
            </a:r>
            <a:r>
              <a:rPr lang="en-GB" sz="1900" dirty="0"/>
              <a:t>", "MusicStore.dll"]</a:t>
            </a:r>
          </a:p>
          <a:p>
            <a:r>
              <a:rPr lang="en-GB" sz="1900" dirty="0" smtClean="0"/>
              <a:t>```</a:t>
            </a:r>
            <a:endParaRPr lang="en-GB" sz="1900" dirty="0"/>
          </a:p>
          <a:p>
            <a:r>
              <a:rPr lang="en-GB" sz="1900" dirty="0" err="1"/>
              <a:t>docker</a:t>
            </a:r>
            <a:r>
              <a:rPr lang="en-GB" sz="1900" dirty="0"/>
              <a:t> build -t </a:t>
            </a:r>
            <a:r>
              <a:rPr lang="en-GB" sz="1900" dirty="0" err="1"/>
              <a:t>ashleypoole</a:t>
            </a:r>
            <a:r>
              <a:rPr lang="en-GB" sz="1900" dirty="0"/>
              <a:t>/</a:t>
            </a:r>
            <a:r>
              <a:rPr lang="en-GB" sz="1900" dirty="0" err="1"/>
              <a:t>musicstore:latest</a:t>
            </a:r>
            <a:r>
              <a:rPr lang="en-GB" sz="1900" dirty="0"/>
              <a:t> .</a:t>
            </a:r>
          </a:p>
          <a:p>
            <a:r>
              <a:rPr lang="en-GB" sz="1900" dirty="0" err="1"/>
              <a:t>docker</a:t>
            </a:r>
            <a:r>
              <a:rPr lang="en-GB" sz="1900" dirty="0"/>
              <a:t> run --name </a:t>
            </a:r>
            <a:r>
              <a:rPr lang="en-GB" sz="1900" dirty="0" err="1"/>
              <a:t>musicstore</a:t>
            </a:r>
            <a:r>
              <a:rPr lang="en-GB" sz="1900" dirty="0"/>
              <a:t> </a:t>
            </a:r>
            <a:r>
              <a:rPr lang="en-GB" sz="1900" dirty="0" err="1"/>
              <a:t>ashleypoole</a:t>
            </a:r>
            <a:r>
              <a:rPr lang="en-GB" sz="1900" dirty="0"/>
              <a:t>/</a:t>
            </a:r>
            <a:r>
              <a:rPr lang="en-GB" sz="1900" dirty="0" err="1"/>
              <a:t>musicstore:latest</a:t>
            </a:r>
            <a:endParaRPr lang="en-GB" sz="1900" dirty="0"/>
          </a:p>
          <a:p>
            <a:r>
              <a:rPr lang="en-GB" sz="1900" dirty="0" smtClean="0">
                <a:solidFill>
                  <a:srgbClr val="FF0000"/>
                </a:solidFill>
              </a:rPr>
              <a:t>THIS WILL ERROR BECAUSE OF NO DB</a:t>
            </a:r>
          </a:p>
          <a:p>
            <a:endParaRPr lang="en-GB" sz="1900" dirty="0"/>
          </a:p>
          <a:p>
            <a:r>
              <a:rPr lang="en-GB" sz="1900" dirty="0" smtClean="0">
                <a:solidFill>
                  <a:srgbClr val="FF0000"/>
                </a:solidFill>
              </a:rPr>
              <a:t>CREATE </a:t>
            </a:r>
            <a:r>
              <a:rPr lang="en-GB" sz="1900" dirty="0" err="1" smtClean="0">
                <a:solidFill>
                  <a:srgbClr val="FF0000"/>
                </a:solidFill>
              </a:rPr>
              <a:t>docker-compose.yml</a:t>
            </a:r>
            <a:r>
              <a:rPr lang="en-GB" sz="1900" dirty="0" smtClean="0">
                <a:solidFill>
                  <a:srgbClr val="FF0000"/>
                </a:solidFill>
              </a:rPr>
              <a:t> AND COPY IN CONTENT</a:t>
            </a:r>
          </a:p>
          <a:p>
            <a:r>
              <a:rPr lang="en-GB" sz="1900" dirty="0" err="1"/>
              <a:t>docker</a:t>
            </a:r>
            <a:r>
              <a:rPr lang="en-GB" sz="1900" dirty="0"/>
              <a:t>-compose up </a:t>
            </a:r>
            <a:r>
              <a:rPr lang="en-GB" sz="1900" dirty="0" smtClean="0"/>
              <a:t>–d</a:t>
            </a:r>
            <a:endParaRPr lang="en-GB" sz="1900" dirty="0"/>
          </a:p>
          <a:p>
            <a:r>
              <a:rPr lang="en-GB" sz="1900" dirty="0" err="1"/>
              <a:t>docker</a:t>
            </a:r>
            <a:r>
              <a:rPr lang="en-GB" sz="1900" dirty="0"/>
              <a:t> logs </a:t>
            </a:r>
            <a:r>
              <a:rPr lang="en-GB" sz="1900" dirty="0" smtClean="0"/>
              <a:t>demo2musicstoreapp_music-store-web_1</a:t>
            </a:r>
          </a:p>
          <a:p>
            <a:r>
              <a:rPr lang="en-GB" sz="1900" dirty="0" smtClean="0"/>
              <a:t>IF EXISTED BECAUSE OF DB TRY AGAIN</a:t>
            </a:r>
            <a:endParaRPr lang="en-GB" sz="1900" dirty="0"/>
          </a:p>
          <a:p>
            <a:r>
              <a:rPr lang="en-GB" sz="1900" dirty="0" err="1"/>
              <a:t>docker</a:t>
            </a:r>
            <a:r>
              <a:rPr lang="en-GB" sz="1900" dirty="0"/>
              <a:t>-compose up </a:t>
            </a:r>
            <a:r>
              <a:rPr lang="en-GB" sz="1900" dirty="0" smtClean="0"/>
              <a:t>–d</a:t>
            </a:r>
          </a:p>
          <a:p>
            <a:r>
              <a:rPr lang="en-GB" sz="19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GB" sz="19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inspect *CONTAINER ID*</a:t>
            </a:r>
          </a:p>
          <a:p>
            <a:r>
              <a:rPr lang="en-GB" sz="19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BROWSE TO IP</a:t>
            </a:r>
            <a:br>
              <a:rPr lang="en-GB" sz="1900" dirty="0" smtClea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900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SHOW DATABASE CONTAINER BY CONNECTING TO IT</a:t>
            </a:r>
            <a:endParaRPr lang="en-GB" sz="1900" dirty="0" smtClean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900" dirty="0"/>
          </a:p>
          <a:p>
            <a:endParaRPr lang="en-GB" sz="1900" dirty="0"/>
          </a:p>
          <a:p>
            <a:endParaRPr lang="en-GB" sz="19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9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496" y="4903121"/>
            <a:ext cx="5302922" cy="160043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err="1" smtClean="0"/>
              <a:t>cloudflared</a:t>
            </a:r>
            <a:r>
              <a:rPr lang="en-GB" sz="2000" dirty="0" smtClean="0"/>
              <a:t> --hostname ndc.ashleypoole.co.uk --</a:t>
            </a:r>
            <a:r>
              <a:rPr lang="en-GB" sz="2000" dirty="0" err="1" smtClean="0"/>
              <a:t>url</a:t>
            </a:r>
            <a:r>
              <a:rPr lang="en-GB" sz="2000" dirty="0" smtClean="0"/>
              <a:t> http://{IP OF CONTAINER}:80</a:t>
            </a:r>
          </a:p>
          <a:p>
            <a:endParaRPr lang="en-GB" sz="2000" dirty="0"/>
          </a:p>
          <a:p>
            <a:r>
              <a:rPr lang="en-GB" sz="2000" dirty="0"/>
              <a:t>https://ndc.ashleypoole.co.uk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84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75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Protolabs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Poole</dc:creator>
  <cp:lastModifiedBy>Ashley Poole</cp:lastModifiedBy>
  <cp:revision>12</cp:revision>
  <cp:lastPrinted>2018-05-08T13:21:01Z</cp:lastPrinted>
  <dcterms:created xsi:type="dcterms:W3CDTF">2018-05-03T22:48:51Z</dcterms:created>
  <dcterms:modified xsi:type="dcterms:W3CDTF">2018-05-10T01:40:32Z</dcterms:modified>
</cp:coreProperties>
</file>