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74" r:id="rId2"/>
    <p:sldId id="277" r:id="rId3"/>
    <p:sldId id="279" r:id="rId4"/>
    <p:sldId id="278" r:id="rId5"/>
    <p:sldId id="281" r:id="rId6"/>
    <p:sldId id="282" r:id="rId7"/>
    <p:sldId id="284" r:id="rId8"/>
    <p:sldId id="283" r:id="rId9"/>
    <p:sldId id="286" r:id="rId10"/>
    <p:sldId id="285" r:id="rId11"/>
    <p:sldId id="287" r:id="rId12"/>
    <p:sldId id="288" r:id="rId13"/>
    <p:sldId id="27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6" r:id="rId22"/>
    <p:sldId id="296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515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B1C9-DE87-4420-803C-37B989DE05FF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B705-4EE2-4A38-9D7F-AAE1611D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B705-4EE2-4A38-9D7F-AAE1611DC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1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B705-4EE2-4A38-9D7F-AAE1611DC08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0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B705-4EE2-4A38-9D7F-AAE1611DC08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1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5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5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5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EB646D-2F9B-4B18-B31C-DA13B0C31BA2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A1F7C3A3-381B-4FAD-860C-55C59803A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127" y="1225296"/>
            <a:ext cx="9051207" cy="3520440"/>
          </a:xfrm>
        </p:spPr>
        <p:txBody>
          <a:bodyPr/>
          <a:lstStyle/>
          <a:p>
            <a:r>
              <a:rPr lang="en-GB" dirty="0" smtClean="0"/>
              <a:t>Demo 1</a:t>
            </a:r>
            <a:br>
              <a:rPr lang="en-GB" dirty="0" smtClean="0"/>
            </a:br>
            <a:r>
              <a:rPr lang="en-GB" sz="4400" dirty="0" smtClean="0"/>
              <a:t>Docker Basics &amp; Docker Hub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212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01646"/>
            <a:ext cx="11654790" cy="2264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5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1501646"/>
            <a:ext cx="11654622" cy="226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3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47367"/>
            <a:ext cx="11653200" cy="2264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7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127" y="1225296"/>
            <a:ext cx="9051207" cy="3520440"/>
          </a:xfrm>
        </p:spPr>
        <p:txBody>
          <a:bodyPr/>
          <a:lstStyle/>
          <a:p>
            <a:r>
              <a:rPr lang="en-GB" dirty="0" smtClean="0"/>
              <a:t>Demo 2</a:t>
            </a:r>
            <a:br>
              <a:rPr lang="en-GB" dirty="0" smtClean="0"/>
            </a:br>
            <a:r>
              <a:rPr lang="en-GB" sz="4400" dirty="0" smtClean="0"/>
              <a:t>Packaging your .NET Core application into a container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550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59795"/>
            <a:ext cx="11426190" cy="5562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72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546280"/>
            <a:ext cx="11444161" cy="55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1" y="580570"/>
            <a:ext cx="11444161" cy="55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69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2" y="1603909"/>
            <a:ext cx="9411516" cy="2324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51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609655"/>
            <a:ext cx="11769090" cy="2475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4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639277"/>
            <a:ext cx="11364924" cy="5532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1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1" y="940854"/>
            <a:ext cx="10364098" cy="497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93324"/>
            <a:ext cx="10568940" cy="5667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29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7127" y="1225296"/>
            <a:ext cx="9051207" cy="3520440"/>
          </a:xfrm>
        </p:spPr>
        <p:txBody>
          <a:bodyPr/>
          <a:lstStyle/>
          <a:p>
            <a:r>
              <a:rPr lang="en-GB" dirty="0" smtClean="0"/>
              <a:t>Demo 3</a:t>
            </a:r>
            <a:br>
              <a:rPr lang="en-GB" dirty="0" smtClean="0"/>
            </a:br>
            <a:r>
              <a:rPr lang="en-GB" sz="4400" dirty="0" smtClean="0"/>
              <a:t>Exposing your Docker containers using Cloudflare Argo Tunnels</a:t>
            </a:r>
            <a:endParaRPr lang="en-GB" sz="6600" dirty="0"/>
          </a:p>
        </p:txBody>
      </p:sp>
      <p:pic>
        <p:nvPicPr>
          <p:cNvPr id="2050" name="Picture 2" descr="Image result for cloudfl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98" y="5009874"/>
            <a:ext cx="5038860" cy="17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639277"/>
            <a:ext cx="11364924" cy="5532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23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45416"/>
            <a:ext cx="11769090" cy="2692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44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6" y="434339"/>
            <a:ext cx="10677813" cy="5700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63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2" y="342900"/>
            <a:ext cx="11677597" cy="5691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53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1" y="940854"/>
            <a:ext cx="10364098" cy="497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9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1" y="940854"/>
            <a:ext cx="10364098" cy="497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3" y="1150422"/>
            <a:ext cx="10546994" cy="4557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4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3" y="1150422"/>
            <a:ext cx="10546994" cy="4557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4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0" y="285749"/>
            <a:ext cx="10824360" cy="6003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0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377189"/>
            <a:ext cx="10800149" cy="5799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6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470978"/>
            <a:ext cx="11654790" cy="4081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1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15910</TotalTime>
  <Words>9</Words>
  <Application>Microsoft Office PowerPoint</Application>
  <PresentationFormat>Widescreen</PresentationFormat>
  <Paragraphs>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Georgia</vt:lpstr>
      <vt:lpstr>Trebuchet MS</vt:lpstr>
      <vt:lpstr>Wingdings</vt:lpstr>
      <vt:lpstr>Wood Type</vt:lpstr>
      <vt:lpstr>Demo 1 Docker Basics &amp; Docker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2 Packaging your .NET Core application into a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3 Exposing your Docker containers using Cloudflare Argo Tunnels</vt:lpstr>
      <vt:lpstr>PowerPoint Presentation</vt:lpstr>
      <vt:lpstr>PowerPoint Presentation</vt:lpstr>
      <vt:lpstr>PowerPoint Presentation</vt:lpstr>
      <vt:lpstr>PowerPoint Presentation</vt:lpstr>
    </vt:vector>
  </TitlesOfParts>
  <Company>Protolabs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on Windows 101</dc:title>
  <dc:creator>Ashley Poole</dc:creator>
  <cp:lastModifiedBy>Ashley Poole</cp:lastModifiedBy>
  <cp:revision>55</cp:revision>
  <dcterms:created xsi:type="dcterms:W3CDTF">2018-01-31T17:48:09Z</dcterms:created>
  <dcterms:modified xsi:type="dcterms:W3CDTF">2018-05-08T12:37:47Z</dcterms:modified>
</cp:coreProperties>
</file>