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vagrant init hashicorp/precise32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vagrant up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vagrant ssh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vagrant destroy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Hope you all said yes!</a:t>
            </a:r>
            <a:br>
              <a:rPr lang="en-GB"/>
            </a:br>
            <a:r>
              <a:rPr lang="en-GB"/>
              <a:t>Yes. but could you instruct the VM to install software by itself?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bootstrap.sh - apt-get install -y apache2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config.vm.provision :shell, path: "bootstrap_min.sh"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vagrant reload --provision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Uses Vagrant DSC Plugin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vagrant init win2012_r2_unknown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config.vm.network "forwarded_port", guest: 80, host: 8080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Demo DSC config to install IIS and copy website files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V1.5 and below only officially supported Linux. V1.6 and above officially supports Windows guests.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Support multiple provides virtualisation technologies such as VirtualBox, VMware, AWS, etc but only ships with VirtualBox.</a:t>
            </a:r>
            <a:br>
              <a:rPr lang="en-GB"/>
            </a:br>
            <a:r>
              <a:rPr lang="en-GB"/>
              <a:t>Supports plugins and dogfoods as Vagrant uses it’s own API.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After install vagrant is added to system path.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 should be checked into source control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Ruby syntax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Vagrantfiles are portable across all supported platforms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vagrant suspend also paused environment.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vagrant destroy will remove a guest machine but will not remove the box.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virtualbox.org" TargetMode="External"/><Relationship Id="rId4" Type="http://schemas.openxmlformats.org/officeDocument/2006/relationships/hyperlink" Target="http://www.vagrantup.com/downloads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Developers Lives Made Easy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Interactive session using Vagrant*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044700" y="4491300"/>
            <a:ext cx="3054600" cy="65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*by a non-expert but future dreamer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Vagrant Init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vagrant init hashicorp/precise32</a:t>
            </a:r>
            <a:br>
              <a:rPr lang="en-GB">
                <a:latin typeface="Arial"/>
                <a:ea typeface="Arial"/>
                <a:cs typeface="Arial"/>
                <a:sym typeface="Arial"/>
              </a:rPr>
            </a:br>
            <a:r>
              <a:rPr lang="en-GB">
                <a:latin typeface="Arial"/>
                <a:ea typeface="Arial"/>
                <a:cs typeface="Arial"/>
                <a:sym typeface="Arial"/>
              </a:rPr>
              <a:t>vagrant init C:\temp\precise32.box</a:t>
            </a:r>
            <a:br>
              <a:rPr lang="en-GB">
                <a:latin typeface="Arial"/>
                <a:ea typeface="Arial"/>
                <a:cs typeface="Arial"/>
                <a:sym typeface="Arial"/>
              </a:rPr>
            </a:br>
            <a:r>
              <a:rPr lang="en-GB">
                <a:latin typeface="Arial"/>
                <a:ea typeface="Arial"/>
                <a:cs typeface="Arial"/>
                <a:sym typeface="Arial"/>
              </a:rPr>
              <a:t>vagrant init /Users/Ash/Documents/vagrant/boxes/precise32.box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vagrant up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vagrant ssh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vagrant destroy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Congratulations, you’ve just created a blank VM (and deleted it) but you could do that before right?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Vagrant Concepts - Provisioners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Provisioners allow Vagrant to automatically trigger* software installation and alter configurations.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Current provisioners include: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Chef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DSC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Shell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Multiple provisioners are supported and can be selectively run</a:t>
            </a:r>
          </a:p>
          <a:p>
            <a:pPr lvl="0" rtl="0">
              <a:spcBef>
                <a:spcPts val="0"/>
              </a:spcBef>
              <a:buNone/>
            </a:pPr>
            <a:br>
              <a:rPr lang="en-GB"/>
            </a:br>
            <a:r>
              <a:rPr lang="en-GB"/>
              <a:t>* Vagrant says install, I say trigger.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 let’s apply this knowledge to the world of Windows Server.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Questions?</a:t>
            </a:r>
            <a:br>
              <a:rPr lang="en-GB"/>
            </a:br>
            <a:br>
              <a:rPr lang="en-GB"/>
            </a:br>
            <a:r>
              <a:rPr lang="en-GB"/>
              <a:t>docs.vagrantup.com</a:t>
            </a:r>
            <a:br>
              <a:rPr lang="en-GB"/>
            </a:br>
            <a:r>
              <a:rPr lang="en-GB"/>
              <a:t>atlas.hashicorp.com/boxes/search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Why Are You Sat Here Now?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For the free cake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Hour off work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Chat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Relax</a:t>
            </a:r>
            <a:br>
              <a:rPr lang="en-GB"/>
            </a:br>
          </a:p>
          <a:p>
            <a:pPr indent="-228600" lvl="0" marL="457200">
              <a:spcBef>
                <a:spcPts val="0"/>
              </a:spcBef>
            </a:pPr>
            <a:r>
              <a:rPr lang="en-GB"/>
              <a:t>Beats fighting those “It works on my machine” or “DEV has broken again”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Why Are You Sat Here Now? - Alternatively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Painful process to get development environment created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 shared development environment isn’t always suitable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You want to be able to spin up a new environment for each feature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You want to ensure consistency with your environment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Can We Do About This?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Introducing Vagrant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01175"/>
            <a:ext cx="8520599" cy="38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Tool for building complete development (&amp; maybe PROD?) environments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Focus on automation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Lowers development setup time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No more “works on my machine”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Written in Ruby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Supports Mac OS X, Windows and </a:t>
            </a:r>
            <a:br>
              <a:rPr lang="en-GB"/>
            </a:br>
            <a:r>
              <a:rPr lang="en-GB"/>
              <a:t>popular Linux distributions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400" y="2937250"/>
            <a:ext cx="3785899" cy="18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Vagrant Install Steps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Install VirtualBox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https://www.virtualbox.org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Install Vagrant -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http://www.vagrantup.com/downloads</a:t>
            </a:r>
            <a:br>
              <a:rPr lang="en-GB"/>
            </a:b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Verify install by running ‘vagrant version’ from a new terminal session</a:t>
            </a:r>
          </a:p>
        </p:txBody>
      </p:sp>
      <p:pic>
        <p:nvPicPr>
          <p:cNvPr descr="Screen Shot 2015-10-13 at 19.39.08.png"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8562" y="3051775"/>
            <a:ext cx="5886875" cy="18321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Vagrant Concepts - Boxes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Boxes are base images (operating systems + software) which environments can be built upon.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Boxes can be saved locally by running </a:t>
            </a:r>
            <a:r>
              <a:rPr lang="en-GB" sz="1350">
                <a:solidFill>
                  <a:srgbClr val="DD1144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vagrant box add</a:t>
            </a:r>
            <a:r>
              <a:rPr lang="en-GB"/>
              <a:t> command.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Alternatively running </a:t>
            </a:r>
            <a:r>
              <a:rPr lang="en-GB" sz="1350">
                <a:solidFill>
                  <a:srgbClr val="DD1144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vagrant init</a:t>
            </a:r>
            <a:r>
              <a:rPr lang="en-GB"/>
              <a:t> for the first time will pull down the base image if it’s not found.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Boxes can be shared both online and internally on premise.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Vagrant Concepts - Vagrantfile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Primary function is to describe type of machine required for a project and machines configuration.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Vagrant command searches up directory tree looking for the first Vagrantfile.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Multiple Vagrantfile files can be used which will override the previous or append depending on the configuration type.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Multiple </a:t>
            </a:r>
            <a:r>
              <a:rPr lang="en-GB" sz="1350">
                <a:solidFill>
                  <a:srgbClr val="DD1144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Vagrant.configure</a:t>
            </a:r>
            <a:r>
              <a:rPr lang="en-GB"/>
              <a:t> blocks can be specified within each Vagrantfile.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Vagrant Concepts - Commands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 sz="1350">
                <a:solidFill>
                  <a:srgbClr val="DD1144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vagrant box add</a:t>
            </a:r>
            <a:r>
              <a:rPr lang="en-GB"/>
              <a:t> - downloads a box image locally.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 sz="1350">
                <a:solidFill>
                  <a:srgbClr val="DD1144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vagrant init [box-name] [box-url] </a:t>
            </a:r>
            <a:r>
              <a:rPr lang="en-GB"/>
              <a:t>- Initialises the current directory and creates initial Vagrantfile if one doesn’t exist with an optional box name and url.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 sz="1350">
                <a:solidFill>
                  <a:srgbClr val="DD1144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vagrant up</a:t>
            </a:r>
            <a:r>
              <a:rPr lang="en-GB"/>
              <a:t> - Creates and configures guest machines specified by the Vagrantfile. 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 sz="1350">
                <a:solidFill>
                  <a:srgbClr val="DD1144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vagrant halt</a:t>
            </a:r>
            <a:r>
              <a:rPr lang="en-GB"/>
              <a:t> - Shuts down the guest machines.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 sz="1350">
                <a:solidFill>
                  <a:srgbClr val="DD1144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vagrant destroy</a:t>
            </a:r>
            <a:r>
              <a:rPr lang="en-GB"/>
              <a:t> - Stops and destroys all resources created during machine's creation.</a:t>
            </a:r>
            <a:br>
              <a:rPr lang="en-GB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GB" sz="1350">
                <a:solidFill>
                  <a:srgbClr val="DD1144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vagrant status</a:t>
            </a:r>
            <a:r>
              <a:rPr lang="en-GB"/>
              <a:t> / </a:t>
            </a:r>
            <a:r>
              <a:rPr lang="en-GB" sz="1350">
                <a:solidFill>
                  <a:srgbClr val="DD1144"/>
                </a:solidFill>
                <a:highlight>
                  <a:srgbClr val="F7F7F9"/>
                </a:highlight>
                <a:latin typeface="Verdana"/>
                <a:ea typeface="Verdana"/>
                <a:cs typeface="Verdana"/>
                <a:sym typeface="Verdana"/>
              </a:rPr>
              <a:t>vagrant global-status</a:t>
            </a:r>
            <a:r>
              <a:rPr lang="en-GB"/>
              <a:t> - Tells you the status of machines for project or global status of all active environments.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