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6" r:id="rId5"/>
    <p:sldId id="265" r:id="rId6"/>
    <p:sldId id="267" r:id="rId7"/>
    <p:sldId id="270" r:id="rId8"/>
    <p:sldId id="272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8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2E4D-F9EA-4945-B752-C349FAF2DBFB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809F-36A2-EB43-9C27-FAC1B739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i.learncodethehardway.org/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5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74638"/>
            <a:ext cx="419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0" y="1417638"/>
            <a:ext cx="4351867" cy="2629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Expect confusion.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Learn to live with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Ask questions.</a:t>
            </a:r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8" y="148961"/>
            <a:ext cx="4207086" cy="65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44" y="5677664"/>
            <a:ext cx="4860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(GUI) Graphical User Interface</a:t>
            </a:r>
            <a:endParaRPr lang="en-US" sz="3000" dirty="0"/>
          </a:p>
        </p:txBody>
      </p:sp>
      <p:pic>
        <p:nvPicPr>
          <p:cNvPr id="8" name="Picture 7" descr="Screen Shot 2014-08-01 at 3.00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7" y="677812"/>
            <a:ext cx="7677905" cy="47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88" y="407325"/>
            <a:ext cx="6627825" cy="53496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76227" y="5908812"/>
            <a:ext cx="47915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(CLI) Command Line Interface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4209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Syntax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068" y="1965010"/>
            <a:ext cx="731759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$ command parameters</a:t>
            </a:r>
          </a:p>
          <a:p>
            <a:endParaRPr lang="en-US" sz="3000" dirty="0" smtClean="0"/>
          </a:p>
          <a:p>
            <a:r>
              <a:rPr lang="en-US" sz="3000" dirty="0"/>
              <a:t>D</a:t>
            </a:r>
            <a:r>
              <a:rPr lang="en-US" sz="3000" dirty="0" smtClean="0"/>
              <a:t>on’t type the “$”</a:t>
            </a:r>
          </a:p>
          <a:p>
            <a:r>
              <a:rPr lang="en-US" sz="3000" dirty="0"/>
              <a:t>S</a:t>
            </a:r>
            <a:r>
              <a:rPr lang="en-US" sz="3000" dirty="0" smtClean="0"/>
              <a:t>eparate the parts of the command by spaces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command – what to do</a:t>
            </a:r>
          </a:p>
          <a:p>
            <a:r>
              <a:rPr lang="en-US" sz="3000" dirty="0" smtClean="0"/>
              <a:t>parameters – how to do it or what to do it to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6564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Commands We’ll Learn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cd</a:t>
            </a:r>
          </a:p>
          <a:p>
            <a:pPr marL="0" indent="0">
              <a:buNone/>
            </a:pPr>
            <a:r>
              <a:rPr lang="en-US" dirty="0" err="1" smtClean="0"/>
              <a:t>ls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pwd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touch</a:t>
            </a:r>
          </a:p>
          <a:p>
            <a:pPr marL="0" indent="0">
              <a:buNone/>
            </a:pPr>
            <a:r>
              <a:rPr lang="en-US" dirty="0" err="1" smtClean="0"/>
              <a:t>rm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mkdir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mv</a:t>
            </a:r>
          </a:p>
          <a:p>
            <a:pPr marL="0" indent="0">
              <a:buNone/>
            </a:pPr>
            <a:r>
              <a:rPr lang="en-US" smtClean="0"/>
              <a:t>man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0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334"/>
            <a:ext cx="8229600" cy="57028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Commands we learned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cd – change directory</a:t>
            </a:r>
          </a:p>
          <a:p>
            <a:pPr marL="0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– list directory contents</a:t>
            </a:r>
          </a:p>
          <a:p>
            <a:pPr marL="0" indent="0">
              <a:buNone/>
            </a:pPr>
            <a:r>
              <a:rPr lang="en-US" dirty="0" err="1" smtClean="0"/>
              <a:t>pwd</a:t>
            </a:r>
            <a:r>
              <a:rPr lang="en-US" dirty="0" smtClean="0"/>
              <a:t> – print working directory</a:t>
            </a:r>
          </a:p>
          <a:p>
            <a:pPr marL="0" indent="0">
              <a:buNone/>
            </a:pPr>
            <a:r>
              <a:rPr lang="en-US" dirty="0" smtClean="0"/>
              <a:t>touch – create new file</a:t>
            </a:r>
          </a:p>
          <a:p>
            <a:pPr marL="0" indent="0">
              <a:buNone/>
            </a:pPr>
            <a:r>
              <a:rPr lang="en-US" dirty="0" err="1" smtClean="0"/>
              <a:t>rm</a:t>
            </a:r>
            <a:r>
              <a:rPr lang="en-US" dirty="0" smtClean="0"/>
              <a:t> – remove file (careful!)</a:t>
            </a:r>
          </a:p>
          <a:p>
            <a:pPr marL="0" indent="0"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– make directory</a:t>
            </a:r>
          </a:p>
          <a:p>
            <a:pPr marL="0" indent="0">
              <a:buNone/>
            </a:pPr>
            <a:r>
              <a:rPr lang="en-US" dirty="0" err="1" smtClean="0"/>
              <a:t>cp</a:t>
            </a:r>
            <a:r>
              <a:rPr lang="en-US" dirty="0" smtClean="0"/>
              <a:t> – copy file</a:t>
            </a:r>
          </a:p>
          <a:p>
            <a:pPr marL="0" indent="0">
              <a:buNone/>
            </a:pPr>
            <a:r>
              <a:rPr lang="en-US" dirty="0" smtClean="0"/>
              <a:t>mv – move file</a:t>
            </a:r>
          </a:p>
          <a:p>
            <a:pPr marL="0" indent="0">
              <a:buNone/>
            </a:pPr>
            <a:r>
              <a:rPr lang="en-US" dirty="0" smtClean="0"/>
              <a:t>man – help page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Tips/Tricks</a:t>
            </a:r>
          </a:p>
          <a:p>
            <a:pPr marL="0" indent="0">
              <a:buNone/>
            </a:pPr>
            <a:r>
              <a:rPr lang="en-US" dirty="0" smtClean="0"/>
              <a:t>up arrow – previous command</a:t>
            </a:r>
          </a:p>
          <a:p>
            <a:pPr marL="0" indent="0">
              <a:buNone/>
            </a:pPr>
            <a:r>
              <a:rPr lang="en-US" dirty="0" smtClean="0"/>
              <a:t>tab – auto completes things in command line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1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programming!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66" y="1577856"/>
            <a:ext cx="7555269" cy="4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401" y="1666321"/>
            <a:ext cx="4337987" cy="377733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Course exercises</a:t>
            </a:r>
            <a:endParaRPr lang="en-US" sz="2500" dirty="0" smtClean="0">
              <a:hlinkClick r:id="rId2"/>
            </a:endParaRPr>
          </a:p>
          <a:p>
            <a:r>
              <a:rPr lang="en-US" sz="2500" dirty="0" smtClean="0">
                <a:hlinkClick r:id="rId2"/>
              </a:rPr>
              <a:t>http://cli.learncodethehardway.org/</a:t>
            </a:r>
            <a:endParaRPr lang="en-US" sz="2500" dirty="0" smtClean="0"/>
          </a:p>
          <a:p>
            <a:r>
              <a:rPr lang="en-US" sz="2500" dirty="0" smtClean="0"/>
              <a:t>Even Keanu gets sad.</a:t>
            </a:r>
          </a:p>
          <a:p>
            <a:pPr lvl="1"/>
            <a:r>
              <a:rPr lang="en-US" sz="2500" dirty="0" err="1" smtClean="0"/>
              <a:t>google</a:t>
            </a:r>
            <a:r>
              <a:rPr lang="en-US" sz="2500" dirty="0" smtClean="0"/>
              <a:t> if you get stuck</a:t>
            </a:r>
          </a:p>
          <a:p>
            <a:pPr marL="0" indent="0">
              <a:buNone/>
            </a:pPr>
            <a:endParaRPr lang="en-US" sz="2500" dirty="0" smtClean="0"/>
          </a:p>
          <a:p>
            <a:endParaRPr lang="en-US" sz="2500" dirty="0" smtClean="0"/>
          </a:p>
          <a:p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54383"/>
            <a:ext cx="38989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6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166</Words>
  <Application>Microsoft Macintosh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CLI Intro</vt:lpstr>
      <vt:lpstr>Programming Rules</vt:lpstr>
      <vt:lpstr>PowerPoint Presentation</vt:lpstr>
      <vt:lpstr>PowerPoint Presentation</vt:lpstr>
      <vt:lpstr>Command Line Syntax</vt:lpstr>
      <vt:lpstr>Commands We’ll Learn </vt:lpstr>
      <vt:lpstr>PowerPoint Presentation</vt:lpstr>
      <vt:lpstr>You’re programming!</vt:lpstr>
      <vt:lpstr>Where to Go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Intro</dc:title>
  <dc:creator>Brandon Walsh Test 2</dc:creator>
  <cp:lastModifiedBy>Brandon Walsh Test 2</cp:lastModifiedBy>
  <cp:revision>17</cp:revision>
  <dcterms:created xsi:type="dcterms:W3CDTF">2014-08-01T18:40:18Z</dcterms:created>
  <dcterms:modified xsi:type="dcterms:W3CDTF">2014-08-04T02:08:31Z</dcterms:modified>
</cp:coreProperties>
</file>