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E451E-7B00-6C4B-94E8-B5FD88729FC4}">
          <p14:sldIdLst>
            <p14:sldId id="256"/>
            <p14:sldId id="257"/>
            <p14:sldId id="260"/>
            <p14:sldId id="259"/>
            <p14:sldId id="258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2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1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4CB9-96AC-F542-96B5-0FA932CB6692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28CF-BA17-9745-AB54-9D4BA2F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3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different versions of the project over time.</a:t>
            </a:r>
          </a:p>
          <a:p>
            <a:r>
              <a:rPr lang="en-US" dirty="0" smtClean="0"/>
              <a:t>Can recover any one of those iterations.</a:t>
            </a:r>
          </a:p>
          <a:p>
            <a:r>
              <a:rPr lang="en-US" dirty="0" smtClean="0"/>
              <a:t>Nothing is ever lost.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1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 System (DVCS)</a:t>
            </a:r>
          </a:p>
          <a:p>
            <a:r>
              <a:rPr lang="en-US" dirty="0" smtClean="0"/>
              <a:t>Each clone gets the entire project history</a:t>
            </a:r>
          </a:p>
          <a:p>
            <a:r>
              <a:rPr lang="en-US" dirty="0" smtClean="0"/>
              <a:t>Code exists, in full, everywhere.</a:t>
            </a:r>
          </a:p>
          <a:p>
            <a:r>
              <a:rPr lang="en-US" dirty="0" smtClean="0"/>
              <a:t>Allows easy collaboration via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3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22" y="777182"/>
            <a:ext cx="8365356" cy="53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 file (in a text editor)</a:t>
            </a:r>
          </a:p>
          <a:p>
            <a:r>
              <a:rPr lang="en-US" dirty="0"/>
              <a:t>Add that file to the staging area </a:t>
            </a:r>
            <a:endParaRPr lang="en-US" dirty="0" smtClean="0"/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</a:t>
            </a:r>
            <a:r>
              <a:rPr lang="en-US" dirty="0" err="1" smtClean="0"/>
              <a:t>file_name</a:t>
            </a:r>
            <a:endParaRPr lang="en-US" dirty="0"/>
          </a:p>
          <a:p>
            <a:r>
              <a:rPr lang="en-US" dirty="0"/>
              <a:t>Commit it to the repository </a:t>
            </a:r>
            <a:endParaRPr lang="en-US" dirty="0" smtClean="0"/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  <a:p>
            <a:r>
              <a:rPr lang="en-US" dirty="0" smtClean="0"/>
              <a:t>Start process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734" y="1600200"/>
            <a:ext cx="6976533" cy="4525963"/>
          </a:xfrm>
        </p:spPr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</a:t>
            </a:r>
            <a:r>
              <a:rPr lang="en-US" sz="3000" dirty="0" err="1" smtClean="0"/>
              <a:t>init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status</a:t>
            </a:r>
          </a:p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add .</a:t>
            </a:r>
          </a:p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commit –m</a:t>
            </a:r>
          </a:p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push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branch</a:t>
            </a:r>
          </a:p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checkout</a:t>
            </a:r>
          </a:p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merge</a:t>
            </a:r>
          </a:p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diff</a:t>
            </a:r>
          </a:p>
          <a:p>
            <a:pPr marL="0" indent="0">
              <a:buNone/>
            </a:pPr>
            <a:r>
              <a:rPr lang="en-US" sz="3000" dirty="0" err="1" smtClean="0"/>
              <a:t>git</a:t>
            </a:r>
            <a:r>
              <a:rPr lang="en-US" sz="30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339373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documentation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git-scm.com</a:t>
            </a:r>
            <a:r>
              <a:rPr lang="en-US" dirty="0" smtClean="0"/>
              <a:t>/doc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for Ages 4 and Up</a:t>
            </a:r>
          </a:p>
          <a:p>
            <a:pPr lvl="1"/>
            <a:r>
              <a:rPr lang="en-US" dirty="0" smtClean="0"/>
              <a:t>http://youtu.be/1ffBJ4sVUb4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5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147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 to Git</vt:lpstr>
      <vt:lpstr>Version Controlling</vt:lpstr>
      <vt:lpstr>Git</vt:lpstr>
      <vt:lpstr>PowerPoint Presentation</vt:lpstr>
      <vt:lpstr>Workflow with commands</vt:lpstr>
      <vt:lpstr>Commands We’ll Learn</vt:lpstr>
      <vt:lpstr>Where to go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Brandon Walsh Test 2</dc:creator>
  <cp:lastModifiedBy>Brandon Walsh Test 2</cp:lastModifiedBy>
  <cp:revision>7</cp:revision>
  <dcterms:created xsi:type="dcterms:W3CDTF">2014-08-01T19:47:50Z</dcterms:created>
  <dcterms:modified xsi:type="dcterms:W3CDTF">2014-08-04T19:01:46Z</dcterms:modified>
</cp:coreProperties>
</file>