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9" r:id="rId4"/>
    <p:sldId id="261" r:id="rId5"/>
    <p:sldId id="258" r:id="rId6"/>
    <p:sldId id="257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5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A861-4F6E-8D44-AF1A-4A4877C11182}" type="datetimeFigureOut">
              <a:rPr lang="en-US" smtClean="0"/>
              <a:t>8/3/14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F1E0-5BE8-A24B-96D1-96113EA0F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94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A861-4F6E-8D44-AF1A-4A4877C11182}" type="datetimeFigureOut">
              <a:rPr lang="en-US" smtClean="0"/>
              <a:t>8/3/14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F1E0-5BE8-A24B-96D1-96113EA0F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17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A861-4F6E-8D44-AF1A-4A4877C11182}" type="datetimeFigureOut">
              <a:rPr lang="en-US" smtClean="0"/>
              <a:t>8/3/14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F1E0-5BE8-A24B-96D1-96113EA0F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1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A861-4F6E-8D44-AF1A-4A4877C11182}" type="datetimeFigureOut">
              <a:rPr lang="en-US" smtClean="0"/>
              <a:t>8/3/14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F1E0-5BE8-A24B-96D1-96113EA0F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51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A861-4F6E-8D44-AF1A-4A4877C11182}" type="datetimeFigureOut">
              <a:rPr lang="en-US" smtClean="0"/>
              <a:t>8/3/14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F1E0-5BE8-A24B-96D1-96113EA0F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32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A861-4F6E-8D44-AF1A-4A4877C11182}" type="datetimeFigureOut">
              <a:rPr lang="en-US" smtClean="0"/>
              <a:t>8/3/14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F1E0-5BE8-A24B-96D1-96113EA0F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43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A861-4F6E-8D44-AF1A-4A4877C11182}" type="datetimeFigureOut">
              <a:rPr lang="en-US" smtClean="0"/>
              <a:t>8/3/14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F1E0-5BE8-A24B-96D1-96113EA0F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65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A861-4F6E-8D44-AF1A-4A4877C11182}" type="datetimeFigureOut">
              <a:rPr lang="en-US" smtClean="0"/>
              <a:t>8/3/14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F1E0-5BE8-A24B-96D1-96113EA0F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5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A861-4F6E-8D44-AF1A-4A4877C11182}" type="datetimeFigureOut">
              <a:rPr lang="en-US" smtClean="0"/>
              <a:t>8/3/14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F1E0-5BE8-A24B-96D1-96113EA0F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7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A861-4F6E-8D44-AF1A-4A4877C11182}" type="datetimeFigureOut">
              <a:rPr lang="en-US" smtClean="0"/>
              <a:t>8/3/14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F1E0-5BE8-A24B-96D1-96113EA0F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A861-4F6E-8D44-AF1A-4A4877C11182}" type="datetimeFigureOut">
              <a:rPr lang="en-US" smtClean="0"/>
              <a:t>8/3/14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F1E0-5BE8-A24B-96D1-96113EA0F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0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9A861-4F6E-8D44-AF1A-4A4877C11182}" type="datetimeFigureOut">
              <a:rPr lang="en-US" smtClean="0"/>
              <a:t>8/3/14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FF1E0-5BE8-A24B-96D1-96113EA0F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45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HTML/CSS </a:t>
            </a:r>
            <a:r>
              <a:rPr lang="en-US" dirty="0" smtClean="0"/>
              <a:t>Slides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HILT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849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Hypertext Markup Language (HTML)</a:t>
            </a:r>
          </a:p>
          <a:p>
            <a:pPr marL="0" indent="0">
              <a:buNone/>
            </a:pPr>
            <a:r>
              <a:rPr lang="en-US" sz="4000" dirty="0" smtClean="0"/>
              <a:t>Cascading Style Sheets (CSS)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81434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HTML Structure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9137" y="2144413"/>
            <a:ext cx="61193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&lt;DOCTYPE! HTML&gt;</a:t>
            </a:r>
          </a:p>
          <a:p>
            <a:r>
              <a:rPr lang="en-US" sz="3000" dirty="0" smtClean="0"/>
              <a:t>&lt;</a:t>
            </a:r>
            <a:r>
              <a:rPr lang="en-US" sz="3000" dirty="0"/>
              <a:t>html&gt;</a:t>
            </a:r>
          </a:p>
          <a:p>
            <a:r>
              <a:rPr lang="en-US" sz="3000" dirty="0"/>
              <a:t>	&lt;head&gt;</a:t>
            </a:r>
            <a:br>
              <a:rPr lang="en-US" sz="3000" dirty="0"/>
            </a:br>
            <a:r>
              <a:rPr lang="en-US" sz="3000" dirty="0"/>
              <a:t>	&lt;/head&gt;</a:t>
            </a:r>
          </a:p>
          <a:p>
            <a:r>
              <a:rPr lang="en-US" sz="3000" dirty="0"/>
              <a:t>	&lt;body&gt;</a:t>
            </a:r>
          </a:p>
          <a:p>
            <a:r>
              <a:rPr lang="en-US" sz="3000" dirty="0"/>
              <a:t>	&lt;/body&gt;</a:t>
            </a:r>
          </a:p>
          <a:p>
            <a:r>
              <a:rPr lang="en-US" sz="3000" dirty="0"/>
              <a:t>&lt;/html&gt;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60119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Tagging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&lt;</a:t>
            </a:r>
            <a:r>
              <a:rPr lang="en-US" dirty="0" err="1"/>
              <a:t>tagname</a:t>
            </a:r>
            <a:r>
              <a:rPr lang="en-US" dirty="0"/>
              <a:t>&gt;My content&lt;/</a:t>
            </a:r>
            <a:r>
              <a:rPr lang="en-US" dirty="0" err="1"/>
              <a:t>tagname</a:t>
            </a:r>
            <a:r>
              <a:rPr lang="en-US" dirty="0"/>
              <a:t>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0" y="3132234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797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Box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980" r="98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31051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Web Design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900" y="1417638"/>
            <a:ext cx="4889500" cy="48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721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Would </a:t>
            </a:r>
            <a:r>
              <a:rPr lang="en-US" dirty="0" err="1" smtClean="0"/>
              <a:t>Kanye</a:t>
            </a:r>
            <a:r>
              <a:rPr lang="en-US" dirty="0" smtClean="0"/>
              <a:t> Do?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320" y="1417638"/>
            <a:ext cx="7151360" cy="475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915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go next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70424"/>
            <a:ext cx="4969938" cy="43514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27138" y="2578391"/>
            <a:ext cx="3479757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500" dirty="0" smtClean="0"/>
              <a:t>David </a:t>
            </a:r>
            <a:r>
              <a:rPr lang="en-US" sz="2500" dirty="0" err="1" smtClean="0"/>
              <a:t>Kadavy</a:t>
            </a:r>
            <a:r>
              <a:rPr lang="en-US" sz="2500" dirty="0" smtClean="0"/>
              <a:t> – </a:t>
            </a:r>
            <a:r>
              <a:rPr lang="en-US" sz="2500" i="1" dirty="0" smtClean="0"/>
              <a:t>Design for Hackers</a:t>
            </a:r>
            <a:endParaRPr lang="en-US" sz="2500" dirty="0" smtClean="0"/>
          </a:p>
          <a:p>
            <a:pPr marL="342900" indent="-342900">
              <a:buFont typeface="Arial"/>
              <a:buChar char="•"/>
            </a:pPr>
            <a:r>
              <a:rPr lang="en-US" sz="2500" dirty="0" err="1" smtClean="0"/>
              <a:t>praxis.scholarslab.org</a:t>
            </a:r>
            <a:endParaRPr lang="en-US" sz="2500" dirty="0" smtClean="0"/>
          </a:p>
          <a:p>
            <a:pPr marL="342900" indent="-342900">
              <a:buFont typeface="Arial"/>
              <a:buChar char="•"/>
            </a:pPr>
            <a:r>
              <a:rPr lang="en-US" sz="2500" dirty="0"/>
              <a:t>Google</a:t>
            </a:r>
            <a:endParaRPr lang="en-US" sz="2500" dirty="0" smtClean="0"/>
          </a:p>
          <a:p>
            <a:pPr marL="342900" indent="-342900">
              <a:buFont typeface="Arial"/>
              <a:buChar char="•"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879209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63</Words>
  <Application>Microsoft Macintosh PowerPoint</Application>
  <PresentationFormat>On-screen Show (4:3)</PresentationFormat>
  <Paragraphs>20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HTML/CSS Slides</vt:lpstr>
      <vt:lpstr>PowerPoint Presentation</vt:lpstr>
      <vt:lpstr>Basic HTML Structure</vt:lpstr>
      <vt:lpstr>Tagging syntax</vt:lpstr>
      <vt:lpstr>HTML Box Model</vt:lpstr>
      <vt:lpstr>Responsive Web Design</vt:lpstr>
      <vt:lpstr>What Would Kanye Do?</vt:lpstr>
      <vt:lpstr>Where to go next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Walsh Test 2</dc:creator>
  <cp:lastModifiedBy>Brandon Walsh Test 2</cp:lastModifiedBy>
  <cp:revision>12</cp:revision>
  <dcterms:created xsi:type="dcterms:W3CDTF">2014-08-01T20:17:17Z</dcterms:created>
  <dcterms:modified xsi:type="dcterms:W3CDTF">2014-08-04T02:58:33Z</dcterms:modified>
</cp:coreProperties>
</file>