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erriweather Light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Vidaloka"/>
      <p:regular r:id="rId22"/>
    </p:embeddedFont>
    <p:embeddedFont>
      <p:font typeface="Russo One"/>
      <p:regular r:id="rId23"/>
    </p:embeddedFont>
    <p:embeddedFont>
      <p:font typeface="Mako"/>
      <p:regular r:id="rId24"/>
    </p:embeddedFont>
    <p:embeddedFont>
      <p:font typeface="Crimson Tex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32" Type="http://schemas.openxmlformats.org/officeDocument/2006/relationships/font" Target="fonts/OpenSans-boldItalic.fntdata"/><Relationship Id="rId20" Type="http://schemas.openxmlformats.org/officeDocument/2006/relationships/font" Target="fonts/OpenSansSemiBold-italic.fntdata"/><Relationship Id="rId22" Type="http://schemas.openxmlformats.org/officeDocument/2006/relationships/font" Target="fonts/Vidaloka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Mako-regular.fntdata"/><Relationship Id="rId23" Type="http://schemas.openxmlformats.org/officeDocument/2006/relationships/font" Target="fonts/RussoOne-regular.fntdata"/><Relationship Id="rId26" Type="http://schemas.openxmlformats.org/officeDocument/2006/relationships/font" Target="fonts/CrimsonText-bold.fntdata"/><Relationship Id="rId25" Type="http://schemas.openxmlformats.org/officeDocument/2006/relationships/font" Target="fonts/CrimsonText-regular.fntdata"/><Relationship Id="rId28" Type="http://schemas.openxmlformats.org/officeDocument/2006/relationships/font" Target="fonts/CrimsonText-boldItalic.fntdata"/><Relationship Id="rId27" Type="http://schemas.openxmlformats.org/officeDocument/2006/relationships/font" Target="fonts/CrimsonText-italic.fntdata"/><Relationship Id="rId29" Type="http://schemas.openxmlformats.org/officeDocument/2006/relationships/font" Target="fonts/OpenSans-regular.fntdata"/><Relationship Id="rId11" Type="http://schemas.openxmlformats.org/officeDocument/2006/relationships/font" Target="fonts/MerriweatherLight-bold.fntdata"/><Relationship Id="rId10" Type="http://schemas.openxmlformats.org/officeDocument/2006/relationships/font" Target="fonts/MerriweatherLight-regular.fntdata"/><Relationship Id="rId13" Type="http://schemas.openxmlformats.org/officeDocument/2006/relationships/font" Target="fonts/MerriweatherLight-boldItalic.fntdata"/><Relationship Id="rId12" Type="http://schemas.openxmlformats.org/officeDocument/2006/relationships/font" Target="fonts/MerriweatherLight-italic.fntdata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5aad17d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5aad17d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18960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COMPUTER GRAPHICS FINAL PROJECT</a:t>
            </a:r>
            <a:endParaRPr sz="5500"/>
          </a:p>
        </p:txBody>
      </p:sp>
      <p:sp>
        <p:nvSpPr>
          <p:cNvPr id="473" name="Google Shape;473;p54"/>
          <p:cNvSpPr txBox="1"/>
          <p:nvPr/>
        </p:nvSpPr>
        <p:spPr>
          <a:xfrm>
            <a:off x="2516600" y="777050"/>
            <a:ext cx="3955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GROUP 6</a:t>
            </a:r>
            <a:endParaRPr sz="18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1921700" y="12630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ALISON KIPYEGON</a:t>
            </a:r>
            <a:endParaRPr/>
          </a:p>
        </p:txBody>
      </p:sp>
      <p:sp>
        <p:nvSpPr>
          <p:cNvPr id="479" name="Google Shape;479;p55"/>
          <p:cNvSpPr txBox="1"/>
          <p:nvPr>
            <p:ph idx="4" type="title"/>
          </p:nvPr>
        </p:nvSpPr>
        <p:spPr>
          <a:xfrm>
            <a:off x="301250" y="2400600"/>
            <a:ext cx="17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150472</a:t>
            </a:r>
            <a:endParaRPr/>
          </a:p>
        </p:txBody>
      </p:sp>
      <p:sp>
        <p:nvSpPr>
          <p:cNvPr id="480" name="Google Shape;480;p55"/>
          <p:cNvSpPr txBox="1"/>
          <p:nvPr>
            <p:ph idx="13" type="title"/>
          </p:nvPr>
        </p:nvSpPr>
        <p:spPr>
          <a:xfrm>
            <a:off x="490000" y="3588200"/>
            <a:ext cx="17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150198</a:t>
            </a:r>
            <a:endParaRPr/>
          </a:p>
        </p:txBody>
      </p:sp>
      <p:sp>
        <p:nvSpPr>
          <p:cNvPr id="481" name="Google Shape;481;p55"/>
          <p:cNvSpPr txBox="1"/>
          <p:nvPr>
            <p:ph idx="2" type="title"/>
          </p:nvPr>
        </p:nvSpPr>
        <p:spPr>
          <a:xfrm>
            <a:off x="114025" y="1095325"/>
            <a:ext cx="19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150475</a:t>
            </a:r>
            <a:endParaRPr/>
          </a:p>
        </p:txBody>
      </p:sp>
      <p:sp>
        <p:nvSpPr>
          <p:cNvPr id="482" name="Google Shape;482;p55"/>
          <p:cNvSpPr txBox="1"/>
          <p:nvPr>
            <p:ph idx="3" type="title"/>
          </p:nvPr>
        </p:nvSpPr>
        <p:spPr>
          <a:xfrm>
            <a:off x="2035225" y="2369243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METABEL KARIRI</a:t>
            </a:r>
            <a:endParaRPr/>
          </a:p>
        </p:txBody>
      </p:sp>
      <p:sp>
        <p:nvSpPr>
          <p:cNvPr id="483" name="Google Shape;483;p55"/>
          <p:cNvSpPr txBox="1"/>
          <p:nvPr>
            <p:ph idx="6" type="title"/>
          </p:nvPr>
        </p:nvSpPr>
        <p:spPr>
          <a:xfrm>
            <a:off x="6177825" y="1858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SHIRLEY WETINDI</a:t>
            </a:r>
            <a:endParaRPr/>
          </a:p>
        </p:txBody>
      </p:sp>
      <p:sp>
        <p:nvSpPr>
          <p:cNvPr id="484" name="Google Shape;484;p55"/>
          <p:cNvSpPr txBox="1"/>
          <p:nvPr>
            <p:ph idx="7" type="title"/>
          </p:nvPr>
        </p:nvSpPr>
        <p:spPr>
          <a:xfrm>
            <a:off x="4587675" y="1910438"/>
            <a:ext cx="17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150770</a:t>
            </a:r>
            <a:endParaRPr/>
          </a:p>
        </p:txBody>
      </p:sp>
      <p:sp>
        <p:nvSpPr>
          <p:cNvPr id="485" name="Google Shape;485;p55"/>
          <p:cNvSpPr txBox="1"/>
          <p:nvPr>
            <p:ph idx="9" type="title"/>
          </p:nvPr>
        </p:nvSpPr>
        <p:spPr>
          <a:xfrm>
            <a:off x="2185600" y="3672054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ASHLEY ADHIAMBO</a:t>
            </a:r>
            <a:endParaRPr/>
          </a:p>
        </p:txBody>
      </p:sp>
      <p:sp>
        <p:nvSpPr>
          <p:cNvPr id="486" name="Google Shape;486;p55"/>
          <p:cNvSpPr txBox="1"/>
          <p:nvPr>
            <p:ph idx="18" type="title"/>
          </p:nvPr>
        </p:nvSpPr>
        <p:spPr>
          <a:xfrm>
            <a:off x="6177825" y="3375854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MUNENE</a:t>
            </a:r>
            <a:endParaRPr/>
          </a:p>
        </p:txBody>
      </p:sp>
      <p:sp>
        <p:nvSpPr>
          <p:cNvPr id="487" name="Google Shape;487;p55"/>
          <p:cNvSpPr txBox="1"/>
          <p:nvPr>
            <p:ph idx="19" type="title"/>
          </p:nvPr>
        </p:nvSpPr>
        <p:spPr>
          <a:xfrm>
            <a:off x="4808425" y="3504350"/>
            <a:ext cx="17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144376</a:t>
            </a:r>
            <a:endParaRPr/>
          </a:p>
        </p:txBody>
      </p:sp>
      <p:sp>
        <p:nvSpPr>
          <p:cNvPr id="488" name="Google Shape;488;p5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6"/>
          <p:cNvSpPr txBox="1"/>
          <p:nvPr>
            <p:ph idx="1" type="subTitle"/>
          </p:nvPr>
        </p:nvSpPr>
        <p:spPr>
          <a:xfrm>
            <a:off x="550050" y="147145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Welcome to the Fantasy Weapon Project, an imaginative 3D design featuring a custom-crafted fantasy weapon integrated with a Mixamo character for animation. This project combines Blender for detailed 3D modeling and Mixamo for character rigging and animation, creating a captivating scene for game development, storytelling, or cinematic use.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5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pic>
        <p:nvPicPr>
          <p:cNvPr id="495" name="Google Shape;4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225" y="570526"/>
            <a:ext cx="3847200" cy="35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/>
          <p:nvPr>
            <p:ph type="title"/>
          </p:nvPr>
        </p:nvSpPr>
        <p:spPr>
          <a:xfrm>
            <a:off x="2214975" y="8230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501" name="Google Shape;501;p57"/>
          <p:cNvSpPr txBox="1"/>
          <p:nvPr>
            <p:ph idx="1" type="subTitle"/>
          </p:nvPr>
        </p:nvSpPr>
        <p:spPr>
          <a:xfrm>
            <a:off x="1752675" y="1917638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https://github.com/AshleyT668/Comp-Graphics-Final-Project.git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/>
        </p:nvSpPr>
        <p:spPr>
          <a:xfrm>
            <a:off x="3007875" y="887325"/>
            <a:ext cx="3945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Thank</a:t>
            </a:r>
            <a:endParaRPr sz="7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you!</a:t>
            </a:r>
            <a:endParaRPr sz="70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