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058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82A13-C509-4368-800B-33C718E2B42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F4CBDEB2-5CEF-444A-A477-8C49B1ADF61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Q1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C9A0CCD-2C4D-4B8A-A3A5-C47F24437CD1}" type="parTrans" cxnId="{9E973FE2-88F6-4EEF-8A9C-1BF1F00711F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774E5C6-1906-4ED5-9ADD-F7E1DFF73596}" type="sibTrans" cxnId="{9E973FE2-88F6-4EEF-8A9C-1BF1F00711F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F2C7D6-7757-443A-B969-3AC4032DDE3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Q3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545CBA9-E8E9-41EF-A9BC-5F988A0998EF}" type="parTrans" cxnId="{E19E26A3-4693-4371-A326-A7321E8C358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4E97E8F-479C-46D9-8809-353BDB1702BD}" type="sibTrans" cxnId="{E19E26A3-4693-4371-A326-A7321E8C358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B53435D-AB10-4A71-89E4-2B5CF7EDA55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Q4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4554F97-4EA2-4D80-AFC2-150940D327C2}" type="parTrans" cxnId="{8CE2D69C-BDB8-4E6C-9920-6D3762CBD2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0EABCE-9B08-4952-BA21-048D5256E5AA}" type="sibTrans" cxnId="{8CE2D69C-BDB8-4E6C-9920-6D3762CBD2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CD134A3-A26E-4335-90B2-C80DDC4F719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Q2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79F8F01-B489-4E83-B957-354139BA372B}" type="parTrans" cxnId="{3A9B883A-0894-4448-84DE-75164A26562B}">
      <dgm:prSet/>
      <dgm:spPr/>
      <dgm:t>
        <a:bodyPr/>
        <a:lstStyle/>
        <a:p>
          <a:endParaRPr lang="zh-CN" altLang="en-US"/>
        </a:p>
      </dgm:t>
    </dgm:pt>
    <dgm:pt modelId="{AC611777-0913-4408-9087-21BD1D0AA457}" type="sibTrans" cxnId="{3A9B883A-0894-4448-84DE-75164A26562B}">
      <dgm:prSet/>
      <dgm:spPr/>
      <dgm:t>
        <a:bodyPr/>
        <a:lstStyle/>
        <a:p>
          <a:endParaRPr lang="zh-CN" altLang="en-US"/>
        </a:p>
      </dgm:t>
    </dgm:pt>
    <dgm:pt modelId="{3E4A4A5F-9331-47FC-981E-EE7B7B9DB34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Q1’12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1B11CC8-444A-4E4B-A708-7F8EF57674C7}" type="parTrans" cxnId="{468FFF2B-A61A-4C82-9F7C-92E4FF4A6BAF}">
      <dgm:prSet/>
      <dgm:spPr/>
      <dgm:t>
        <a:bodyPr/>
        <a:lstStyle/>
        <a:p>
          <a:endParaRPr lang="zh-CN" altLang="en-US"/>
        </a:p>
      </dgm:t>
    </dgm:pt>
    <dgm:pt modelId="{C92924A6-0B1D-42B2-A1EE-7EB85CABD9BA}" type="sibTrans" cxnId="{468FFF2B-A61A-4C82-9F7C-92E4FF4A6BAF}">
      <dgm:prSet/>
      <dgm:spPr/>
      <dgm:t>
        <a:bodyPr/>
        <a:lstStyle/>
        <a:p>
          <a:endParaRPr lang="zh-CN" altLang="en-US"/>
        </a:p>
      </dgm:t>
    </dgm:pt>
    <dgm:pt modelId="{A4767A69-6E4C-4963-A5D6-75C434ADB821}" type="pres">
      <dgm:prSet presAssocID="{5E082A13-C509-4368-800B-33C718E2B429}" presName="Name0" presStyleCnt="0">
        <dgm:presLayoutVars>
          <dgm:dir/>
          <dgm:animLvl val="lvl"/>
          <dgm:resizeHandles val="exact"/>
        </dgm:presLayoutVars>
      </dgm:prSet>
      <dgm:spPr/>
    </dgm:pt>
    <dgm:pt modelId="{7F5CDA4B-168B-4E53-9FD9-79CE2E7D519C}" type="pres">
      <dgm:prSet presAssocID="{F4CBDEB2-5CEF-444A-A477-8C49B1ADF61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17843-1F34-4A8B-A2BC-274679493592}" type="pres">
      <dgm:prSet presAssocID="{B774E5C6-1906-4ED5-9ADD-F7E1DFF73596}" presName="parTxOnlySpace" presStyleCnt="0"/>
      <dgm:spPr/>
    </dgm:pt>
    <dgm:pt modelId="{C34F690F-6C4B-407E-BBD1-EE00C756492A}" type="pres">
      <dgm:prSet presAssocID="{7CD134A3-A26E-4335-90B2-C80DDC4F719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7102E7-B1EA-465F-A055-A17D925FA50E}" type="pres">
      <dgm:prSet presAssocID="{AC611777-0913-4408-9087-21BD1D0AA457}" presName="parTxOnlySpace" presStyleCnt="0"/>
      <dgm:spPr/>
    </dgm:pt>
    <dgm:pt modelId="{56895482-F389-4753-9ED8-F118EB32263B}" type="pres">
      <dgm:prSet presAssocID="{B5F2C7D6-7757-443A-B969-3AC4032DDE3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A0E78A-6CE9-4B45-B03E-02F417D988DF}" type="pres">
      <dgm:prSet presAssocID="{74E97E8F-479C-46D9-8809-353BDB1702BD}" presName="parTxOnlySpace" presStyleCnt="0"/>
      <dgm:spPr/>
    </dgm:pt>
    <dgm:pt modelId="{0BA4F4DE-4B22-48CE-930F-24CF62152415}" type="pres">
      <dgm:prSet presAssocID="{CB53435D-AB10-4A71-89E4-2B5CF7EDA55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5B24C-4943-40E9-A4C4-EB6CA0D2C9E7}" type="pres">
      <dgm:prSet presAssocID="{CD0EABCE-9B08-4952-BA21-048D5256E5AA}" presName="parTxOnlySpace" presStyleCnt="0"/>
      <dgm:spPr/>
    </dgm:pt>
    <dgm:pt modelId="{40AF03C0-3168-4DFA-BB80-2244EBA6AED7}" type="pres">
      <dgm:prSet presAssocID="{3E4A4A5F-9331-47FC-981E-EE7B7B9DB3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973FE2-88F6-4EEF-8A9C-1BF1F00711FF}" srcId="{5E082A13-C509-4368-800B-33C718E2B429}" destId="{F4CBDEB2-5CEF-444A-A477-8C49B1ADF61A}" srcOrd="0" destOrd="0" parTransId="{7C9A0CCD-2C4D-4B8A-A3A5-C47F24437CD1}" sibTransId="{B774E5C6-1906-4ED5-9ADD-F7E1DFF73596}"/>
    <dgm:cxn modelId="{468FFF2B-A61A-4C82-9F7C-92E4FF4A6BAF}" srcId="{5E082A13-C509-4368-800B-33C718E2B429}" destId="{3E4A4A5F-9331-47FC-981E-EE7B7B9DB342}" srcOrd="4" destOrd="0" parTransId="{21B11CC8-444A-4E4B-A708-7F8EF57674C7}" sibTransId="{C92924A6-0B1D-42B2-A1EE-7EB85CABD9BA}"/>
    <dgm:cxn modelId="{D19334D1-8857-4094-B5C9-6A6511D5DB81}" type="presOf" srcId="{CB53435D-AB10-4A71-89E4-2B5CF7EDA558}" destId="{0BA4F4DE-4B22-48CE-930F-24CF62152415}" srcOrd="0" destOrd="0" presId="urn:microsoft.com/office/officeart/2005/8/layout/chevron1"/>
    <dgm:cxn modelId="{3A9B883A-0894-4448-84DE-75164A26562B}" srcId="{5E082A13-C509-4368-800B-33C718E2B429}" destId="{7CD134A3-A26E-4335-90B2-C80DDC4F719B}" srcOrd="1" destOrd="0" parTransId="{479F8F01-B489-4E83-B957-354139BA372B}" sibTransId="{AC611777-0913-4408-9087-21BD1D0AA457}"/>
    <dgm:cxn modelId="{DC0ABA1C-DB6B-4589-BC59-7C8A923C1539}" type="presOf" srcId="{3E4A4A5F-9331-47FC-981E-EE7B7B9DB342}" destId="{40AF03C0-3168-4DFA-BB80-2244EBA6AED7}" srcOrd="0" destOrd="0" presId="urn:microsoft.com/office/officeart/2005/8/layout/chevron1"/>
    <dgm:cxn modelId="{E11A8FF4-9297-4EAB-8263-E04D1F71E22D}" type="presOf" srcId="{B5F2C7D6-7757-443A-B969-3AC4032DDE3D}" destId="{56895482-F389-4753-9ED8-F118EB32263B}" srcOrd="0" destOrd="0" presId="urn:microsoft.com/office/officeart/2005/8/layout/chevron1"/>
    <dgm:cxn modelId="{6C72833F-1B03-4E7A-BF41-5DAAA7C33D96}" type="presOf" srcId="{5E082A13-C509-4368-800B-33C718E2B429}" destId="{A4767A69-6E4C-4963-A5D6-75C434ADB821}" srcOrd="0" destOrd="0" presId="urn:microsoft.com/office/officeart/2005/8/layout/chevron1"/>
    <dgm:cxn modelId="{8E4CA50D-8690-413A-95EA-35A21A9EF6CC}" type="presOf" srcId="{F4CBDEB2-5CEF-444A-A477-8C49B1ADF61A}" destId="{7F5CDA4B-168B-4E53-9FD9-79CE2E7D519C}" srcOrd="0" destOrd="0" presId="urn:microsoft.com/office/officeart/2005/8/layout/chevron1"/>
    <dgm:cxn modelId="{E19E26A3-4693-4371-A326-A7321E8C358F}" srcId="{5E082A13-C509-4368-800B-33C718E2B429}" destId="{B5F2C7D6-7757-443A-B969-3AC4032DDE3D}" srcOrd="2" destOrd="0" parTransId="{F545CBA9-E8E9-41EF-A9BC-5F988A0998EF}" sibTransId="{74E97E8F-479C-46D9-8809-353BDB1702BD}"/>
    <dgm:cxn modelId="{E5F1B98B-5477-4321-8F6C-A89504FA79D5}" type="presOf" srcId="{7CD134A3-A26E-4335-90B2-C80DDC4F719B}" destId="{C34F690F-6C4B-407E-BBD1-EE00C756492A}" srcOrd="0" destOrd="0" presId="urn:microsoft.com/office/officeart/2005/8/layout/chevron1"/>
    <dgm:cxn modelId="{8CE2D69C-BDB8-4E6C-9920-6D3762CBD259}" srcId="{5E082A13-C509-4368-800B-33C718E2B429}" destId="{CB53435D-AB10-4A71-89E4-2B5CF7EDA558}" srcOrd="3" destOrd="0" parTransId="{E4554F97-4EA2-4D80-AFC2-150940D327C2}" sibTransId="{CD0EABCE-9B08-4952-BA21-048D5256E5AA}"/>
    <dgm:cxn modelId="{B2FA9869-A523-4F26-AE1D-014A54BF3838}" type="presParOf" srcId="{A4767A69-6E4C-4963-A5D6-75C434ADB821}" destId="{7F5CDA4B-168B-4E53-9FD9-79CE2E7D519C}" srcOrd="0" destOrd="0" presId="urn:microsoft.com/office/officeart/2005/8/layout/chevron1"/>
    <dgm:cxn modelId="{5AFE181D-AC6B-48AC-B130-17B63AB6EF32}" type="presParOf" srcId="{A4767A69-6E4C-4963-A5D6-75C434ADB821}" destId="{3B117843-1F34-4A8B-A2BC-274679493592}" srcOrd="1" destOrd="0" presId="urn:microsoft.com/office/officeart/2005/8/layout/chevron1"/>
    <dgm:cxn modelId="{06188AF9-8473-42C7-A990-0CA505F5B150}" type="presParOf" srcId="{A4767A69-6E4C-4963-A5D6-75C434ADB821}" destId="{C34F690F-6C4B-407E-BBD1-EE00C756492A}" srcOrd="2" destOrd="0" presId="urn:microsoft.com/office/officeart/2005/8/layout/chevron1"/>
    <dgm:cxn modelId="{667DBED1-49DD-4AC0-8707-F784A05B7841}" type="presParOf" srcId="{A4767A69-6E4C-4963-A5D6-75C434ADB821}" destId="{2A7102E7-B1EA-465F-A055-A17D925FA50E}" srcOrd="3" destOrd="0" presId="urn:microsoft.com/office/officeart/2005/8/layout/chevron1"/>
    <dgm:cxn modelId="{B97B9C99-6D49-47E2-9483-E993A3FA40B0}" type="presParOf" srcId="{A4767A69-6E4C-4963-A5D6-75C434ADB821}" destId="{56895482-F389-4753-9ED8-F118EB32263B}" srcOrd="4" destOrd="0" presId="urn:microsoft.com/office/officeart/2005/8/layout/chevron1"/>
    <dgm:cxn modelId="{B2DEAA3C-F163-40D8-A260-19DC76193437}" type="presParOf" srcId="{A4767A69-6E4C-4963-A5D6-75C434ADB821}" destId="{0DA0E78A-6CE9-4B45-B03E-02F417D988DF}" srcOrd="5" destOrd="0" presId="urn:microsoft.com/office/officeart/2005/8/layout/chevron1"/>
    <dgm:cxn modelId="{DA9DF511-A3B9-46A8-AE05-F082F9990E9B}" type="presParOf" srcId="{A4767A69-6E4C-4963-A5D6-75C434ADB821}" destId="{0BA4F4DE-4B22-48CE-930F-24CF62152415}" srcOrd="6" destOrd="0" presId="urn:microsoft.com/office/officeart/2005/8/layout/chevron1"/>
    <dgm:cxn modelId="{537A22AA-3976-46C5-9254-D99F1B68A233}" type="presParOf" srcId="{A4767A69-6E4C-4963-A5D6-75C434ADB821}" destId="{8725B24C-4943-40E9-A4C4-EB6CA0D2C9E7}" srcOrd="7" destOrd="0" presId="urn:microsoft.com/office/officeart/2005/8/layout/chevron1"/>
    <dgm:cxn modelId="{258FF00B-0183-4392-A715-4AB9A00ED25B}" type="presParOf" srcId="{A4767A69-6E4C-4963-A5D6-75C434ADB821}" destId="{40AF03C0-3168-4DFA-BB80-2244EBA6AE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CDA4B-168B-4E53-9FD9-79CE2E7D519C}">
      <dsp:nvSpPr>
        <dsp:cNvPr id="0" name=""/>
        <dsp:cNvSpPr/>
      </dsp:nvSpPr>
      <dsp:spPr>
        <a:xfrm>
          <a:off x="2039" y="297563"/>
          <a:ext cx="1814800" cy="7259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Q1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4999" y="297563"/>
        <a:ext cx="1088880" cy="725920"/>
      </dsp:txXfrm>
    </dsp:sp>
    <dsp:sp modelId="{C34F690F-6C4B-407E-BBD1-EE00C756492A}">
      <dsp:nvSpPr>
        <dsp:cNvPr id="0" name=""/>
        <dsp:cNvSpPr/>
      </dsp:nvSpPr>
      <dsp:spPr>
        <a:xfrm>
          <a:off x="1635359" y="297563"/>
          <a:ext cx="1814800" cy="725920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Q2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98319" y="297563"/>
        <a:ext cx="1088880" cy="725920"/>
      </dsp:txXfrm>
    </dsp:sp>
    <dsp:sp modelId="{56895482-F389-4753-9ED8-F118EB32263B}">
      <dsp:nvSpPr>
        <dsp:cNvPr id="0" name=""/>
        <dsp:cNvSpPr/>
      </dsp:nvSpPr>
      <dsp:spPr>
        <a:xfrm>
          <a:off x="3268679" y="297563"/>
          <a:ext cx="1814800" cy="725920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Q3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31639" y="297563"/>
        <a:ext cx="1088880" cy="725920"/>
      </dsp:txXfrm>
    </dsp:sp>
    <dsp:sp modelId="{0BA4F4DE-4B22-48CE-930F-24CF62152415}">
      <dsp:nvSpPr>
        <dsp:cNvPr id="0" name=""/>
        <dsp:cNvSpPr/>
      </dsp:nvSpPr>
      <dsp:spPr>
        <a:xfrm>
          <a:off x="4901999" y="297563"/>
          <a:ext cx="1814800" cy="725920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Q4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64959" y="297563"/>
        <a:ext cx="1088880" cy="725920"/>
      </dsp:txXfrm>
    </dsp:sp>
    <dsp:sp modelId="{40AF03C0-3168-4DFA-BB80-2244EBA6AED7}">
      <dsp:nvSpPr>
        <dsp:cNvPr id="0" name=""/>
        <dsp:cNvSpPr/>
      </dsp:nvSpPr>
      <dsp:spPr>
        <a:xfrm>
          <a:off x="6535319" y="297563"/>
          <a:ext cx="1814800" cy="725920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Q1’12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898279" y="297563"/>
        <a:ext cx="1088880" cy="72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FADA-D51B-45AF-9616-BE44549B949C}" type="datetimeFigureOut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3D6D-8B08-4912-9066-B02C1534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6DE-BC93-4F01-9EF4-D92834D7A1AE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92AF-5CFE-498E-9502-CCB398D0B7EE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E3A2-D2D7-4A6C-BFD9-0388BB5250C2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1083-F4E3-44F0-843F-BBA0218A968D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0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F78A-ABCE-4825-933B-F7ECF8563E76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D8D7-59F4-4F6A-8996-BDD95CE438A0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BB9-D4CD-4133-825A-7EC2367320CE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AFE1-8BF7-4A3D-AAF7-2C897F1A8FD3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9B94-DD68-452F-91F6-BCA3D044F1CA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503548" y="764704"/>
            <a:ext cx="81369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06E9-634D-44F6-AE66-8D79EFBF19E6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5A78-D748-493D-B2D3-A473095D1E7D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5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0DA429F-2168-44BA-AE25-F3BDB122A3E3}" type="datetime1">
              <a:rPr lang="zh-CN" altLang="en-US" smtClean="0"/>
              <a:t>2011/11/12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ECB4C75-DBD7-489E-AA51-19D508B0D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03548" y="3501008"/>
            <a:ext cx="81369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商业需求报告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3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产品商业模型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80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产品发展路线图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23728" y="2060848"/>
            <a:ext cx="0" cy="43924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707904" y="2060848"/>
            <a:ext cx="0" cy="43924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20072" y="2060848"/>
            <a:ext cx="0" cy="43924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76256" y="2060848"/>
            <a:ext cx="0" cy="43924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460857200"/>
              </p:ext>
            </p:extLst>
          </p:nvPr>
        </p:nvGraphicFramePr>
        <p:xfrm>
          <a:off x="468313" y="908720"/>
          <a:ext cx="8352159" cy="132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0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收益、成本和风险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阐述项目收益及未来可能面对的各类风险与投入成本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项目收益预估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项目可以带来什么样的收益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17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项目成本估算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98" y="1043608"/>
            <a:ext cx="61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人力成本估算       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总费用：****</a:t>
            </a:r>
            <a:endParaRPr lang="zh-CN" altLang="en-US" sz="28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2071"/>
              </p:ext>
            </p:extLst>
          </p:nvPr>
        </p:nvGraphicFramePr>
        <p:xfrm>
          <a:off x="827584" y="1700808"/>
          <a:ext cx="6096000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4050"/>
                <a:gridCol w="2355975"/>
                <a:gridCol w="2355975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职能岗位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人数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费用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业务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市场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运营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产品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研发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测试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运维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4199" y="4941168"/>
            <a:ext cx="61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其它成本估算       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总费用：****</a:t>
            </a:r>
            <a:endParaRPr lang="zh-CN" altLang="en-US" sz="28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58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项目风险与对策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28801"/>
            <a:ext cx="8229600" cy="223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项目实施是否有技术实现上的风险？是否有管理上的风险？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28544"/>
            <a:ext cx="382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内部风险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（技术或管理）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3" y="3429000"/>
            <a:ext cx="382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可能的对策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89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项目风险与对策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28801"/>
            <a:ext cx="8229600" cy="223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项目是否存在未来的用户群体的风险？或者法律上的风险？或者市场风险？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28544"/>
            <a:ext cx="454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部风险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（用户或法律或市场）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3" y="3429000"/>
            <a:ext cx="382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可能的对策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4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2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阐述原因及相关调研分析报告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03548" y="764704"/>
            <a:ext cx="81369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8343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提案原因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smtClean="0"/>
              <a:t>说明项目提案的原因，概述一下当前产品的现状及问题；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zh-CN" sz="2400" smtClean="0"/>
              <a:t>如果是</a:t>
            </a:r>
            <a:r>
              <a:rPr lang="zh-CN" altLang="en-US" sz="2400" smtClean="0"/>
              <a:t>创</a:t>
            </a:r>
            <a:r>
              <a:rPr lang="zh-CN" altLang="zh-CN" sz="2400" smtClean="0"/>
              <a:t>新产品，描述一下提出本</a:t>
            </a:r>
            <a:r>
              <a:rPr lang="zh-CN" altLang="en-US" sz="2400" smtClean="0"/>
              <a:t>提案的调研结论；</a:t>
            </a:r>
            <a:endParaRPr lang="zh-CN" altLang="zh-CN" sz="24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635896" y="3933056"/>
            <a:ext cx="5184576" cy="243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培育新业务增长点</a:t>
            </a:r>
            <a:endParaRPr kumimoji="0" lang="en-ZA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留住或吸引用户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现有系统的应用优化</a:t>
            </a:r>
            <a:endParaRPr lang="en-US" altLang="zh-CN" sz="2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运营或管理支持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系统或产品架构调整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890311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项目类型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5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调研报告</a:t>
            </a:r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我们将解决客户哪方面的需求或期望？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满足需求或期望对我们而言有什么样的客户价值？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这类客户的群体特征是什么？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1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调研报告</a:t>
            </a:r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市场状况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国内（外）这个领域的市场状况如何？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如市场规模、商业模式、发展趋势、环境变化</a:t>
            </a: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3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调研报告</a:t>
            </a:r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竞争格局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市场上是否有同类或相似的竞争对手？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这些对手的竞争优势和市场占有状况如何？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2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商业价值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1247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可以为企业创造什么样的价值？（打败竞争对手、获得生存空间、创造赢收、获得持续发展的动力）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这些价值是否符合公司的整体战略目标？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为什么是现在做？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71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项目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阐述项目架构及主体服务或功能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4C75-DBD7-489E-AA51-19D508B0DA4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核心产品需求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8313" y="3433727"/>
            <a:ext cx="8229600" cy="1717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用一句话概述一下产品的核心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19053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模板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培训模板-v1</Template>
  <TotalTime>18</TotalTime>
  <Words>377</Words>
  <Application>Microsoft Office PowerPoint</Application>
  <PresentationFormat>全屏显示(4:3)</PresentationFormat>
  <Paragraphs>80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培训模板-v1</vt:lpstr>
      <vt:lpstr>商业需求报告 </vt:lpstr>
      <vt:lpstr>项目背景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项目规划</vt:lpstr>
      <vt:lpstr>PowerPoint 演示文稿</vt:lpstr>
      <vt:lpstr>PowerPoint 演示文稿</vt:lpstr>
      <vt:lpstr>PowerPoint 演示文稿</vt:lpstr>
      <vt:lpstr>收益、成本和风险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>5173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</dc:title>
  <dc:creator>wangding</dc:creator>
  <cp:lastModifiedBy>firecrush</cp:lastModifiedBy>
  <cp:revision>11</cp:revision>
  <dcterms:created xsi:type="dcterms:W3CDTF">2011-02-23T17:15:48Z</dcterms:created>
  <dcterms:modified xsi:type="dcterms:W3CDTF">2011-11-12T10:47:23Z</dcterms:modified>
</cp:coreProperties>
</file>