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2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Return of the </a:t>
            </a:r>
            <a:r>
              <a:rPr lang="en-GB" dirty="0" err="1" smtClean="0"/>
              <a:t>Greeps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58248"/>
            <a:ext cx="3197629" cy="23997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CS18010</a:t>
            </a:r>
          </a:p>
          <a:p>
            <a:r>
              <a:rPr lang="en-GB" dirty="0" smtClean="0"/>
              <a:t>Team Members:</a:t>
            </a:r>
          </a:p>
          <a:p>
            <a:r>
              <a:rPr lang="en-GB" dirty="0" smtClean="0"/>
              <a:t>Tomos Fearn</a:t>
            </a:r>
          </a:p>
          <a:p>
            <a:r>
              <a:rPr lang="en-GB" dirty="0" err="1" smtClean="0"/>
              <a:t>Kamil</a:t>
            </a:r>
            <a:r>
              <a:rPr lang="en-GB" dirty="0" smtClean="0"/>
              <a:t> </a:t>
            </a:r>
            <a:r>
              <a:rPr lang="en-GB" dirty="0" err="1" smtClean="0"/>
              <a:t>Cupial</a:t>
            </a:r>
            <a:endParaRPr lang="en-GB" dirty="0"/>
          </a:p>
          <a:p>
            <a:r>
              <a:rPr lang="en-GB" dirty="0" smtClean="0"/>
              <a:t>Ashley Evans</a:t>
            </a:r>
          </a:p>
          <a:p>
            <a:r>
              <a:rPr lang="en-GB" dirty="0" err="1" smtClean="0"/>
              <a:t>Sorres</a:t>
            </a:r>
            <a:r>
              <a:rPr lang="en-GB" dirty="0" smtClean="0"/>
              <a:t> </a:t>
            </a:r>
            <a:r>
              <a:rPr lang="en-GB" dirty="0" err="1" smtClean="0"/>
              <a:t>Arslan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5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we faced with our </a:t>
            </a:r>
            <a:r>
              <a:rPr lang="en-GB" dirty="0" err="1" smtClean="0"/>
              <a:t>Greeps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Biggest </a:t>
            </a:r>
            <a:r>
              <a:rPr lang="en-GB" dirty="0" err="1" smtClean="0"/>
              <a:t>Greep</a:t>
            </a:r>
            <a:r>
              <a:rPr lang="en-GB" dirty="0" smtClean="0"/>
              <a:t> problem: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Greeps</a:t>
            </a:r>
            <a:r>
              <a:rPr lang="en-GB" dirty="0" smtClean="0"/>
              <a:t> are very stupid.</a:t>
            </a:r>
          </a:p>
          <a:p>
            <a:r>
              <a:rPr lang="en-GB" dirty="0" smtClean="0"/>
              <a:t>Memory: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Greeps</a:t>
            </a:r>
            <a:r>
              <a:rPr lang="en-GB" dirty="0" smtClean="0"/>
              <a:t> would often go back to their known pile of tomatoes. Even if they were all gone they would stick to these coordinates.</a:t>
            </a:r>
          </a:p>
          <a:p>
            <a:r>
              <a:rPr lang="en-GB" dirty="0" smtClean="0"/>
              <a:t>Forgetful: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Their ship has its own data bank because the </a:t>
            </a:r>
            <a:r>
              <a:rPr lang="en-GB" dirty="0" err="1" smtClean="0"/>
              <a:t>Greeps</a:t>
            </a:r>
            <a:r>
              <a:rPr lang="en-GB" dirty="0" smtClean="0"/>
              <a:t> can only know where one pile is at a time.			To </a:t>
            </a:r>
            <a:r>
              <a:rPr lang="en-GB" smtClean="0"/>
              <a:t>be continued..</a:t>
            </a:r>
            <a:endParaRPr lang="en-GB" dirty="0"/>
          </a:p>
        </p:txBody>
      </p:sp>
      <p:pic>
        <p:nvPicPr>
          <p:cNvPr id="1026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utlookcolumbus.com/wp-content/uploads/2015/03/d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159" y="5203065"/>
            <a:ext cx="1863087" cy="1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1166">
            <a:off x="6819301" y="5561390"/>
            <a:ext cx="442479" cy="3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Return of the Greeps</vt:lpstr>
      <vt:lpstr>Problems we faced with our Greeps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Tomos Fearn</dc:creator>
  <cp:lastModifiedBy>Tomos Fearn</cp:lastModifiedBy>
  <cp:revision>3</cp:revision>
  <dcterms:created xsi:type="dcterms:W3CDTF">2016-02-03T21:16:10Z</dcterms:created>
  <dcterms:modified xsi:type="dcterms:W3CDTF">2016-02-07T18:19:02Z</dcterms:modified>
</cp:coreProperties>
</file>