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5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1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6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2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BE80-3FA7-4A34-B142-9278BE9D5D3A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14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Tomos Fearn</dc:creator>
  <cp:lastModifiedBy>Tomos Fearn</cp:lastModifiedBy>
  <cp:revision>1</cp:revision>
  <dcterms:created xsi:type="dcterms:W3CDTF">2016-02-03T21:16:10Z</dcterms:created>
  <dcterms:modified xsi:type="dcterms:W3CDTF">2016-02-03T21:16:52Z</dcterms:modified>
</cp:coreProperties>
</file>