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1" r:id="rId6"/>
    <p:sldId id="262" r:id="rId7"/>
    <p:sldId id="258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>
        <p:scale>
          <a:sx n="100" d="100"/>
          <a:sy n="100" d="100"/>
        </p:scale>
        <p:origin x="7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5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8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06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14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0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54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9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2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BE80-3FA7-4A34-B142-9278BE9D5D3A}" type="datetimeFigureOut">
              <a:rPr lang="en-GB" smtClean="0"/>
              <a:t>07/02/2016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2DBE6-0F0B-4C01-86FB-1F985318D7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14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Return of the </a:t>
            </a:r>
            <a:r>
              <a:rPr lang="en-GB" dirty="0" err="1" smtClean="0"/>
              <a:t>Greeps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Main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196975"/>
            <a:ext cx="8880446" cy="4351338"/>
          </a:xfrm>
        </p:spPr>
        <p:txBody>
          <a:bodyPr/>
          <a:lstStyle/>
          <a:p>
            <a:r>
              <a:rPr lang="en-GB" dirty="0" smtClean="0"/>
              <a:t>The invisible tomatoes</a:t>
            </a:r>
          </a:p>
          <a:p>
            <a:r>
              <a:rPr lang="en-GB" dirty="0" smtClean="0"/>
              <a:t>Problem:</a:t>
            </a:r>
          </a:p>
          <a:p>
            <a:pPr marL="685800" lvl="2">
              <a:spcBef>
                <a:spcPts val="1000"/>
              </a:spcBef>
            </a:pPr>
            <a:r>
              <a:rPr lang="en-GB" dirty="0" err="1"/>
              <a:t>Greeps</a:t>
            </a:r>
            <a:r>
              <a:rPr lang="en-GB" dirty="0"/>
              <a:t> </a:t>
            </a:r>
            <a:r>
              <a:rPr lang="en-GB" dirty="0" smtClean="0"/>
              <a:t>return to the location where they found tomatoes and then stay there even when there are no tomatoes.</a:t>
            </a:r>
          </a:p>
          <a:p>
            <a:r>
              <a:rPr lang="en-GB" dirty="0" smtClean="0"/>
              <a:t>Solution: </a:t>
            </a:r>
          </a:p>
          <a:p>
            <a:pPr lvl="1"/>
            <a:r>
              <a:rPr lang="en-GB" dirty="0" smtClean="0"/>
              <a:t>Every time a </a:t>
            </a:r>
            <a:r>
              <a:rPr lang="en-GB" dirty="0" err="1" smtClean="0"/>
              <a:t>Greep</a:t>
            </a:r>
            <a:r>
              <a:rPr lang="en-GB" dirty="0" smtClean="0"/>
              <a:t> returns to the Ship it reads the memory bank from the ship where locations of the piles of tomatoes are known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82100" y="211341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817919" y="1841322"/>
            <a:ext cx="3460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These tomatoes don’t have an invisibility cloak, the </a:t>
            </a:r>
            <a:r>
              <a:rPr lang="en-GB" sz="2000" dirty="0" err="1"/>
              <a:t>G</a:t>
            </a:r>
            <a:r>
              <a:rPr lang="en-GB" sz="2000" dirty="0" err="1" smtClean="0"/>
              <a:t>reeps</a:t>
            </a:r>
            <a:r>
              <a:rPr lang="en-GB" sz="2000" dirty="0" smtClean="0"/>
              <a:t> just return to the location where they last found a tomato.</a:t>
            </a:r>
            <a:endParaRPr lang="en-GB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32" y="3684588"/>
            <a:ext cx="3389678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Demo!</a:t>
            </a:r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Teamwork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was the </a:t>
            </a:r>
            <a:r>
              <a:rPr lang="en-GB" dirty="0"/>
              <a:t>experience of working in a </a:t>
            </a:r>
            <a:r>
              <a:rPr lang="en-GB" dirty="0" smtClean="0"/>
              <a:t>group?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5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Return of the </a:t>
            </a:r>
            <a:r>
              <a:rPr lang="en-GB" dirty="0" err="1" smtClean="0"/>
              <a:t>Greeps</a:t>
            </a:r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0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Return of the </a:t>
            </a:r>
            <a:r>
              <a:rPr lang="en-GB" dirty="0" err="1" smtClean="0"/>
              <a:t>Greeps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58248"/>
            <a:ext cx="3197629" cy="23997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CS18010</a:t>
            </a:r>
          </a:p>
          <a:p>
            <a:r>
              <a:rPr lang="en-GB" dirty="0" smtClean="0"/>
              <a:t>Team Members:</a:t>
            </a:r>
          </a:p>
          <a:p>
            <a:r>
              <a:rPr lang="en-GB" dirty="0" smtClean="0"/>
              <a:t>Tomos Fearn</a:t>
            </a:r>
          </a:p>
          <a:p>
            <a:r>
              <a:rPr lang="en-GB" dirty="0" err="1" smtClean="0"/>
              <a:t>Kamil</a:t>
            </a:r>
            <a:r>
              <a:rPr lang="en-GB" dirty="0" smtClean="0"/>
              <a:t> </a:t>
            </a:r>
            <a:r>
              <a:rPr lang="en-GB" dirty="0" err="1" smtClean="0"/>
              <a:t>Cupial</a:t>
            </a:r>
            <a:endParaRPr lang="en-GB" dirty="0"/>
          </a:p>
          <a:p>
            <a:r>
              <a:rPr lang="en-GB" dirty="0" smtClean="0"/>
              <a:t>Ashley Evans</a:t>
            </a:r>
          </a:p>
          <a:p>
            <a:r>
              <a:rPr lang="en-GB" dirty="0" err="1" smtClean="0"/>
              <a:t>Sorres</a:t>
            </a:r>
            <a:r>
              <a:rPr lang="en-GB" dirty="0" smtClean="0"/>
              <a:t> </a:t>
            </a:r>
            <a:r>
              <a:rPr lang="en-GB" dirty="0" err="1" smtClean="0"/>
              <a:t>Arslan</a:t>
            </a:r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Temporary Page for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GitHub, what it is, how it works, how you found using it</a:t>
            </a:r>
          </a:p>
          <a:p>
            <a:r>
              <a:rPr lang="en-GB" dirty="0" err="1"/>
              <a:t>GreenFoot</a:t>
            </a:r>
            <a:r>
              <a:rPr lang="en-GB" dirty="0"/>
              <a:t>, what it is</a:t>
            </a:r>
          </a:p>
          <a:p>
            <a:r>
              <a:rPr lang="en-GB" dirty="0" err="1"/>
              <a:t>Greeps</a:t>
            </a:r>
            <a:r>
              <a:rPr lang="en-GB" dirty="0"/>
              <a:t>, the modifications you made, the experience had</a:t>
            </a:r>
          </a:p>
          <a:p>
            <a:r>
              <a:rPr lang="en-GB" dirty="0"/>
              <a:t>Demo of </a:t>
            </a:r>
            <a:r>
              <a:rPr lang="en-GB" dirty="0" err="1"/>
              <a:t>greeps</a:t>
            </a:r>
            <a:endParaRPr lang="en-GB" dirty="0"/>
          </a:p>
          <a:p>
            <a:r>
              <a:rPr lang="en-GB" dirty="0"/>
              <a:t>The experience of working in a group</a:t>
            </a:r>
          </a:p>
          <a:p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GitHub, what it is, how it works, how you found using it</a:t>
            </a:r>
          </a:p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How does it work?</a:t>
            </a:r>
          </a:p>
          <a:p>
            <a:r>
              <a:rPr lang="en-GB" dirty="0" smtClean="0"/>
              <a:t>How did we find using it?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1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GreenFoot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GreenFoot</a:t>
            </a:r>
            <a:r>
              <a:rPr lang="en-GB" dirty="0" smtClean="0"/>
              <a:t>?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1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Evolution of our </a:t>
            </a:r>
            <a:r>
              <a:rPr lang="en-GB" dirty="0" err="1" smtClean="0"/>
              <a:t>Greeps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the modifications we have made to the </a:t>
            </a:r>
            <a:r>
              <a:rPr lang="en-GB" dirty="0" err="1" smtClean="0"/>
              <a:t>Greeps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experience we’ve had doing it.</a:t>
            </a:r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Basic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196975"/>
            <a:ext cx="10515600" cy="4351338"/>
          </a:xfrm>
        </p:spPr>
        <p:txBody>
          <a:bodyPr/>
          <a:lstStyle/>
          <a:p>
            <a:r>
              <a:rPr lang="en-GB" dirty="0" err="1" smtClean="0"/>
              <a:t>Greeps</a:t>
            </a:r>
            <a:r>
              <a:rPr lang="en-GB" dirty="0" smtClean="0"/>
              <a:t> are born very stupid and understand very little…</a:t>
            </a:r>
          </a:p>
          <a:p>
            <a:r>
              <a:rPr lang="en-GB" dirty="0" smtClean="0"/>
              <a:t>3 basic situations</a:t>
            </a:r>
          </a:p>
          <a:p>
            <a:pPr lvl="1"/>
            <a:r>
              <a:rPr lang="en-GB" dirty="0" smtClean="0"/>
              <a:t>If the </a:t>
            </a:r>
            <a:r>
              <a:rPr lang="en-GB" dirty="0" err="1" smtClean="0"/>
              <a:t>Greep</a:t>
            </a:r>
            <a:r>
              <a:rPr lang="en-GB" dirty="0" smtClean="0"/>
              <a:t> is carrying a tomato then run </a:t>
            </a:r>
            <a:r>
              <a:rPr lang="en-GB" dirty="0" err="1" smtClean="0"/>
              <a:t>turnHome</a:t>
            </a:r>
            <a:r>
              <a:rPr lang="en-GB" dirty="0" smtClean="0"/>
              <a:t>() and move().</a:t>
            </a:r>
          </a:p>
          <a:p>
            <a:pPr lvl="1"/>
            <a:r>
              <a:rPr lang="en-GB" dirty="0"/>
              <a:t>If the </a:t>
            </a:r>
            <a:r>
              <a:rPr lang="en-GB" dirty="0" err="1"/>
              <a:t>Greep</a:t>
            </a:r>
            <a:r>
              <a:rPr lang="en-GB" dirty="0"/>
              <a:t> </a:t>
            </a:r>
            <a:r>
              <a:rPr lang="en-GB" dirty="0" smtClean="0"/>
              <a:t>has arrived </a:t>
            </a:r>
            <a:r>
              <a:rPr lang="en-GB" dirty="0"/>
              <a:t>at the </a:t>
            </a:r>
            <a:r>
              <a:rPr lang="en-GB" dirty="0" smtClean="0"/>
              <a:t>ship (Home) </a:t>
            </a:r>
            <a:r>
              <a:rPr lang="en-GB" dirty="0"/>
              <a:t>then drop the </a:t>
            </a:r>
            <a:r>
              <a:rPr lang="en-GB" dirty="0" smtClean="0"/>
              <a:t>tomato.</a:t>
            </a:r>
          </a:p>
          <a:p>
            <a:pPr lvl="1"/>
            <a:r>
              <a:rPr lang="en-GB" dirty="0" smtClean="0"/>
              <a:t>Else wonder about looking for tomatoes.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92" t="41462" r="82488" b="25088"/>
          <a:stretch/>
        </p:blipFill>
        <p:spPr>
          <a:xfrm>
            <a:off x="6867891" y="3202510"/>
            <a:ext cx="4951496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Main 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196975"/>
            <a:ext cx="8880446" cy="4351338"/>
          </a:xfrm>
        </p:spPr>
        <p:txBody>
          <a:bodyPr/>
          <a:lstStyle/>
          <a:p>
            <a:r>
              <a:rPr lang="en-GB" dirty="0" smtClean="0"/>
              <a:t>The memory of the </a:t>
            </a:r>
            <a:r>
              <a:rPr lang="en-GB" dirty="0" err="1" smtClean="0"/>
              <a:t>Greeps</a:t>
            </a:r>
            <a:r>
              <a:rPr lang="en-GB" dirty="0" smtClean="0"/>
              <a:t> was one of the biggest problems during the project</a:t>
            </a:r>
          </a:p>
          <a:p>
            <a:r>
              <a:rPr lang="en-GB" dirty="0" smtClean="0"/>
              <a:t>Problem:</a:t>
            </a:r>
          </a:p>
          <a:p>
            <a:pPr marL="685800" lvl="2">
              <a:spcBef>
                <a:spcPts val="1000"/>
              </a:spcBef>
            </a:pPr>
            <a:r>
              <a:rPr lang="en-GB" dirty="0" err="1"/>
              <a:t>Greeps</a:t>
            </a:r>
            <a:r>
              <a:rPr lang="en-GB" dirty="0"/>
              <a:t> are can only remember 1 location at a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Solution: </a:t>
            </a:r>
          </a:p>
          <a:p>
            <a:pPr lvl="1"/>
            <a:r>
              <a:rPr lang="en-GB" dirty="0" smtClean="0"/>
              <a:t>Every time a </a:t>
            </a:r>
            <a:r>
              <a:rPr lang="en-GB" dirty="0" err="1" smtClean="0"/>
              <a:t>Greep</a:t>
            </a:r>
            <a:r>
              <a:rPr lang="en-GB" dirty="0" smtClean="0"/>
              <a:t> returns to the Ship it reads the memory bank from the ship where locations of the piles of tomatoes are known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4" name="Picture 2" descr="http://www.greenfoot.org/assets/greeps/greep-big-88464df317d37d9fb9b5fb922ae992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17226">
            <a:off x="9255499" y="147580"/>
            <a:ext cx="2284085" cy="176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outlookcolumbus.com/wp-content/uploads/2015/03/d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226" y="3594648"/>
            <a:ext cx="2309161" cy="192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080071" y="3023093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182100" y="211341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?</a:t>
            </a:r>
            <a:endParaRPr lang="en-GB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731232" y="1844472"/>
            <a:ext cx="346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 smtClean="0"/>
              <a:t>Greeps</a:t>
            </a:r>
            <a:r>
              <a:rPr lang="en-GB" sz="3600" dirty="0" smtClean="0"/>
              <a:t> are </a:t>
            </a:r>
            <a:r>
              <a:rPr lang="en-GB" sz="3600" dirty="0" err="1" smtClean="0"/>
              <a:t>forgetfull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94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Return of the Greeps</vt:lpstr>
      <vt:lpstr>Return of the Greeps</vt:lpstr>
      <vt:lpstr>Return of the Greeps</vt:lpstr>
      <vt:lpstr>Temporary Page for Content</vt:lpstr>
      <vt:lpstr>GitHub</vt:lpstr>
      <vt:lpstr>GreenFoot</vt:lpstr>
      <vt:lpstr>Evolution of our Greeps…</vt:lpstr>
      <vt:lpstr>Our Basic Structure</vt:lpstr>
      <vt:lpstr>Our Main Problems</vt:lpstr>
      <vt:lpstr>Our Main Problems</vt:lpstr>
      <vt:lpstr>The Demo</vt:lpstr>
      <vt:lpstr>Our Teamwork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Tomos Fearn</dc:creator>
  <cp:lastModifiedBy>Tomos Fearn</cp:lastModifiedBy>
  <cp:revision>11</cp:revision>
  <dcterms:created xsi:type="dcterms:W3CDTF">2016-02-03T21:16:10Z</dcterms:created>
  <dcterms:modified xsi:type="dcterms:W3CDTF">2016-02-08T01:30:58Z</dcterms:modified>
</cp:coreProperties>
</file>