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40"/>
  </p:normalViewPr>
  <p:slideViewPr>
    <p:cSldViewPr snapToGrid="0" snapToObjects="1">
      <p:cViewPr varScale="1">
        <p:scale>
          <a:sx n="115" d="100"/>
          <a:sy n="115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141CF8-4758-4552-A4BF-FB82AEC3AC4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EAB264B-545F-4EC1-AA52-5089D73611AB}">
      <dgm:prSet/>
      <dgm:spPr/>
      <dgm:t>
        <a:bodyPr/>
        <a:lstStyle/>
        <a:p>
          <a:pPr>
            <a:defRPr cap="all"/>
          </a:pPr>
          <a:r>
            <a:rPr lang="en-US"/>
            <a:t>App designed to streamline the process of rounds in a vet hospital</a:t>
          </a:r>
        </a:p>
      </dgm:t>
    </dgm:pt>
    <dgm:pt modelId="{FAD0E23F-1A0C-4314-B9FB-C106049FCE58}" type="parTrans" cxnId="{3BD3AA76-780C-4DEF-BD70-4DA704010882}">
      <dgm:prSet/>
      <dgm:spPr/>
      <dgm:t>
        <a:bodyPr/>
        <a:lstStyle/>
        <a:p>
          <a:endParaRPr lang="en-US"/>
        </a:p>
      </dgm:t>
    </dgm:pt>
    <dgm:pt modelId="{2912E717-0C31-4243-BC61-238BB58AA4A1}" type="sibTrans" cxnId="{3BD3AA76-780C-4DEF-BD70-4DA704010882}">
      <dgm:prSet/>
      <dgm:spPr/>
      <dgm:t>
        <a:bodyPr/>
        <a:lstStyle/>
        <a:p>
          <a:endParaRPr lang="en-US"/>
        </a:p>
      </dgm:t>
    </dgm:pt>
    <dgm:pt modelId="{5BC5EC28-6DD1-4451-9900-6D68B5FD170E}">
      <dgm:prSet/>
      <dgm:spPr/>
      <dgm:t>
        <a:bodyPr/>
        <a:lstStyle/>
        <a:p>
          <a:pPr>
            <a:defRPr cap="all"/>
          </a:pPr>
          <a:r>
            <a:rPr lang="en-US"/>
            <a:t>Allows user track the vital signs on inpatients</a:t>
          </a:r>
        </a:p>
      </dgm:t>
    </dgm:pt>
    <dgm:pt modelId="{A82C3675-472E-4B0B-B557-9B18C45ECA21}" type="parTrans" cxnId="{FB261D98-03A4-461F-B0F6-C25F2BFDB434}">
      <dgm:prSet/>
      <dgm:spPr/>
      <dgm:t>
        <a:bodyPr/>
        <a:lstStyle/>
        <a:p>
          <a:endParaRPr lang="en-US"/>
        </a:p>
      </dgm:t>
    </dgm:pt>
    <dgm:pt modelId="{3ABD6672-F892-485B-A033-66106E86577B}" type="sibTrans" cxnId="{FB261D98-03A4-461F-B0F6-C25F2BFDB434}">
      <dgm:prSet/>
      <dgm:spPr/>
      <dgm:t>
        <a:bodyPr/>
        <a:lstStyle/>
        <a:p>
          <a:endParaRPr lang="en-US"/>
        </a:p>
      </dgm:t>
    </dgm:pt>
    <dgm:pt modelId="{5BEBDB61-EEC8-4BB2-8B19-122FA291FB2B}" type="pres">
      <dgm:prSet presAssocID="{5C141CF8-4758-4552-A4BF-FB82AEC3AC4A}" presName="root" presStyleCnt="0">
        <dgm:presLayoutVars>
          <dgm:dir/>
          <dgm:resizeHandles val="exact"/>
        </dgm:presLayoutVars>
      </dgm:prSet>
      <dgm:spPr/>
    </dgm:pt>
    <dgm:pt modelId="{F17CABC3-BE9D-442A-BE7E-06F76BA18B1C}" type="pres">
      <dgm:prSet presAssocID="{BEAB264B-545F-4EC1-AA52-5089D73611AB}" presName="compNode" presStyleCnt="0"/>
      <dgm:spPr/>
    </dgm:pt>
    <dgm:pt modelId="{27380F8B-6994-4B95-B8DE-08902853BCE4}" type="pres">
      <dgm:prSet presAssocID="{BEAB264B-545F-4EC1-AA52-5089D73611AB}" presName="iconBgRect" presStyleLbl="bgShp" presStyleIdx="0" presStyleCnt="2"/>
      <dgm:spPr/>
    </dgm:pt>
    <dgm:pt modelId="{655B1134-57DF-45B0-8213-6A7CFC64C964}" type="pres">
      <dgm:prSet presAssocID="{BEAB264B-545F-4EC1-AA52-5089D73611A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B192BE0C-C819-4C00-B408-C2B700DC6A7B}" type="pres">
      <dgm:prSet presAssocID="{BEAB264B-545F-4EC1-AA52-5089D73611AB}" presName="spaceRect" presStyleCnt="0"/>
      <dgm:spPr/>
    </dgm:pt>
    <dgm:pt modelId="{0B7C7671-0236-433F-837C-8CC7C326DF8C}" type="pres">
      <dgm:prSet presAssocID="{BEAB264B-545F-4EC1-AA52-5089D73611AB}" presName="textRect" presStyleLbl="revTx" presStyleIdx="0" presStyleCnt="2">
        <dgm:presLayoutVars>
          <dgm:chMax val="1"/>
          <dgm:chPref val="1"/>
        </dgm:presLayoutVars>
      </dgm:prSet>
      <dgm:spPr/>
    </dgm:pt>
    <dgm:pt modelId="{86C3792D-5F0B-460E-968B-FE157FAEA3FE}" type="pres">
      <dgm:prSet presAssocID="{2912E717-0C31-4243-BC61-238BB58AA4A1}" presName="sibTrans" presStyleCnt="0"/>
      <dgm:spPr/>
    </dgm:pt>
    <dgm:pt modelId="{0052ACC6-AD4C-4209-A1DB-1810CE8426AC}" type="pres">
      <dgm:prSet presAssocID="{5BC5EC28-6DD1-4451-9900-6D68B5FD170E}" presName="compNode" presStyleCnt="0"/>
      <dgm:spPr/>
    </dgm:pt>
    <dgm:pt modelId="{7DEF26D4-BA72-4EF7-B0DC-5E668E212705}" type="pres">
      <dgm:prSet presAssocID="{5BC5EC28-6DD1-4451-9900-6D68B5FD170E}" presName="iconBgRect" presStyleLbl="bgShp" presStyleIdx="1" presStyleCnt="2"/>
      <dgm:spPr/>
    </dgm:pt>
    <dgm:pt modelId="{6D1533F8-57E5-4AF5-8379-616F68391C47}" type="pres">
      <dgm:prSet presAssocID="{5BC5EC28-6DD1-4451-9900-6D68B5FD170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beat"/>
        </a:ext>
      </dgm:extLst>
    </dgm:pt>
    <dgm:pt modelId="{B05DDCC8-D290-4F87-929C-03167956816F}" type="pres">
      <dgm:prSet presAssocID="{5BC5EC28-6DD1-4451-9900-6D68B5FD170E}" presName="spaceRect" presStyleCnt="0"/>
      <dgm:spPr/>
    </dgm:pt>
    <dgm:pt modelId="{F2D8D10D-B237-484B-8BAD-72E0B60AAC59}" type="pres">
      <dgm:prSet presAssocID="{5BC5EC28-6DD1-4451-9900-6D68B5FD170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8DB0025-C7D3-4FCA-B33C-CE1FA05E6B52}" type="presOf" srcId="{5BC5EC28-6DD1-4451-9900-6D68B5FD170E}" destId="{F2D8D10D-B237-484B-8BAD-72E0B60AAC59}" srcOrd="0" destOrd="0" presId="urn:microsoft.com/office/officeart/2018/5/layout/IconCircleLabelList"/>
    <dgm:cxn modelId="{3DB2176D-15F1-4269-90E4-1381640FB57E}" type="presOf" srcId="{5C141CF8-4758-4552-A4BF-FB82AEC3AC4A}" destId="{5BEBDB61-EEC8-4BB2-8B19-122FA291FB2B}" srcOrd="0" destOrd="0" presId="urn:microsoft.com/office/officeart/2018/5/layout/IconCircleLabelList"/>
    <dgm:cxn modelId="{3BD3AA76-780C-4DEF-BD70-4DA704010882}" srcId="{5C141CF8-4758-4552-A4BF-FB82AEC3AC4A}" destId="{BEAB264B-545F-4EC1-AA52-5089D73611AB}" srcOrd="0" destOrd="0" parTransId="{FAD0E23F-1A0C-4314-B9FB-C106049FCE58}" sibTransId="{2912E717-0C31-4243-BC61-238BB58AA4A1}"/>
    <dgm:cxn modelId="{60AF6977-FFDE-4513-9045-6E579D85A6C6}" type="presOf" srcId="{BEAB264B-545F-4EC1-AA52-5089D73611AB}" destId="{0B7C7671-0236-433F-837C-8CC7C326DF8C}" srcOrd="0" destOrd="0" presId="urn:microsoft.com/office/officeart/2018/5/layout/IconCircleLabelList"/>
    <dgm:cxn modelId="{FB261D98-03A4-461F-B0F6-C25F2BFDB434}" srcId="{5C141CF8-4758-4552-A4BF-FB82AEC3AC4A}" destId="{5BC5EC28-6DD1-4451-9900-6D68B5FD170E}" srcOrd="1" destOrd="0" parTransId="{A82C3675-472E-4B0B-B557-9B18C45ECA21}" sibTransId="{3ABD6672-F892-485B-A033-66106E86577B}"/>
    <dgm:cxn modelId="{9A99C26A-5308-412B-9F13-98FC797D20FD}" type="presParOf" srcId="{5BEBDB61-EEC8-4BB2-8B19-122FA291FB2B}" destId="{F17CABC3-BE9D-442A-BE7E-06F76BA18B1C}" srcOrd="0" destOrd="0" presId="urn:microsoft.com/office/officeart/2018/5/layout/IconCircleLabelList"/>
    <dgm:cxn modelId="{A9F03126-5DB2-4DC3-84E8-8BD00C009186}" type="presParOf" srcId="{F17CABC3-BE9D-442A-BE7E-06F76BA18B1C}" destId="{27380F8B-6994-4B95-B8DE-08902853BCE4}" srcOrd="0" destOrd="0" presId="urn:microsoft.com/office/officeart/2018/5/layout/IconCircleLabelList"/>
    <dgm:cxn modelId="{72AE4ABF-F451-46AF-9D78-A4A4A6853249}" type="presParOf" srcId="{F17CABC3-BE9D-442A-BE7E-06F76BA18B1C}" destId="{655B1134-57DF-45B0-8213-6A7CFC64C964}" srcOrd="1" destOrd="0" presId="urn:microsoft.com/office/officeart/2018/5/layout/IconCircleLabelList"/>
    <dgm:cxn modelId="{8C00BB43-F011-4C6F-B6B3-47D0C62E74EF}" type="presParOf" srcId="{F17CABC3-BE9D-442A-BE7E-06F76BA18B1C}" destId="{B192BE0C-C819-4C00-B408-C2B700DC6A7B}" srcOrd="2" destOrd="0" presId="urn:microsoft.com/office/officeart/2018/5/layout/IconCircleLabelList"/>
    <dgm:cxn modelId="{7A5D5D92-C292-4989-9EF0-B322B4395ADC}" type="presParOf" srcId="{F17CABC3-BE9D-442A-BE7E-06F76BA18B1C}" destId="{0B7C7671-0236-433F-837C-8CC7C326DF8C}" srcOrd="3" destOrd="0" presId="urn:microsoft.com/office/officeart/2018/5/layout/IconCircleLabelList"/>
    <dgm:cxn modelId="{BBAB0976-5CA6-4CAE-A35A-139DE1FEE1AF}" type="presParOf" srcId="{5BEBDB61-EEC8-4BB2-8B19-122FA291FB2B}" destId="{86C3792D-5F0B-460E-968B-FE157FAEA3FE}" srcOrd="1" destOrd="0" presId="urn:microsoft.com/office/officeart/2018/5/layout/IconCircleLabelList"/>
    <dgm:cxn modelId="{6254322C-4B51-4F8D-9B89-F7244C0DB771}" type="presParOf" srcId="{5BEBDB61-EEC8-4BB2-8B19-122FA291FB2B}" destId="{0052ACC6-AD4C-4209-A1DB-1810CE8426AC}" srcOrd="2" destOrd="0" presId="urn:microsoft.com/office/officeart/2018/5/layout/IconCircleLabelList"/>
    <dgm:cxn modelId="{9D1AE367-6695-4D4D-971F-EAAC46887DDC}" type="presParOf" srcId="{0052ACC6-AD4C-4209-A1DB-1810CE8426AC}" destId="{7DEF26D4-BA72-4EF7-B0DC-5E668E212705}" srcOrd="0" destOrd="0" presId="urn:microsoft.com/office/officeart/2018/5/layout/IconCircleLabelList"/>
    <dgm:cxn modelId="{6F16CD4B-00FB-4CF3-A814-4D26B25B4C2B}" type="presParOf" srcId="{0052ACC6-AD4C-4209-A1DB-1810CE8426AC}" destId="{6D1533F8-57E5-4AF5-8379-616F68391C47}" srcOrd="1" destOrd="0" presId="urn:microsoft.com/office/officeart/2018/5/layout/IconCircleLabelList"/>
    <dgm:cxn modelId="{7D7D2078-6B26-4DFD-8FCA-FAB7DACE01A1}" type="presParOf" srcId="{0052ACC6-AD4C-4209-A1DB-1810CE8426AC}" destId="{B05DDCC8-D290-4F87-929C-03167956816F}" srcOrd="2" destOrd="0" presId="urn:microsoft.com/office/officeart/2018/5/layout/IconCircleLabelList"/>
    <dgm:cxn modelId="{AB6759E4-4D4B-4192-A6F8-E0B469FC005A}" type="presParOf" srcId="{0052ACC6-AD4C-4209-A1DB-1810CE8426AC}" destId="{F2D8D10D-B237-484B-8BAD-72E0B60AAC5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283119-1BD8-4610-9686-D7965771DB1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CCBB0B7-4FED-4940-881D-CA9E06463683}">
      <dgm:prSet/>
      <dgm:spPr/>
      <dgm:t>
        <a:bodyPr/>
        <a:lstStyle/>
        <a:p>
          <a:r>
            <a:rPr lang="en-US" baseline="0"/>
            <a:t>Login/create user profiles</a:t>
          </a:r>
          <a:endParaRPr lang="en-US"/>
        </a:p>
      </dgm:t>
    </dgm:pt>
    <dgm:pt modelId="{444993D4-EC0C-43E2-906C-C2EAB08673BF}" type="parTrans" cxnId="{167B3F5B-D017-4E68-9DBE-85B3A8D6B3C4}">
      <dgm:prSet/>
      <dgm:spPr/>
      <dgm:t>
        <a:bodyPr/>
        <a:lstStyle/>
        <a:p>
          <a:endParaRPr lang="en-US"/>
        </a:p>
      </dgm:t>
    </dgm:pt>
    <dgm:pt modelId="{D41B2594-7176-46CE-9CFA-A332DB96B303}" type="sibTrans" cxnId="{167B3F5B-D017-4E68-9DBE-85B3A8D6B3C4}">
      <dgm:prSet/>
      <dgm:spPr/>
      <dgm:t>
        <a:bodyPr/>
        <a:lstStyle/>
        <a:p>
          <a:endParaRPr lang="en-US"/>
        </a:p>
      </dgm:t>
    </dgm:pt>
    <dgm:pt modelId="{0BD61A92-5E7F-442D-B061-7D33233F3A70}">
      <dgm:prSet/>
      <dgm:spPr/>
      <dgm:t>
        <a:bodyPr/>
        <a:lstStyle/>
        <a:p>
          <a:r>
            <a:rPr lang="en-US" baseline="0"/>
            <a:t>Find /create patient profiles</a:t>
          </a:r>
          <a:endParaRPr lang="en-US"/>
        </a:p>
      </dgm:t>
    </dgm:pt>
    <dgm:pt modelId="{863FE9B5-9C8A-44D0-ACC3-262A819741DE}" type="parTrans" cxnId="{B6A3AB96-0336-4D4D-ACED-3519893D53D5}">
      <dgm:prSet/>
      <dgm:spPr/>
      <dgm:t>
        <a:bodyPr/>
        <a:lstStyle/>
        <a:p>
          <a:endParaRPr lang="en-US"/>
        </a:p>
      </dgm:t>
    </dgm:pt>
    <dgm:pt modelId="{F051229E-D8A2-48F9-BD9A-09B22D5FC66D}" type="sibTrans" cxnId="{B6A3AB96-0336-4D4D-ACED-3519893D53D5}">
      <dgm:prSet/>
      <dgm:spPr/>
      <dgm:t>
        <a:bodyPr/>
        <a:lstStyle/>
        <a:p>
          <a:endParaRPr lang="en-US"/>
        </a:p>
      </dgm:t>
    </dgm:pt>
    <dgm:pt modelId="{2BE813BE-60C5-4041-9663-636F3DF8AB56}">
      <dgm:prSet/>
      <dgm:spPr/>
      <dgm:t>
        <a:bodyPr/>
        <a:lstStyle/>
        <a:p>
          <a:r>
            <a:rPr lang="en-US" baseline="0"/>
            <a:t>Add log and enter temp, pulse and resp-rate of patient.</a:t>
          </a:r>
          <a:endParaRPr lang="en-US"/>
        </a:p>
      </dgm:t>
    </dgm:pt>
    <dgm:pt modelId="{78525394-2855-479B-97D4-66FF04AE9CA9}" type="parTrans" cxnId="{D41F08CB-805C-4E6F-9265-2B2FA2314CB3}">
      <dgm:prSet/>
      <dgm:spPr/>
      <dgm:t>
        <a:bodyPr/>
        <a:lstStyle/>
        <a:p>
          <a:endParaRPr lang="en-US"/>
        </a:p>
      </dgm:t>
    </dgm:pt>
    <dgm:pt modelId="{C0BEC394-C426-4F74-9329-E261130FCABC}" type="sibTrans" cxnId="{D41F08CB-805C-4E6F-9265-2B2FA2314CB3}">
      <dgm:prSet/>
      <dgm:spPr/>
      <dgm:t>
        <a:bodyPr/>
        <a:lstStyle/>
        <a:p>
          <a:endParaRPr lang="en-US"/>
        </a:p>
      </dgm:t>
    </dgm:pt>
    <dgm:pt modelId="{57AEA5C4-8B60-40C7-860B-39988AE7EB19}">
      <dgm:prSet/>
      <dgm:spPr/>
      <dgm:t>
        <a:bodyPr/>
        <a:lstStyle/>
        <a:p>
          <a:r>
            <a:rPr lang="en-US" baseline="0" dirty="0"/>
            <a:t>View the patient log that they or others have which is identified and time stamped.</a:t>
          </a:r>
          <a:endParaRPr lang="en-US" dirty="0"/>
        </a:p>
      </dgm:t>
    </dgm:pt>
    <dgm:pt modelId="{62C04E8A-0694-4377-BD86-D36332CA90FB}" type="parTrans" cxnId="{A47C9818-47FD-43BB-80D2-4A418E9E2E03}">
      <dgm:prSet/>
      <dgm:spPr/>
      <dgm:t>
        <a:bodyPr/>
        <a:lstStyle/>
        <a:p>
          <a:endParaRPr lang="en-US"/>
        </a:p>
      </dgm:t>
    </dgm:pt>
    <dgm:pt modelId="{9E664ECD-3654-4BE6-9168-C04D4050F541}" type="sibTrans" cxnId="{A47C9818-47FD-43BB-80D2-4A418E9E2E03}">
      <dgm:prSet/>
      <dgm:spPr/>
      <dgm:t>
        <a:bodyPr/>
        <a:lstStyle/>
        <a:p>
          <a:endParaRPr lang="en-US"/>
        </a:p>
      </dgm:t>
    </dgm:pt>
    <dgm:pt modelId="{F2195CE8-98B9-41E6-8EC0-CB82354F7AF7}">
      <dgm:prSet/>
      <dgm:spPr/>
      <dgm:t>
        <a:bodyPr/>
        <a:lstStyle/>
        <a:p>
          <a:r>
            <a:rPr lang="en-US" baseline="0"/>
            <a:t>Help menus, one that gives overall navigation help and another that presents normal values.</a:t>
          </a:r>
          <a:endParaRPr lang="en-US"/>
        </a:p>
      </dgm:t>
    </dgm:pt>
    <dgm:pt modelId="{B404932D-7E4D-4619-8348-D2410B6A97AF}" type="parTrans" cxnId="{7A5276ED-53B1-4F14-B087-12F5C512CA7D}">
      <dgm:prSet/>
      <dgm:spPr/>
      <dgm:t>
        <a:bodyPr/>
        <a:lstStyle/>
        <a:p>
          <a:endParaRPr lang="en-US"/>
        </a:p>
      </dgm:t>
    </dgm:pt>
    <dgm:pt modelId="{90F7DD99-6C15-4082-9CCA-8572863034FE}" type="sibTrans" cxnId="{7A5276ED-53B1-4F14-B087-12F5C512CA7D}">
      <dgm:prSet/>
      <dgm:spPr/>
      <dgm:t>
        <a:bodyPr/>
        <a:lstStyle/>
        <a:p>
          <a:endParaRPr lang="en-US"/>
        </a:p>
      </dgm:t>
    </dgm:pt>
    <dgm:pt modelId="{42E62064-1BAD-4555-A6C1-A31477FA44C8}" type="pres">
      <dgm:prSet presAssocID="{65283119-1BD8-4610-9686-D7965771DB11}" presName="root" presStyleCnt="0">
        <dgm:presLayoutVars>
          <dgm:dir/>
          <dgm:resizeHandles val="exact"/>
        </dgm:presLayoutVars>
      </dgm:prSet>
      <dgm:spPr/>
    </dgm:pt>
    <dgm:pt modelId="{309A3118-55DB-4910-8D78-565351AD8FEC}" type="pres">
      <dgm:prSet presAssocID="{9CCBB0B7-4FED-4940-881D-CA9E06463683}" presName="compNode" presStyleCnt="0"/>
      <dgm:spPr/>
    </dgm:pt>
    <dgm:pt modelId="{2938455B-48CA-4B64-ACD9-59A211E72E01}" type="pres">
      <dgm:prSet presAssocID="{9CCBB0B7-4FED-4940-881D-CA9E06463683}" presName="bgRect" presStyleLbl="bgShp" presStyleIdx="0" presStyleCnt="5"/>
      <dgm:spPr/>
    </dgm:pt>
    <dgm:pt modelId="{508F9B69-D3F2-40F0-851A-417440D7E6B5}" type="pres">
      <dgm:prSet presAssocID="{9CCBB0B7-4FED-4940-881D-CA9E0646368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F450452-DCFA-4F64-A566-D99933A62C80}" type="pres">
      <dgm:prSet presAssocID="{9CCBB0B7-4FED-4940-881D-CA9E06463683}" presName="spaceRect" presStyleCnt="0"/>
      <dgm:spPr/>
    </dgm:pt>
    <dgm:pt modelId="{55A39FC5-02C2-4B9F-B87F-5129E739FB36}" type="pres">
      <dgm:prSet presAssocID="{9CCBB0B7-4FED-4940-881D-CA9E06463683}" presName="parTx" presStyleLbl="revTx" presStyleIdx="0" presStyleCnt="5">
        <dgm:presLayoutVars>
          <dgm:chMax val="0"/>
          <dgm:chPref val="0"/>
        </dgm:presLayoutVars>
      </dgm:prSet>
      <dgm:spPr/>
    </dgm:pt>
    <dgm:pt modelId="{2DABEE2B-C344-4BB6-B422-A5D4DAC46327}" type="pres">
      <dgm:prSet presAssocID="{D41B2594-7176-46CE-9CFA-A332DB96B303}" presName="sibTrans" presStyleCnt="0"/>
      <dgm:spPr/>
    </dgm:pt>
    <dgm:pt modelId="{628CCA4A-ECA8-456F-8210-EF7FD7558D10}" type="pres">
      <dgm:prSet presAssocID="{0BD61A92-5E7F-442D-B061-7D33233F3A70}" presName="compNode" presStyleCnt="0"/>
      <dgm:spPr/>
    </dgm:pt>
    <dgm:pt modelId="{74A6A402-9C77-401B-9817-8ED0B3D7BE5D}" type="pres">
      <dgm:prSet presAssocID="{0BD61A92-5E7F-442D-B061-7D33233F3A70}" presName="bgRect" presStyleLbl="bgShp" presStyleIdx="1" presStyleCnt="5"/>
      <dgm:spPr/>
    </dgm:pt>
    <dgm:pt modelId="{5A8D3F3A-C7F1-4075-B4DB-F4022002F294}" type="pres">
      <dgm:prSet presAssocID="{0BD61A92-5E7F-442D-B061-7D33233F3A7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2D02F0DD-B202-43DC-AA79-2BB6EC0C3CEA}" type="pres">
      <dgm:prSet presAssocID="{0BD61A92-5E7F-442D-B061-7D33233F3A70}" presName="spaceRect" presStyleCnt="0"/>
      <dgm:spPr/>
    </dgm:pt>
    <dgm:pt modelId="{484F98BA-3BA6-4778-89AC-08BA8A1260E7}" type="pres">
      <dgm:prSet presAssocID="{0BD61A92-5E7F-442D-B061-7D33233F3A70}" presName="parTx" presStyleLbl="revTx" presStyleIdx="1" presStyleCnt="5">
        <dgm:presLayoutVars>
          <dgm:chMax val="0"/>
          <dgm:chPref val="0"/>
        </dgm:presLayoutVars>
      </dgm:prSet>
      <dgm:spPr/>
    </dgm:pt>
    <dgm:pt modelId="{AC124302-60B6-4914-BEA7-3D96CBF2CB3A}" type="pres">
      <dgm:prSet presAssocID="{F051229E-D8A2-48F9-BD9A-09B22D5FC66D}" presName="sibTrans" presStyleCnt="0"/>
      <dgm:spPr/>
    </dgm:pt>
    <dgm:pt modelId="{CE41E62A-3BDB-4DD0-956D-FAA313974A33}" type="pres">
      <dgm:prSet presAssocID="{2BE813BE-60C5-4041-9663-636F3DF8AB56}" presName="compNode" presStyleCnt="0"/>
      <dgm:spPr/>
    </dgm:pt>
    <dgm:pt modelId="{6A3E9A5D-F7FB-41F5-8ECD-35BE04D5BCB7}" type="pres">
      <dgm:prSet presAssocID="{2BE813BE-60C5-4041-9663-636F3DF8AB56}" presName="bgRect" presStyleLbl="bgShp" presStyleIdx="2" presStyleCnt="5"/>
      <dgm:spPr/>
    </dgm:pt>
    <dgm:pt modelId="{BD5A3632-58FE-4203-8E27-49E459DBA513}" type="pres">
      <dgm:prSet presAssocID="{2BE813BE-60C5-4041-9663-636F3DF8AB5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with Pulse"/>
        </a:ext>
      </dgm:extLst>
    </dgm:pt>
    <dgm:pt modelId="{548E5AF0-380B-4C37-9B58-F23FA6F9F5DE}" type="pres">
      <dgm:prSet presAssocID="{2BE813BE-60C5-4041-9663-636F3DF8AB56}" presName="spaceRect" presStyleCnt="0"/>
      <dgm:spPr/>
    </dgm:pt>
    <dgm:pt modelId="{B950B459-0DFE-4889-AAFD-E7149919C244}" type="pres">
      <dgm:prSet presAssocID="{2BE813BE-60C5-4041-9663-636F3DF8AB56}" presName="parTx" presStyleLbl="revTx" presStyleIdx="2" presStyleCnt="5">
        <dgm:presLayoutVars>
          <dgm:chMax val="0"/>
          <dgm:chPref val="0"/>
        </dgm:presLayoutVars>
      </dgm:prSet>
      <dgm:spPr/>
    </dgm:pt>
    <dgm:pt modelId="{A279F5C7-88A4-46A4-89DB-7A539AFB13C4}" type="pres">
      <dgm:prSet presAssocID="{C0BEC394-C426-4F74-9329-E261130FCABC}" presName="sibTrans" presStyleCnt="0"/>
      <dgm:spPr/>
    </dgm:pt>
    <dgm:pt modelId="{846DE69D-0840-49C3-84F5-3232725023AE}" type="pres">
      <dgm:prSet presAssocID="{57AEA5C4-8B60-40C7-860B-39988AE7EB19}" presName="compNode" presStyleCnt="0"/>
      <dgm:spPr/>
    </dgm:pt>
    <dgm:pt modelId="{9FB95CBE-307D-4FBC-B117-D4C0F1FB033B}" type="pres">
      <dgm:prSet presAssocID="{57AEA5C4-8B60-40C7-860B-39988AE7EB19}" presName="bgRect" presStyleLbl="bgShp" presStyleIdx="3" presStyleCnt="5"/>
      <dgm:spPr/>
    </dgm:pt>
    <dgm:pt modelId="{CD045DBD-E720-4418-9FF7-C3739A597EBA}" type="pres">
      <dgm:prSet presAssocID="{57AEA5C4-8B60-40C7-860B-39988AE7EB1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FABBCA52-092B-4162-B30F-5BB7ABEE16AC}" type="pres">
      <dgm:prSet presAssocID="{57AEA5C4-8B60-40C7-860B-39988AE7EB19}" presName="spaceRect" presStyleCnt="0"/>
      <dgm:spPr/>
    </dgm:pt>
    <dgm:pt modelId="{2F3C80E3-408C-409B-88B7-056C08F22DE2}" type="pres">
      <dgm:prSet presAssocID="{57AEA5C4-8B60-40C7-860B-39988AE7EB19}" presName="parTx" presStyleLbl="revTx" presStyleIdx="3" presStyleCnt="5">
        <dgm:presLayoutVars>
          <dgm:chMax val="0"/>
          <dgm:chPref val="0"/>
        </dgm:presLayoutVars>
      </dgm:prSet>
      <dgm:spPr/>
    </dgm:pt>
    <dgm:pt modelId="{9918C2A6-EFE5-466D-AD3E-44D15E116F98}" type="pres">
      <dgm:prSet presAssocID="{9E664ECD-3654-4BE6-9168-C04D4050F541}" presName="sibTrans" presStyleCnt="0"/>
      <dgm:spPr/>
    </dgm:pt>
    <dgm:pt modelId="{CA572F68-F637-44C3-8F19-8F3FA54AD5AB}" type="pres">
      <dgm:prSet presAssocID="{F2195CE8-98B9-41E6-8EC0-CB82354F7AF7}" presName="compNode" presStyleCnt="0"/>
      <dgm:spPr/>
    </dgm:pt>
    <dgm:pt modelId="{A0399AF7-E258-435B-A809-E94703589F70}" type="pres">
      <dgm:prSet presAssocID="{F2195CE8-98B9-41E6-8EC0-CB82354F7AF7}" presName="bgRect" presStyleLbl="bgShp" presStyleIdx="4" presStyleCnt="5"/>
      <dgm:spPr/>
    </dgm:pt>
    <dgm:pt modelId="{EFB641F3-939E-41B9-AADC-3DA394A6C2D4}" type="pres">
      <dgm:prSet presAssocID="{F2195CE8-98B9-41E6-8EC0-CB82354F7AF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ass"/>
        </a:ext>
      </dgm:extLst>
    </dgm:pt>
    <dgm:pt modelId="{ED0C8684-ABD6-4918-B1E4-F59067163821}" type="pres">
      <dgm:prSet presAssocID="{F2195CE8-98B9-41E6-8EC0-CB82354F7AF7}" presName="spaceRect" presStyleCnt="0"/>
      <dgm:spPr/>
    </dgm:pt>
    <dgm:pt modelId="{C821A76E-00B6-4EE4-A664-88C64DC76F59}" type="pres">
      <dgm:prSet presAssocID="{F2195CE8-98B9-41E6-8EC0-CB82354F7AF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47C9818-47FD-43BB-80D2-4A418E9E2E03}" srcId="{65283119-1BD8-4610-9686-D7965771DB11}" destId="{57AEA5C4-8B60-40C7-860B-39988AE7EB19}" srcOrd="3" destOrd="0" parTransId="{62C04E8A-0694-4377-BD86-D36332CA90FB}" sibTransId="{9E664ECD-3654-4BE6-9168-C04D4050F541}"/>
    <dgm:cxn modelId="{4C90C74A-57AD-49A7-8839-9FEB2328CC8B}" type="presOf" srcId="{2BE813BE-60C5-4041-9663-636F3DF8AB56}" destId="{B950B459-0DFE-4889-AAFD-E7149919C244}" srcOrd="0" destOrd="0" presId="urn:microsoft.com/office/officeart/2018/2/layout/IconVerticalSolidList"/>
    <dgm:cxn modelId="{F4781E5A-C187-4CE5-AA27-476CD4262D62}" type="presOf" srcId="{9CCBB0B7-4FED-4940-881D-CA9E06463683}" destId="{55A39FC5-02C2-4B9F-B87F-5129E739FB36}" srcOrd="0" destOrd="0" presId="urn:microsoft.com/office/officeart/2018/2/layout/IconVerticalSolidList"/>
    <dgm:cxn modelId="{167B3F5B-D017-4E68-9DBE-85B3A8D6B3C4}" srcId="{65283119-1BD8-4610-9686-D7965771DB11}" destId="{9CCBB0B7-4FED-4940-881D-CA9E06463683}" srcOrd="0" destOrd="0" parTransId="{444993D4-EC0C-43E2-906C-C2EAB08673BF}" sibTransId="{D41B2594-7176-46CE-9CFA-A332DB96B303}"/>
    <dgm:cxn modelId="{59572561-5AFB-4ED6-AC7E-F5E58029BD23}" type="presOf" srcId="{0BD61A92-5E7F-442D-B061-7D33233F3A70}" destId="{484F98BA-3BA6-4778-89AC-08BA8A1260E7}" srcOrd="0" destOrd="0" presId="urn:microsoft.com/office/officeart/2018/2/layout/IconVerticalSolidList"/>
    <dgm:cxn modelId="{3BD39476-D6DA-48B6-8160-CD8537489F00}" type="presOf" srcId="{57AEA5C4-8B60-40C7-860B-39988AE7EB19}" destId="{2F3C80E3-408C-409B-88B7-056C08F22DE2}" srcOrd="0" destOrd="0" presId="urn:microsoft.com/office/officeart/2018/2/layout/IconVerticalSolidList"/>
    <dgm:cxn modelId="{B6A3AB96-0336-4D4D-ACED-3519893D53D5}" srcId="{65283119-1BD8-4610-9686-D7965771DB11}" destId="{0BD61A92-5E7F-442D-B061-7D33233F3A70}" srcOrd="1" destOrd="0" parTransId="{863FE9B5-9C8A-44D0-ACC3-262A819741DE}" sibTransId="{F051229E-D8A2-48F9-BD9A-09B22D5FC66D}"/>
    <dgm:cxn modelId="{046ACEBE-253D-492E-985B-F2AA7B1D1E5F}" type="presOf" srcId="{F2195CE8-98B9-41E6-8EC0-CB82354F7AF7}" destId="{C821A76E-00B6-4EE4-A664-88C64DC76F59}" srcOrd="0" destOrd="0" presId="urn:microsoft.com/office/officeart/2018/2/layout/IconVerticalSolidList"/>
    <dgm:cxn modelId="{D41F08CB-805C-4E6F-9265-2B2FA2314CB3}" srcId="{65283119-1BD8-4610-9686-D7965771DB11}" destId="{2BE813BE-60C5-4041-9663-636F3DF8AB56}" srcOrd="2" destOrd="0" parTransId="{78525394-2855-479B-97D4-66FF04AE9CA9}" sibTransId="{C0BEC394-C426-4F74-9329-E261130FCABC}"/>
    <dgm:cxn modelId="{6BA2C2DA-3B5A-4882-9553-F8FF29A5C0FF}" type="presOf" srcId="{65283119-1BD8-4610-9686-D7965771DB11}" destId="{42E62064-1BAD-4555-A6C1-A31477FA44C8}" srcOrd="0" destOrd="0" presId="urn:microsoft.com/office/officeart/2018/2/layout/IconVerticalSolidList"/>
    <dgm:cxn modelId="{7A5276ED-53B1-4F14-B087-12F5C512CA7D}" srcId="{65283119-1BD8-4610-9686-D7965771DB11}" destId="{F2195CE8-98B9-41E6-8EC0-CB82354F7AF7}" srcOrd="4" destOrd="0" parTransId="{B404932D-7E4D-4619-8348-D2410B6A97AF}" sibTransId="{90F7DD99-6C15-4082-9CCA-8572863034FE}"/>
    <dgm:cxn modelId="{66743FA0-8934-4DEC-B9F9-78A00B91DF33}" type="presParOf" srcId="{42E62064-1BAD-4555-A6C1-A31477FA44C8}" destId="{309A3118-55DB-4910-8D78-565351AD8FEC}" srcOrd="0" destOrd="0" presId="urn:microsoft.com/office/officeart/2018/2/layout/IconVerticalSolidList"/>
    <dgm:cxn modelId="{02FFD97A-ECCF-46EB-938E-14F9FD94492D}" type="presParOf" srcId="{309A3118-55DB-4910-8D78-565351AD8FEC}" destId="{2938455B-48CA-4B64-ACD9-59A211E72E01}" srcOrd="0" destOrd="0" presId="urn:microsoft.com/office/officeart/2018/2/layout/IconVerticalSolidList"/>
    <dgm:cxn modelId="{E4DE584D-4BF1-42A2-9DA2-5089213E4620}" type="presParOf" srcId="{309A3118-55DB-4910-8D78-565351AD8FEC}" destId="{508F9B69-D3F2-40F0-851A-417440D7E6B5}" srcOrd="1" destOrd="0" presId="urn:microsoft.com/office/officeart/2018/2/layout/IconVerticalSolidList"/>
    <dgm:cxn modelId="{7D3886BF-62A9-4492-8FDF-C9B5141258FD}" type="presParOf" srcId="{309A3118-55DB-4910-8D78-565351AD8FEC}" destId="{FF450452-DCFA-4F64-A566-D99933A62C80}" srcOrd="2" destOrd="0" presId="urn:microsoft.com/office/officeart/2018/2/layout/IconVerticalSolidList"/>
    <dgm:cxn modelId="{012BC8D2-6AC1-49A5-9087-EEB53FBF5EC8}" type="presParOf" srcId="{309A3118-55DB-4910-8D78-565351AD8FEC}" destId="{55A39FC5-02C2-4B9F-B87F-5129E739FB36}" srcOrd="3" destOrd="0" presId="urn:microsoft.com/office/officeart/2018/2/layout/IconVerticalSolidList"/>
    <dgm:cxn modelId="{7F451ADF-0C2F-40BA-BBEF-9F42A10B1D51}" type="presParOf" srcId="{42E62064-1BAD-4555-A6C1-A31477FA44C8}" destId="{2DABEE2B-C344-4BB6-B422-A5D4DAC46327}" srcOrd="1" destOrd="0" presId="urn:microsoft.com/office/officeart/2018/2/layout/IconVerticalSolidList"/>
    <dgm:cxn modelId="{F3B0B6E1-89BB-4049-8BF1-CA084DE8F4A3}" type="presParOf" srcId="{42E62064-1BAD-4555-A6C1-A31477FA44C8}" destId="{628CCA4A-ECA8-456F-8210-EF7FD7558D10}" srcOrd="2" destOrd="0" presId="urn:microsoft.com/office/officeart/2018/2/layout/IconVerticalSolidList"/>
    <dgm:cxn modelId="{DF200A6F-E9D8-49B7-8526-50FE332B6D71}" type="presParOf" srcId="{628CCA4A-ECA8-456F-8210-EF7FD7558D10}" destId="{74A6A402-9C77-401B-9817-8ED0B3D7BE5D}" srcOrd="0" destOrd="0" presId="urn:microsoft.com/office/officeart/2018/2/layout/IconVerticalSolidList"/>
    <dgm:cxn modelId="{7E692E79-DE01-4493-BB2B-33C5EABCDF58}" type="presParOf" srcId="{628CCA4A-ECA8-456F-8210-EF7FD7558D10}" destId="{5A8D3F3A-C7F1-4075-B4DB-F4022002F294}" srcOrd="1" destOrd="0" presId="urn:microsoft.com/office/officeart/2018/2/layout/IconVerticalSolidList"/>
    <dgm:cxn modelId="{716F0CC3-EDCF-49A2-B32E-67AA53512DCF}" type="presParOf" srcId="{628CCA4A-ECA8-456F-8210-EF7FD7558D10}" destId="{2D02F0DD-B202-43DC-AA79-2BB6EC0C3CEA}" srcOrd="2" destOrd="0" presId="urn:microsoft.com/office/officeart/2018/2/layout/IconVerticalSolidList"/>
    <dgm:cxn modelId="{5C2C3BE2-F374-467F-9F54-6C7E13230DF9}" type="presParOf" srcId="{628CCA4A-ECA8-456F-8210-EF7FD7558D10}" destId="{484F98BA-3BA6-4778-89AC-08BA8A1260E7}" srcOrd="3" destOrd="0" presId="urn:microsoft.com/office/officeart/2018/2/layout/IconVerticalSolidList"/>
    <dgm:cxn modelId="{62D51266-57AC-4226-AEB4-1011427D2CF9}" type="presParOf" srcId="{42E62064-1BAD-4555-A6C1-A31477FA44C8}" destId="{AC124302-60B6-4914-BEA7-3D96CBF2CB3A}" srcOrd="3" destOrd="0" presId="urn:microsoft.com/office/officeart/2018/2/layout/IconVerticalSolidList"/>
    <dgm:cxn modelId="{FD9BD0DF-229B-4878-B87E-5B69FE2A05D9}" type="presParOf" srcId="{42E62064-1BAD-4555-A6C1-A31477FA44C8}" destId="{CE41E62A-3BDB-4DD0-956D-FAA313974A33}" srcOrd="4" destOrd="0" presId="urn:microsoft.com/office/officeart/2018/2/layout/IconVerticalSolidList"/>
    <dgm:cxn modelId="{B759BA7F-5AD8-48AC-9D8E-578F8E998831}" type="presParOf" srcId="{CE41E62A-3BDB-4DD0-956D-FAA313974A33}" destId="{6A3E9A5D-F7FB-41F5-8ECD-35BE04D5BCB7}" srcOrd="0" destOrd="0" presId="urn:microsoft.com/office/officeart/2018/2/layout/IconVerticalSolidList"/>
    <dgm:cxn modelId="{F7B85907-733B-4D80-A358-51A7F6E63F1E}" type="presParOf" srcId="{CE41E62A-3BDB-4DD0-956D-FAA313974A33}" destId="{BD5A3632-58FE-4203-8E27-49E459DBA513}" srcOrd="1" destOrd="0" presId="urn:microsoft.com/office/officeart/2018/2/layout/IconVerticalSolidList"/>
    <dgm:cxn modelId="{87D478DC-8F8B-46DD-A50C-D1DFA22321E7}" type="presParOf" srcId="{CE41E62A-3BDB-4DD0-956D-FAA313974A33}" destId="{548E5AF0-380B-4C37-9B58-F23FA6F9F5DE}" srcOrd="2" destOrd="0" presId="urn:microsoft.com/office/officeart/2018/2/layout/IconVerticalSolidList"/>
    <dgm:cxn modelId="{B589B363-FE12-4258-9AD8-9FAFED726E64}" type="presParOf" srcId="{CE41E62A-3BDB-4DD0-956D-FAA313974A33}" destId="{B950B459-0DFE-4889-AAFD-E7149919C244}" srcOrd="3" destOrd="0" presId="urn:microsoft.com/office/officeart/2018/2/layout/IconVerticalSolidList"/>
    <dgm:cxn modelId="{F32D3A86-7A9E-4FF0-ADF2-4EB109392EBD}" type="presParOf" srcId="{42E62064-1BAD-4555-A6C1-A31477FA44C8}" destId="{A279F5C7-88A4-46A4-89DB-7A539AFB13C4}" srcOrd="5" destOrd="0" presId="urn:microsoft.com/office/officeart/2018/2/layout/IconVerticalSolidList"/>
    <dgm:cxn modelId="{6B1540A8-090B-4135-A360-686E7CB1D582}" type="presParOf" srcId="{42E62064-1BAD-4555-A6C1-A31477FA44C8}" destId="{846DE69D-0840-49C3-84F5-3232725023AE}" srcOrd="6" destOrd="0" presId="urn:microsoft.com/office/officeart/2018/2/layout/IconVerticalSolidList"/>
    <dgm:cxn modelId="{67A3B6B1-8561-4D27-9065-6EF4D1BB91CB}" type="presParOf" srcId="{846DE69D-0840-49C3-84F5-3232725023AE}" destId="{9FB95CBE-307D-4FBC-B117-D4C0F1FB033B}" srcOrd="0" destOrd="0" presId="urn:microsoft.com/office/officeart/2018/2/layout/IconVerticalSolidList"/>
    <dgm:cxn modelId="{CA46EFE5-F4E4-440F-BC70-27642F7BA1CF}" type="presParOf" srcId="{846DE69D-0840-49C3-84F5-3232725023AE}" destId="{CD045DBD-E720-4418-9FF7-C3739A597EBA}" srcOrd="1" destOrd="0" presId="urn:microsoft.com/office/officeart/2018/2/layout/IconVerticalSolidList"/>
    <dgm:cxn modelId="{D1C71131-EB19-4C4C-BC91-9373497EE0E5}" type="presParOf" srcId="{846DE69D-0840-49C3-84F5-3232725023AE}" destId="{FABBCA52-092B-4162-B30F-5BB7ABEE16AC}" srcOrd="2" destOrd="0" presId="urn:microsoft.com/office/officeart/2018/2/layout/IconVerticalSolidList"/>
    <dgm:cxn modelId="{C2A4C209-3167-41B6-A94B-99F4D45E7034}" type="presParOf" srcId="{846DE69D-0840-49C3-84F5-3232725023AE}" destId="{2F3C80E3-408C-409B-88B7-056C08F22DE2}" srcOrd="3" destOrd="0" presId="urn:microsoft.com/office/officeart/2018/2/layout/IconVerticalSolidList"/>
    <dgm:cxn modelId="{C972EF43-F366-48B6-B901-703020F0B571}" type="presParOf" srcId="{42E62064-1BAD-4555-A6C1-A31477FA44C8}" destId="{9918C2A6-EFE5-466D-AD3E-44D15E116F98}" srcOrd="7" destOrd="0" presId="urn:microsoft.com/office/officeart/2018/2/layout/IconVerticalSolidList"/>
    <dgm:cxn modelId="{10C9C770-1DC4-4020-AC25-EC33415DE057}" type="presParOf" srcId="{42E62064-1BAD-4555-A6C1-A31477FA44C8}" destId="{CA572F68-F637-44C3-8F19-8F3FA54AD5AB}" srcOrd="8" destOrd="0" presId="urn:microsoft.com/office/officeart/2018/2/layout/IconVerticalSolidList"/>
    <dgm:cxn modelId="{AE7B1322-017C-4109-BFEF-A5F9BF6F9F8B}" type="presParOf" srcId="{CA572F68-F637-44C3-8F19-8F3FA54AD5AB}" destId="{A0399AF7-E258-435B-A809-E94703589F70}" srcOrd="0" destOrd="0" presId="urn:microsoft.com/office/officeart/2018/2/layout/IconVerticalSolidList"/>
    <dgm:cxn modelId="{F3544551-453E-4EDF-B46C-C9A74D571FAE}" type="presParOf" srcId="{CA572F68-F637-44C3-8F19-8F3FA54AD5AB}" destId="{EFB641F3-939E-41B9-AADC-3DA394A6C2D4}" srcOrd="1" destOrd="0" presId="urn:microsoft.com/office/officeart/2018/2/layout/IconVerticalSolidList"/>
    <dgm:cxn modelId="{55AF26B8-1F2E-494E-9E10-83E0D0CBC01E}" type="presParOf" srcId="{CA572F68-F637-44C3-8F19-8F3FA54AD5AB}" destId="{ED0C8684-ABD6-4918-B1E4-F59067163821}" srcOrd="2" destOrd="0" presId="urn:microsoft.com/office/officeart/2018/2/layout/IconVerticalSolidList"/>
    <dgm:cxn modelId="{477028F2-ACB8-416C-92CF-D0BD674BA289}" type="presParOf" srcId="{CA572F68-F637-44C3-8F19-8F3FA54AD5AB}" destId="{C821A76E-00B6-4EE4-A664-88C64DC76F5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764790-6B4F-415B-B257-1D0956DAA88B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2899606-DE42-48B6-91F3-FF0EC1EFD5F8}">
      <dgm:prSet/>
      <dgm:spPr/>
      <dgm:t>
        <a:bodyPr/>
        <a:lstStyle/>
        <a:p>
          <a:r>
            <a:rPr lang="en-US" baseline="0" dirty="0"/>
            <a:t>Classes – User and Patient</a:t>
          </a:r>
          <a:endParaRPr lang="en-US" dirty="0"/>
        </a:p>
      </dgm:t>
    </dgm:pt>
    <dgm:pt modelId="{53C1F074-5D40-4D42-99B2-C30A326EFCCC}" type="parTrans" cxnId="{754743CF-BB8F-4BBA-BDE3-78DC3F762AE7}">
      <dgm:prSet/>
      <dgm:spPr/>
      <dgm:t>
        <a:bodyPr/>
        <a:lstStyle/>
        <a:p>
          <a:endParaRPr lang="en-US"/>
        </a:p>
      </dgm:t>
    </dgm:pt>
    <dgm:pt modelId="{C5CEB2CF-FEE7-4F80-A7EF-432DB7076A24}" type="sibTrans" cxnId="{754743CF-BB8F-4BBA-BDE3-78DC3F762AE7}">
      <dgm:prSet/>
      <dgm:spPr/>
      <dgm:t>
        <a:bodyPr/>
        <a:lstStyle/>
        <a:p>
          <a:endParaRPr lang="en-US"/>
        </a:p>
      </dgm:t>
    </dgm:pt>
    <dgm:pt modelId="{DF07B749-2DFA-448F-A2F3-86FA7CB094FD}">
      <dgm:prSet/>
      <dgm:spPr/>
      <dgm:t>
        <a:bodyPr/>
        <a:lstStyle/>
        <a:p>
          <a:r>
            <a:rPr lang="en-US" baseline="0"/>
            <a:t>Methods – add log, view log, title screen</a:t>
          </a:r>
          <a:endParaRPr lang="en-US"/>
        </a:p>
      </dgm:t>
    </dgm:pt>
    <dgm:pt modelId="{D3028F8D-4860-4C94-8CD5-3374D962B417}" type="parTrans" cxnId="{CDEF7374-053E-4478-B5DC-DC42B38D150D}">
      <dgm:prSet/>
      <dgm:spPr/>
      <dgm:t>
        <a:bodyPr/>
        <a:lstStyle/>
        <a:p>
          <a:endParaRPr lang="en-US"/>
        </a:p>
      </dgm:t>
    </dgm:pt>
    <dgm:pt modelId="{9586CC0C-2835-44ED-B69F-E859042EA6F2}" type="sibTrans" cxnId="{CDEF7374-053E-4478-B5DC-DC42B38D150D}">
      <dgm:prSet/>
      <dgm:spPr/>
      <dgm:t>
        <a:bodyPr/>
        <a:lstStyle/>
        <a:p>
          <a:endParaRPr lang="en-US"/>
        </a:p>
      </dgm:t>
    </dgm:pt>
    <dgm:pt modelId="{154870C4-00BC-472E-BA8D-080B2FDB4BE1}">
      <dgm:prSet/>
      <dgm:spPr/>
      <dgm:t>
        <a:bodyPr/>
        <a:lstStyle/>
        <a:p>
          <a:r>
            <a:rPr lang="en-US" baseline="0" dirty="0"/>
            <a:t>Code heavily reliant on user input. Functions by user input that loops through program</a:t>
          </a:r>
          <a:endParaRPr lang="en-US" dirty="0"/>
        </a:p>
      </dgm:t>
    </dgm:pt>
    <dgm:pt modelId="{31BAE61F-FB43-4C9B-A2CF-13F8B281F842}" type="parTrans" cxnId="{4F026582-685A-490C-810C-2765783EAEC6}">
      <dgm:prSet/>
      <dgm:spPr/>
      <dgm:t>
        <a:bodyPr/>
        <a:lstStyle/>
        <a:p>
          <a:endParaRPr lang="en-US"/>
        </a:p>
      </dgm:t>
    </dgm:pt>
    <dgm:pt modelId="{A6E2552F-61F1-4AB5-B639-FB7C899D3D18}" type="sibTrans" cxnId="{4F026582-685A-490C-810C-2765783EAEC6}">
      <dgm:prSet/>
      <dgm:spPr/>
      <dgm:t>
        <a:bodyPr/>
        <a:lstStyle/>
        <a:p>
          <a:endParaRPr lang="en-US"/>
        </a:p>
      </dgm:t>
    </dgm:pt>
    <dgm:pt modelId="{E02092CF-5B9A-4450-A1DD-36CE567B122D}">
      <dgm:prSet/>
      <dgm:spPr/>
      <dgm:t>
        <a:bodyPr/>
        <a:lstStyle/>
        <a:p>
          <a:r>
            <a:rPr lang="en-US" baseline="0" dirty="0"/>
            <a:t>Csv files used to store databases for users and patients</a:t>
          </a:r>
          <a:endParaRPr lang="en-US" dirty="0"/>
        </a:p>
      </dgm:t>
    </dgm:pt>
    <dgm:pt modelId="{73092DD4-4D0C-438A-B2DC-000320C34CD5}" type="parTrans" cxnId="{41CBF4D9-ED51-4D11-BC5B-BA3D54180F60}">
      <dgm:prSet/>
      <dgm:spPr/>
      <dgm:t>
        <a:bodyPr/>
        <a:lstStyle/>
        <a:p>
          <a:endParaRPr lang="en-US"/>
        </a:p>
      </dgm:t>
    </dgm:pt>
    <dgm:pt modelId="{29B1AE88-2C30-4522-92A7-2231AB5A6B61}" type="sibTrans" cxnId="{41CBF4D9-ED51-4D11-BC5B-BA3D54180F60}">
      <dgm:prSet/>
      <dgm:spPr/>
      <dgm:t>
        <a:bodyPr/>
        <a:lstStyle/>
        <a:p>
          <a:endParaRPr lang="en-US"/>
        </a:p>
      </dgm:t>
    </dgm:pt>
    <dgm:pt modelId="{4B03B73B-51FE-4598-AF53-339B104BB6BA}">
      <dgm:prSet/>
      <dgm:spPr/>
      <dgm:t>
        <a:bodyPr/>
        <a:lstStyle/>
        <a:p>
          <a:r>
            <a:rPr lang="en-US" baseline="0"/>
            <a:t>Csv file used to log input and present to screen in file</a:t>
          </a:r>
          <a:endParaRPr lang="en-US"/>
        </a:p>
      </dgm:t>
    </dgm:pt>
    <dgm:pt modelId="{03331802-6230-4255-A32E-23688AA73141}" type="parTrans" cxnId="{457F88EC-6B3D-4704-8E9B-7E79D71EB91F}">
      <dgm:prSet/>
      <dgm:spPr/>
      <dgm:t>
        <a:bodyPr/>
        <a:lstStyle/>
        <a:p>
          <a:endParaRPr lang="en-US"/>
        </a:p>
      </dgm:t>
    </dgm:pt>
    <dgm:pt modelId="{2903CA2C-E620-44A7-81E2-F9CC3780EBBC}" type="sibTrans" cxnId="{457F88EC-6B3D-4704-8E9B-7E79D71EB91F}">
      <dgm:prSet/>
      <dgm:spPr/>
      <dgm:t>
        <a:bodyPr/>
        <a:lstStyle/>
        <a:p>
          <a:endParaRPr lang="en-US"/>
        </a:p>
      </dgm:t>
    </dgm:pt>
    <dgm:pt modelId="{9E95AC29-20A7-4104-A182-BBFA6EA9B94B}">
      <dgm:prSet/>
      <dgm:spPr/>
      <dgm:t>
        <a:bodyPr/>
        <a:lstStyle/>
        <a:p>
          <a:r>
            <a:rPr lang="en-US" baseline="0"/>
            <a:t>Gems – TTY Prompt, TTY Table, colorize</a:t>
          </a:r>
          <a:endParaRPr lang="en-US"/>
        </a:p>
      </dgm:t>
    </dgm:pt>
    <dgm:pt modelId="{E416F4C3-2574-4FB4-A083-E9DB1D936E29}" type="parTrans" cxnId="{92B2B392-176A-4D02-AFEF-BA8BA29A87AE}">
      <dgm:prSet/>
      <dgm:spPr/>
      <dgm:t>
        <a:bodyPr/>
        <a:lstStyle/>
        <a:p>
          <a:endParaRPr lang="en-US"/>
        </a:p>
      </dgm:t>
    </dgm:pt>
    <dgm:pt modelId="{DBE5AA7B-3A69-46B8-A579-66DB6A5B28A6}" type="sibTrans" cxnId="{92B2B392-176A-4D02-AFEF-BA8BA29A87AE}">
      <dgm:prSet/>
      <dgm:spPr/>
      <dgm:t>
        <a:bodyPr/>
        <a:lstStyle/>
        <a:p>
          <a:endParaRPr lang="en-US"/>
        </a:p>
      </dgm:t>
    </dgm:pt>
    <dgm:pt modelId="{11CDF539-86B5-9A4A-9B2E-9B94C3B5275C}" type="pres">
      <dgm:prSet presAssocID="{BF764790-6B4F-415B-B257-1D0956DAA88B}" presName="vert0" presStyleCnt="0">
        <dgm:presLayoutVars>
          <dgm:dir/>
          <dgm:animOne val="branch"/>
          <dgm:animLvl val="lvl"/>
        </dgm:presLayoutVars>
      </dgm:prSet>
      <dgm:spPr/>
    </dgm:pt>
    <dgm:pt modelId="{FF041A9E-45F3-CB4B-9B1A-6811DE459BA3}" type="pres">
      <dgm:prSet presAssocID="{32899606-DE42-48B6-91F3-FF0EC1EFD5F8}" presName="thickLine" presStyleLbl="alignNode1" presStyleIdx="0" presStyleCnt="6"/>
      <dgm:spPr/>
    </dgm:pt>
    <dgm:pt modelId="{095D163D-DF24-B84E-99E5-D5CD00059428}" type="pres">
      <dgm:prSet presAssocID="{32899606-DE42-48B6-91F3-FF0EC1EFD5F8}" presName="horz1" presStyleCnt="0"/>
      <dgm:spPr/>
    </dgm:pt>
    <dgm:pt modelId="{5B52DFC7-7857-0B41-B4DF-FF0C2EC8BD66}" type="pres">
      <dgm:prSet presAssocID="{32899606-DE42-48B6-91F3-FF0EC1EFD5F8}" presName="tx1" presStyleLbl="revTx" presStyleIdx="0" presStyleCnt="6"/>
      <dgm:spPr/>
    </dgm:pt>
    <dgm:pt modelId="{0BDD881E-AFEC-8742-A1E7-900BA6EC629E}" type="pres">
      <dgm:prSet presAssocID="{32899606-DE42-48B6-91F3-FF0EC1EFD5F8}" presName="vert1" presStyleCnt="0"/>
      <dgm:spPr/>
    </dgm:pt>
    <dgm:pt modelId="{8C65B6CE-6C98-F145-B656-5A359DAC2A2E}" type="pres">
      <dgm:prSet presAssocID="{DF07B749-2DFA-448F-A2F3-86FA7CB094FD}" presName="thickLine" presStyleLbl="alignNode1" presStyleIdx="1" presStyleCnt="6"/>
      <dgm:spPr/>
    </dgm:pt>
    <dgm:pt modelId="{4CD89A6F-808D-F643-9D43-30FDD34D339F}" type="pres">
      <dgm:prSet presAssocID="{DF07B749-2DFA-448F-A2F3-86FA7CB094FD}" presName="horz1" presStyleCnt="0"/>
      <dgm:spPr/>
    </dgm:pt>
    <dgm:pt modelId="{DAE55744-FE3E-9243-ACEC-2E6A450F7466}" type="pres">
      <dgm:prSet presAssocID="{DF07B749-2DFA-448F-A2F3-86FA7CB094FD}" presName="tx1" presStyleLbl="revTx" presStyleIdx="1" presStyleCnt="6"/>
      <dgm:spPr/>
    </dgm:pt>
    <dgm:pt modelId="{4F144C9B-1ECA-AF42-87F7-2AB103F999C5}" type="pres">
      <dgm:prSet presAssocID="{DF07B749-2DFA-448F-A2F3-86FA7CB094FD}" presName="vert1" presStyleCnt="0"/>
      <dgm:spPr/>
    </dgm:pt>
    <dgm:pt modelId="{B87102A7-B36D-D54F-B570-1C03CCE2A846}" type="pres">
      <dgm:prSet presAssocID="{154870C4-00BC-472E-BA8D-080B2FDB4BE1}" presName="thickLine" presStyleLbl="alignNode1" presStyleIdx="2" presStyleCnt="6"/>
      <dgm:spPr/>
    </dgm:pt>
    <dgm:pt modelId="{98CE6BC6-7700-0548-B3C7-CEF06951B432}" type="pres">
      <dgm:prSet presAssocID="{154870C4-00BC-472E-BA8D-080B2FDB4BE1}" presName="horz1" presStyleCnt="0"/>
      <dgm:spPr/>
    </dgm:pt>
    <dgm:pt modelId="{027E96A1-17A4-454D-8AE5-D812A1067F55}" type="pres">
      <dgm:prSet presAssocID="{154870C4-00BC-472E-BA8D-080B2FDB4BE1}" presName="tx1" presStyleLbl="revTx" presStyleIdx="2" presStyleCnt="6"/>
      <dgm:spPr/>
    </dgm:pt>
    <dgm:pt modelId="{F5A1268C-BB6E-8144-B97A-FC0E546926DA}" type="pres">
      <dgm:prSet presAssocID="{154870C4-00BC-472E-BA8D-080B2FDB4BE1}" presName="vert1" presStyleCnt="0"/>
      <dgm:spPr/>
    </dgm:pt>
    <dgm:pt modelId="{DC52B245-FE61-614B-810A-96EA0B6E764A}" type="pres">
      <dgm:prSet presAssocID="{E02092CF-5B9A-4450-A1DD-36CE567B122D}" presName="thickLine" presStyleLbl="alignNode1" presStyleIdx="3" presStyleCnt="6"/>
      <dgm:spPr/>
    </dgm:pt>
    <dgm:pt modelId="{207DF6A1-F42F-DA46-BBFD-6D0765BB2409}" type="pres">
      <dgm:prSet presAssocID="{E02092CF-5B9A-4450-A1DD-36CE567B122D}" presName="horz1" presStyleCnt="0"/>
      <dgm:spPr/>
    </dgm:pt>
    <dgm:pt modelId="{620031C4-77DD-6445-8EC7-89BFD7A0A123}" type="pres">
      <dgm:prSet presAssocID="{E02092CF-5B9A-4450-A1DD-36CE567B122D}" presName="tx1" presStyleLbl="revTx" presStyleIdx="3" presStyleCnt="6"/>
      <dgm:spPr/>
    </dgm:pt>
    <dgm:pt modelId="{3378894D-810B-2B4A-B521-28A553D0306C}" type="pres">
      <dgm:prSet presAssocID="{E02092CF-5B9A-4450-A1DD-36CE567B122D}" presName="vert1" presStyleCnt="0"/>
      <dgm:spPr/>
    </dgm:pt>
    <dgm:pt modelId="{23850D72-2323-C847-9DFC-F327E5B73321}" type="pres">
      <dgm:prSet presAssocID="{4B03B73B-51FE-4598-AF53-339B104BB6BA}" presName="thickLine" presStyleLbl="alignNode1" presStyleIdx="4" presStyleCnt="6"/>
      <dgm:spPr/>
    </dgm:pt>
    <dgm:pt modelId="{4D658B56-E894-2842-98E3-1AFD33A16974}" type="pres">
      <dgm:prSet presAssocID="{4B03B73B-51FE-4598-AF53-339B104BB6BA}" presName="horz1" presStyleCnt="0"/>
      <dgm:spPr/>
    </dgm:pt>
    <dgm:pt modelId="{B9F6CB7A-7802-D145-B7F3-A77C8E5860CE}" type="pres">
      <dgm:prSet presAssocID="{4B03B73B-51FE-4598-AF53-339B104BB6BA}" presName="tx1" presStyleLbl="revTx" presStyleIdx="4" presStyleCnt="6"/>
      <dgm:spPr/>
    </dgm:pt>
    <dgm:pt modelId="{95D3DCC9-D14E-AD41-B8A3-76065149CADD}" type="pres">
      <dgm:prSet presAssocID="{4B03B73B-51FE-4598-AF53-339B104BB6BA}" presName="vert1" presStyleCnt="0"/>
      <dgm:spPr/>
    </dgm:pt>
    <dgm:pt modelId="{FD9C706D-E87D-DF45-B737-7BA2E0D527B0}" type="pres">
      <dgm:prSet presAssocID="{9E95AC29-20A7-4104-A182-BBFA6EA9B94B}" presName="thickLine" presStyleLbl="alignNode1" presStyleIdx="5" presStyleCnt="6"/>
      <dgm:spPr/>
    </dgm:pt>
    <dgm:pt modelId="{2F8A4445-C462-3C42-A6CE-4C7CA3992F7E}" type="pres">
      <dgm:prSet presAssocID="{9E95AC29-20A7-4104-A182-BBFA6EA9B94B}" presName="horz1" presStyleCnt="0"/>
      <dgm:spPr/>
    </dgm:pt>
    <dgm:pt modelId="{B3BA47A6-F829-9A4F-8376-7726DAEB83FA}" type="pres">
      <dgm:prSet presAssocID="{9E95AC29-20A7-4104-A182-BBFA6EA9B94B}" presName="tx1" presStyleLbl="revTx" presStyleIdx="5" presStyleCnt="6"/>
      <dgm:spPr/>
    </dgm:pt>
    <dgm:pt modelId="{82A0A31C-3719-C34D-ACF6-7C4E19C1A645}" type="pres">
      <dgm:prSet presAssocID="{9E95AC29-20A7-4104-A182-BBFA6EA9B94B}" presName="vert1" presStyleCnt="0"/>
      <dgm:spPr/>
    </dgm:pt>
  </dgm:ptLst>
  <dgm:cxnLst>
    <dgm:cxn modelId="{5CC0670B-1A44-1747-AAA6-974712B123F1}" type="presOf" srcId="{154870C4-00BC-472E-BA8D-080B2FDB4BE1}" destId="{027E96A1-17A4-454D-8AE5-D812A1067F55}" srcOrd="0" destOrd="0" presId="urn:microsoft.com/office/officeart/2008/layout/LinedList"/>
    <dgm:cxn modelId="{FDA84010-12E0-AF42-8B3D-BE6CFF1AFEEE}" type="presOf" srcId="{9E95AC29-20A7-4104-A182-BBFA6EA9B94B}" destId="{B3BA47A6-F829-9A4F-8376-7726DAEB83FA}" srcOrd="0" destOrd="0" presId="urn:microsoft.com/office/officeart/2008/layout/LinedList"/>
    <dgm:cxn modelId="{6AB4A772-B226-4749-9CB4-D51667F23797}" type="presOf" srcId="{DF07B749-2DFA-448F-A2F3-86FA7CB094FD}" destId="{DAE55744-FE3E-9243-ACEC-2E6A450F7466}" srcOrd="0" destOrd="0" presId="urn:microsoft.com/office/officeart/2008/layout/LinedList"/>
    <dgm:cxn modelId="{CDEF7374-053E-4478-B5DC-DC42B38D150D}" srcId="{BF764790-6B4F-415B-B257-1D0956DAA88B}" destId="{DF07B749-2DFA-448F-A2F3-86FA7CB094FD}" srcOrd="1" destOrd="0" parTransId="{D3028F8D-4860-4C94-8CD5-3374D962B417}" sibTransId="{9586CC0C-2835-44ED-B69F-E859042EA6F2}"/>
    <dgm:cxn modelId="{EAA8C074-6623-C746-B0DF-6BBB493AB97B}" type="presOf" srcId="{4B03B73B-51FE-4598-AF53-339B104BB6BA}" destId="{B9F6CB7A-7802-D145-B7F3-A77C8E5860CE}" srcOrd="0" destOrd="0" presId="urn:microsoft.com/office/officeart/2008/layout/LinedList"/>
    <dgm:cxn modelId="{4F026582-685A-490C-810C-2765783EAEC6}" srcId="{BF764790-6B4F-415B-B257-1D0956DAA88B}" destId="{154870C4-00BC-472E-BA8D-080B2FDB4BE1}" srcOrd="2" destOrd="0" parTransId="{31BAE61F-FB43-4C9B-A2CF-13F8B281F842}" sibTransId="{A6E2552F-61F1-4AB5-B639-FB7C899D3D18}"/>
    <dgm:cxn modelId="{46608B8C-038A-AE46-AC9C-104979569033}" type="presOf" srcId="{32899606-DE42-48B6-91F3-FF0EC1EFD5F8}" destId="{5B52DFC7-7857-0B41-B4DF-FF0C2EC8BD66}" srcOrd="0" destOrd="0" presId="urn:microsoft.com/office/officeart/2008/layout/LinedList"/>
    <dgm:cxn modelId="{92B2B392-176A-4D02-AFEF-BA8BA29A87AE}" srcId="{BF764790-6B4F-415B-B257-1D0956DAA88B}" destId="{9E95AC29-20A7-4104-A182-BBFA6EA9B94B}" srcOrd="5" destOrd="0" parTransId="{E416F4C3-2574-4FB4-A083-E9DB1D936E29}" sibTransId="{DBE5AA7B-3A69-46B8-A579-66DB6A5B28A6}"/>
    <dgm:cxn modelId="{FA809893-0412-3141-A6FC-169766096D13}" type="presOf" srcId="{BF764790-6B4F-415B-B257-1D0956DAA88B}" destId="{11CDF539-86B5-9A4A-9B2E-9B94C3B5275C}" srcOrd="0" destOrd="0" presId="urn:microsoft.com/office/officeart/2008/layout/LinedList"/>
    <dgm:cxn modelId="{283913B3-7BFD-DE4B-9EB7-2289BF9E1BDE}" type="presOf" srcId="{E02092CF-5B9A-4450-A1DD-36CE567B122D}" destId="{620031C4-77DD-6445-8EC7-89BFD7A0A123}" srcOrd="0" destOrd="0" presId="urn:microsoft.com/office/officeart/2008/layout/LinedList"/>
    <dgm:cxn modelId="{754743CF-BB8F-4BBA-BDE3-78DC3F762AE7}" srcId="{BF764790-6B4F-415B-B257-1D0956DAA88B}" destId="{32899606-DE42-48B6-91F3-FF0EC1EFD5F8}" srcOrd="0" destOrd="0" parTransId="{53C1F074-5D40-4D42-99B2-C30A326EFCCC}" sibTransId="{C5CEB2CF-FEE7-4F80-A7EF-432DB7076A24}"/>
    <dgm:cxn modelId="{41CBF4D9-ED51-4D11-BC5B-BA3D54180F60}" srcId="{BF764790-6B4F-415B-B257-1D0956DAA88B}" destId="{E02092CF-5B9A-4450-A1DD-36CE567B122D}" srcOrd="3" destOrd="0" parTransId="{73092DD4-4D0C-438A-B2DC-000320C34CD5}" sibTransId="{29B1AE88-2C30-4522-92A7-2231AB5A6B61}"/>
    <dgm:cxn modelId="{457F88EC-6B3D-4704-8E9B-7E79D71EB91F}" srcId="{BF764790-6B4F-415B-B257-1D0956DAA88B}" destId="{4B03B73B-51FE-4598-AF53-339B104BB6BA}" srcOrd="4" destOrd="0" parTransId="{03331802-6230-4255-A32E-23688AA73141}" sibTransId="{2903CA2C-E620-44A7-81E2-F9CC3780EBBC}"/>
    <dgm:cxn modelId="{4E5CCC1D-AA31-6343-B7AA-CBEBC81EF436}" type="presParOf" srcId="{11CDF539-86B5-9A4A-9B2E-9B94C3B5275C}" destId="{FF041A9E-45F3-CB4B-9B1A-6811DE459BA3}" srcOrd="0" destOrd="0" presId="urn:microsoft.com/office/officeart/2008/layout/LinedList"/>
    <dgm:cxn modelId="{30AD48E1-E017-C041-B47A-0E42A13CA477}" type="presParOf" srcId="{11CDF539-86B5-9A4A-9B2E-9B94C3B5275C}" destId="{095D163D-DF24-B84E-99E5-D5CD00059428}" srcOrd="1" destOrd="0" presId="urn:microsoft.com/office/officeart/2008/layout/LinedList"/>
    <dgm:cxn modelId="{38BACD65-9423-CD4D-8C79-5C7E8E68684E}" type="presParOf" srcId="{095D163D-DF24-B84E-99E5-D5CD00059428}" destId="{5B52DFC7-7857-0B41-B4DF-FF0C2EC8BD66}" srcOrd="0" destOrd="0" presId="urn:microsoft.com/office/officeart/2008/layout/LinedList"/>
    <dgm:cxn modelId="{07656977-1627-3D40-B310-A95432B6510A}" type="presParOf" srcId="{095D163D-DF24-B84E-99E5-D5CD00059428}" destId="{0BDD881E-AFEC-8742-A1E7-900BA6EC629E}" srcOrd="1" destOrd="0" presId="urn:microsoft.com/office/officeart/2008/layout/LinedList"/>
    <dgm:cxn modelId="{FAAD65F1-216D-684B-BC65-236EDC40397D}" type="presParOf" srcId="{11CDF539-86B5-9A4A-9B2E-9B94C3B5275C}" destId="{8C65B6CE-6C98-F145-B656-5A359DAC2A2E}" srcOrd="2" destOrd="0" presId="urn:microsoft.com/office/officeart/2008/layout/LinedList"/>
    <dgm:cxn modelId="{8F16AD7D-192D-E24F-BC81-7583E7FB83EB}" type="presParOf" srcId="{11CDF539-86B5-9A4A-9B2E-9B94C3B5275C}" destId="{4CD89A6F-808D-F643-9D43-30FDD34D339F}" srcOrd="3" destOrd="0" presId="urn:microsoft.com/office/officeart/2008/layout/LinedList"/>
    <dgm:cxn modelId="{9EF0BC17-405F-7B4E-BC1B-B82732304F43}" type="presParOf" srcId="{4CD89A6F-808D-F643-9D43-30FDD34D339F}" destId="{DAE55744-FE3E-9243-ACEC-2E6A450F7466}" srcOrd="0" destOrd="0" presId="urn:microsoft.com/office/officeart/2008/layout/LinedList"/>
    <dgm:cxn modelId="{9D694388-6F73-844E-BB9C-3D1122425A09}" type="presParOf" srcId="{4CD89A6F-808D-F643-9D43-30FDD34D339F}" destId="{4F144C9B-1ECA-AF42-87F7-2AB103F999C5}" srcOrd="1" destOrd="0" presId="urn:microsoft.com/office/officeart/2008/layout/LinedList"/>
    <dgm:cxn modelId="{FB4FD14B-2B7D-2840-96D0-E1B71DA2B7BD}" type="presParOf" srcId="{11CDF539-86B5-9A4A-9B2E-9B94C3B5275C}" destId="{B87102A7-B36D-D54F-B570-1C03CCE2A846}" srcOrd="4" destOrd="0" presId="urn:microsoft.com/office/officeart/2008/layout/LinedList"/>
    <dgm:cxn modelId="{4A83D8DA-1F93-7E44-BBD6-3402E272879C}" type="presParOf" srcId="{11CDF539-86B5-9A4A-9B2E-9B94C3B5275C}" destId="{98CE6BC6-7700-0548-B3C7-CEF06951B432}" srcOrd="5" destOrd="0" presId="urn:microsoft.com/office/officeart/2008/layout/LinedList"/>
    <dgm:cxn modelId="{E1D0C4C5-3517-7F42-B4D4-BD31A69B0DEB}" type="presParOf" srcId="{98CE6BC6-7700-0548-B3C7-CEF06951B432}" destId="{027E96A1-17A4-454D-8AE5-D812A1067F55}" srcOrd="0" destOrd="0" presId="urn:microsoft.com/office/officeart/2008/layout/LinedList"/>
    <dgm:cxn modelId="{28344639-A6AE-5947-9837-1EE467D3632B}" type="presParOf" srcId="{98CE6BC6-7700-0548-B3C7-CEF06951B432}" destId="{F5A1268C-BB6E-8144-B97A-FC0E546926DA}" srcOrd="1" destOrd="0" presId="urn:microsoft.com/office/officeart/2008/layout/LinedList"/>
    <dgm:cxn modelId="{37E4B53D-B613-0247-9318-05291BD9CC32}" type="presParOf" srcId="{11CDF539-86B5-9A4A-9B2E-9B94C3B5275C}" destId="{DC52B245-FE61-614B-810A-96EA0B6E764A}" srcOrd="6" destOrd="0" presId="urn:microsoft.com/office/officeart/2008/layout/LinedList"/>
    <dgm:cxn modelId="{7849CC7C-AEB0-174B-A8F9-5526CCF1C0F8}" type="presParOf" srcId="{11CDF539-86B5-9A4A-9B2E-9B94C3B5275C}" destId="{207DF6A1-F42F-DA46-BBFD-6D0765BB2409}" srcOrd="7" destOrd="0" presId="urn:microsoft.com/office/officeart/2008/layout/LinedList"/>
    <dgm:cxn modelId="{172F2A68-6D2B-1245-9707-A976A9609617}" type="presParOf" srcId="{207DF6A1-F42F-DA46-BBFD-6D0765BB2409}" destId="{620031C4-77DD-6445-8EC7-89BFD7A0A123}" srcOrd="0" destOrd="0" presId="urn:microsoft.com/office/officeart/2008/layout/LinedList"/>
    <dgm:cxn modelId="{BA813DC0-B008-4844-A71E-AE6AD4E4ADE3}" type="presParOf" srcId="{207DF6A1-F42F-DA46-BBFD-6D0765BB2409}" destId="{3378894D-810B-2B4A-B521-28A553D0306C}" srcOrd="1" destOrd="0" presId="urn:microsoft.com/office/officeart/2008/layout/LinedList"/>
    <dgm:cxn modelId="{7CD3E70B-E61F-7549-8F22-7D1110CD7E1B}" type="presParOf" srcId="{11CDF539-86B5-9A4A-9B2E-9B94C3B5275C}" destId="{23850D72-2323-C847-9DFC-F327E5B73321}" srcOrd="8" destOrd="0" presId="urn:microsoft.com/office/officeart/2008/layout/LinedList"/>
    <dgm:cxn modelId="{382C6E2B-B2B2-5C4E-99B7-6C9B118D4261}" type="presParOf" srcId="{11CDF539-86B5-9A4A-9B2E-9B94C3B5275C}" destId="{4D658B56-E894-2842-98E3-1AFD33A16974}" srcOrd="9" destOrd="0" presId="urn:microsoft.com/office/officeart/2008/layout/LinedList"/>
    <dgm:cxn modelId="{C3332F9B-3EA8-9F48-A48C-A3FDF639C934}" type="presParOf" srcId="{4D658B56-E894-2842-98E3-1AFD33A16974}" destId="{B9F6CB7A-7802-D145-B7F3-A77C8E5860CE}" srcOrd="0" destOrd="0" presId="urn:microsoft.com/office/officeart/2008/layout/LinedList"/>
    <dgm:cxn modelId="{6493DA1A-B3A7-0C40-8B86-514ACB501C6B}" type="presParOf" srcId="{4D658B56-E894-2842-98E3-1AFD33A16974}" destId="{95D3DCC9-D14E-AD41-B8A3-76065149CADD}" srcOrd="1" destOrd="0" presId="urn:microsoft.com/office/officeart/2008/layout/LinedList"/>
    <dgm:cxn modelId="{CE1A1213-6CA0-524D-9506-84A687127BE0}" type="presParOf" srcId="{11CDF539-86B5-9A4A-9B2E-9B94C3B5275C}" destId="{FD9C706D-E87D-DF45-B737-7BA2E0D527B0}" srcOrd="10" destOrd="0" presId="urn:microsoft.com/office/officeart/2008/layout/LinedList"/>
    <dgm:cxn modelId="{80322F99-3FE7-4842-BDBC-B313C02A671C}" type="presParOf" srcId="{11CDF539-86B5-9A4A-9B2E-9B94C3B5275C}" destId="{2F8A4445-C462-3C42-A6CE-4C7CA3992F7E}" srcOrd="11" destOrd="0" presId="urn:microsoft.com/office/officeart/2008/layout/LinedList"/>
    <dgm:cxn modelId="{AD699AE8-51DD-E143-B2B4-AC8B10198B4D}" type="presParOf" srcId="{2F8A4445-C462-3C42-A6CE-4C7CA3992F7E}" destId="{B3BA47A6-F829-9A4F-8376-7726DAEB83FA}" srcOrd="0" destOrd="0" presId="urn:microsoft.com/office/officeart/2008/layout/LinedList"/>
    <dgm:cxn modelId="{E77597D7-8FC8-B340-B7AF-2BBF203C22CE}" type="presParOf" srcId="{2F8A4445-C462-3C42-A6CE-4C7CA3992F7E}" destId="{82A0A31C-3719-C34D-ACF6-7C4E19C1A64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401D13-5AB4-4FF5-8F81-5042DDAF7A2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578F8DF-982C-4AAB-8895-65F3A0F53E33}">
      <dgm:prSet/>
      <dgm:spPr/>
      <dgm:t>
        <a:bodyPr/>
        <a:lstStyle/>
        <a:p>
          <a:r>
            <a:rPr lang="en-AU"/>
            <a:t>A review of your development/build process including challenges, ethical issues, favourite parts, etc</a:t>
          </a:r>
          <a:endParaRPr lang="en-US"/>
        </a:p>
      </dgm:t>
    </dgm:pt>
    <dgm:pt modelId="{011938A0-8426-4009-B586-2203F8EEDE91}" type="parTrans" cxnId="{C9DC42D9-6B6A-47C0-B8FF-36B412E89186}">
      <dgm:prSet/>
      <dgm:spPr/>
      <dgm:t>
        <a:bodyPr/>
        <a:lstStyle/>
        <a:p>
          <a:endParaRPr lang="en-US"/>
        </a:p>
      </dgm:t>
    </dgm:pt>
    <dgm:pt modelId="{C78D0C8D-7B46-4378-BF4F-C3EC3011A09E}" type="sibTrans" cxnId="{C9DC42D9-6B6A-47C0-B8FF-36B412E89186}">
      <dgm:prSet/>
      <dgm:spPr/>
      <dgm:t>
        <a:bodyPr/>
        <a:lstStyle/>
        <a:p>
          <a:endParaRPr lang="en-US"/>
        </a:p>
      </dgm:t>
    </dgm:pt>
    <dgm:pt modelId="{2C5BD286-C646-4FC1-AB23-BFBBCF563A02}">
      <dgm:prSet/>
      <dgm:spPr/>
      <dgm:t>
        <a:bodyPr/>
        <a:lstStyle/>
        <a:p>
          <a:r>
            <a:rPr lang="en-AU"/>
            <a:t>Challenges – putting the overall puzzle that was my code, together so it worked.</a:t>
          </a:r>
          <a:endParaRPr lang="en-US"/>
        </a:p>
      </dgm:t>
    </dgm:pt>
    <dgm:pt modelId="{CE16ED6F-41B2-4DAE-B95A-D8C7019BA086}" type="parTrans" cxnId="{74A6A357-06A7-4399-B603-04D3951EED44}">
      <dgm:prSet/>
      <dgm:spPr/>
      <dgm:t>
        <a:bodyPr/>
        <a:lstStyle/>
        <a:p>
          <a:endParaRPr lang="en-US"/>
        </a:p>
      </dgm:t>
    </dgm:pt>
    <dgm:pt modelId="{2D245152-32F2-4952-BF1D-9275A6D085BF}" type="sibTrans" cxnId="{74A6A357-06A7-4399-B603-04D3951EED44}">
      <dgm:prSet/>
      <dgm:spPr/>
      <dgm:t>
        <a:bodyPr/>
        <a:lstStyle/>
        <a:p>
          <a:endParaRPr lang="en-US"/>
        </a:p>
      </dgm:t>
    </dgm:pt>
    <dgm:pt modelId="{E5D4CE4F-2A67-4609-B91E-ED4046EA71B5}">
      <dgm:prSet/>
      <dgm:spPr/>
      <dgm:t>
        <a:bodyPr/>
        <a:lstStyle/>
        <a:p>
          <a:r>
            <a:rPr lang="en-AU"/>
            <a:t>Ethical issues - ?</a:t>
          </a:r>
          <a:endParaRPr lang="en-US"/>
        </a:p>
      </dgm:t>
    </dgm:pt>
    <dgm:pt modelId="{0B0C1441-2809-4DD9-AF22-F4B2B015FC3E}" type="parTrans" cxnId="{3AF71332-B000-49DC-A3D6-35FB3547A990}">
      <dgm:prSet/>
      <dgm:spPr/>
      <dgm:t>
        <a:bodyPr/>
        <a:lstStyle/>
        <a:p>
          <a:endParaRPr lang="en-US"/>
        </a:p>
      </dgm:t>
    </dgm:pt>
    <dgm:pt modelId="{3E315CD3-242E-495C-9103-8BAFA38D7C2C}" type="sibTrans" cxnId="{3AF71332-B000-49DC-A3D6-35FB3547A990}">
      <dgm:prSet/>
      <dgm:spPr/>
      <dgm:t>
        <a:bodyPr/>
        <a:lstStyle/>
        <a:p>
          <a:endParaRPr lang="en-US"/>
        </a:p>
      </dgm:t>
    </dgm:pt>
    <dgm:pt modelId="{A2F2C2C7-08E5-4F09-9997-2DA5DB849A72}">
      <dgm:prSet/>
      <dgm:spPr/>
      <dgm:t>
        <a:bodyPr/>
        <a:lstStyle/>
        <a:p>
          <a:r>
            <a:rPr lang="en-AU"/>
            <a:t>Favourite parts -  Getting it to work</a:t>
          </a:r>
          <a:endParaRPr lang="en-US"/>
        </a:p>
      </dgm:t>
    </dgm:pt>
    <dgm:pt modelId="{F2752586-A050-402D-967C-064FB866F76F}" type="parTrans" cxnId="{1E314D6B-9694-4A38-92A5-BB1F70186BE1}">
      <dgm:prSet/>
      <dgm:spPr/>
      <dgm:t>
        <a:bodyPr/>
        <a:lstStyle/>
        <a:p>
          <a:endParaRPr lang="en-US"/>
        </a:p>
      </dgm:t>
    </dgm:pt>
    <dgm:pt modelId="{06E96D8D-FFB4-4B28-BA75-CA96C8187764}" type="sibTrans" cxnId="{1E314D6B-9694-4A38-92A5-BB1F70186BE1}">
      <dgm:prSet/>
      <dgm:spPr/>
      <dgm:t>
        <a:bodyPr/>
        <a:lstStyle/>
        <a:p>
          <a:endParaRPr lang="en-US"/>
        </a:p>
      </dgm:t>
    </dgm:pt>
    <dgm:pt modelId="{24405BAF-07DD-40D0-BB44-592E2949171C}" type="pres">
      <dgm:prSet presAssocID="{FF401D13-5AB4-4FF5-8F81-5042DDAF7A2C}" presName="root" presStyleCnt="0">
        <dgm:presLayoutVars>
          <dgm:dir/>
          <dgm:resizeHandles val="exact"/>
        </dgm:presLayoutVars>
      </dgm:prSet>
      <dgm:spPr/>
    </dgm:pt>
    <dgm:pt modelId="{8407225C-12BD-4D12-B1F2-3541E1DE1997}" type="pres">
      <dgm:prSet presAssocID="{1578F8DF-982C-4AAB-8895-65F3A0F53E33}" presName="compNode" presStyleCnt="0"/>
      <dgm:spPr/>
    </dgm:pt>
    <dgm:pt modelId="{D703B66F-BEF5-4F9A-8A62-8F0D7D518C63}" type="pres">
      <dgm:prSet presAssocID="{1578F8DF-982C-4AAB-8895-65F3A0F53E33}" presName="bgRect" presStyleLbl="bgShp" presStyleIdx="0" presStyleCnt="4"/>
      <dgm:spPr/>
    </dgm:pt>
    <dgm:pt modelId="{DC3FCEC7-242C-4AA8-9A5E-9C82829632A2}" type="pres">
      <dgm:prSet presAssocID="{1578F8DF-982C-4AAB-8895-65F3A0F53E3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C7CCD58-0733-4FDB-8C82-8B4D6B8DFF4C}" type="pres">
      <dgm:prSet presAssocID="{1578F8DF-982C-4AAB-8895-65F3A0F53E33}" presName="spaceRect" presStyleCnt="0"/>
      <dgm:spPr/>
    </dgm:pt>
    <dgm:pt modelId="{62B65D60-A8BD-47CF-BB94-316B53012A20}" type="pres">
      <dgm:prSet presAssocID="{1578F8DF-982C-4AAB-8895-65F3A0F53E33}" presName="parTx" presStyleLbl="revTx" presStyleIdx="0" presStyleCnt="4">
        <dgm:presLayoutVars>
          <dgm:chMax val="0"/>
          <dgm:chPref val="0"/>
        </dgm:presLayoutVars>
      </dgm:prSet>
      <dgm:spPr/>
    </dgm:pt>
    <dgm:pt modelId="{16F45F78-7454-49E5-A7BB-E33081A2C479}" type="pres">
      <dgm:prSet presAssocID="{C78D0C8D-7B46-4378-BF4F-C3EC3011A09E}" presName="sibTrans" presStyleCnt="0"/>
      <dgm:spPr/>
    </dgm:pt>
    <dgm:pt modelId="{27AE1E1F-A482-4EFC-A62E-EA7A9D2384EA}" type="pres">
      <dgm:prSet presAssocID="{2C5BD286-C646-4FC1-AB23-BFBBCF563A02}" presName="compNode" presStyleCnt="0"/>
      <dgm:spPr/>
    </dgm:pt>
    <dgm:pt modelId="{1F7C06B6-8BBC-4E84-86C5-BED412988B2A}" type="pres">
      <dgm:prSet presAssocID="{2C5BD286-C646-4FC1-AB23-BFBBCF563A02}" presName="bgRect" presStyleLbl="bgShp" presStyleIdx="1" presStyleCnt="4"/>
      <dgm:spPr/>
    </dgm:pt>
    <dgm:pt modelId="{FE2B52B6-3597-4167-9C0C-75156AD7774C}" type="pres">
      <dgm:prSet presAssocID="{2C5BD286-C646-4FC1-AB23-BFBBCF563A0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E95B32A6-5891-4C5B-BD45-65C76044E7A0}" type="pres">
      <dgm:prSet presAssocID="{2C5BD286-C646-4FC1-AB23-BFBBCF563A02}" presName="spaceRect" presStyleCnt="0"/>
      <dgm:spPr/>
    </dgm:pt>
    <dgm:pt modelId="{A8EF8C4C-2EA5-4DA9-A12D-EFC7F724888B}" type="pres">
      <dgm:prSet presAssocID="{2C5BD286-C646-4FC1-AB23-BFBBCF563A02}" presName="parTx" presStyleLbl="revTx" presStyleIdx="1" presStyleCnt="4">
        <dgm:presLayoutVars>
          <dgm:chMax val="0"/>
          <dgm:chPref val="0"/>
        </dgm:presLayoutVars>
      </dgm:prSet>
      <dgm:spPr/>
    </dgm:pt>
    <dgm:pt modelId="{B33FC0EC-57F9-4D53-86A7-EADBDF96C2C3}" type="pres">
      <dgm:prSet presAssocID="{2D245152-32F2-4952-BF1D-9275A6D085BF}" presName="sibTrans" presStyleCnt="0"/>
      <dgm:spPr/>
    </dgm:pt>
    <dgm:pt modelId="{111AB658-FC59-47EF-AB43-BCC26C377EFB}" type="pres">
      <dgm:prSet presAssocID="{E5D4CE4F-2A67-4609-B91E-ED4046EA71B5}" presName="compNode" presStyleCnt="0"/>
      <dgm:spPr/>
    </dgm:pt>
    <dgm:pt modelId="{2EA430BC-68BB-4349-A069-4CFFDAA35FB6}" type="pres">
      <dgm:prSet presAssocID="{E5D4CE4F-2A67-4609-B91E-ED4046EA71B5}" presName="bgRect" presStyleLbl="bgShp" presStyleIdx="2" presStyleCnt="4"/>
      <dgm:spPr/>
    </dgm:pt>
    <dgm:pt modelId="{91D4ED92-2DEE-4A85-851B-7B13E399E545}" type="pres">
      <dgm:prSet presAssocID="{E5D4CE4F-2A67-4609-B91E-ED4046EA71B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F0E27799-BDC9-4B2C-B64C-50B5C8632F10}" type="pres">
      <dgm:prSet presAssocID="{E5D4CE4F-2A67-4609-B91E-ED4046EA71B5}" presName="spaceRect" presStyleCnt="0"/>
      <dgm:spPr/>
    </dgm:pt>
    <dgm:pt modelId="{14F5FE45-71E6-46C2-8F65-E73617CA6814}" type="pres">
      <dgm:prSet presAssocID="{E5D4CE4F-2A67-4609-B91E-ED4046EA71B5}" presName="parTx" presStyleLbl="revTx" presStyleIdx="2" presStyleCnt="4">
        <dgm:presLayoutVars>
          <dgm:chMax val="0"/>
          <dgm:chPref val="0"/>
        </dgm:presLayoutVars>
      </dgm:prSet>
      <dgm:spPr/>
    </dgm:pt>
    <dgm:pt modelId="{989150D9-A2E6-4D74-8504-4AEBBAD8F551}" type="pres">
      <dgm:prSet presAssocID="{3E315CD3-242E-495C-9103-8BAFA38D7C2C}" presName="sibTrans" presStyleCnt="0"/>
      <dgm:spPr/>
    </dgm:pt>
    <dgm:pt modelId="{FDEE29FC-1F1C-43D7-8C68-4F6FEBFB99EF}" type="pres">
      <dgm:prSet presAssocID="{A2F2C2C7-08E5-4F09-9997-2DA5DB849A72}" presName="compNode" presStyleCnt="0"/>
      <dgm:spPr/>
    </dgm:pt>
    <dgm:pt modelId="{AD844686-6354-4A55-9D56-9E2DF1B1EEB8}" type="pres">
      <dgm:prSet presAssocID="{A2F2C2C7-08E5-4F09-9997-2DA5DB849A72}" presName="bgRect" presStyleLbl="bgShp" presStyleIdx="3" presStyleCnt="4"/>
      <dgm:spPr/>
    </dgm:pt>
    <dgm:pt modelId="{C64ECFFC-B4BA-4A05-9B43-FAEF1F711201}" type="pres">
      <dgm:prSet presAssocID="{A2F2C2C7-08E5-4F09-9997-2DA5DB849A7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A0EEB1EF-61A4-4C14-AB51-D3CDE183B1B9}" type="pres">
      <dgm:prSet presAssocID="{A2F2C2C7-08E5-4F09-9997-2DA5DB849A72}" presName="spaceRect" presStyleCnt="0"/>
      <dgm:spPr/>
    </dgm:pt>
    <dgm:pt modelId="{80D84935-D0E7-46F2-9571-AE62326CE726}" type="pres">
      <dgm:prSet presAssocID="{A2F2C2C7-08E5-4F09-9997-2DA5DB849A7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AF71332-B000-49DC-A3D6-35FB3547A990}" srcId="{FF401D13-5AB4-4FF5-8F81-5042DDAF7A2C}" destId="{E5D4CE4F-2A67-4609-B91E-ED4046EA71B5}" srcOrd="2" destOrd="0" parTransId="{0B0C1441-2809-4DD9-AF22-F4B2B015FC3E}" sibTransId="{3E315CD3-242E-495C-9103-8BAFA38D7C2C}"/>
    <dgm:cxn modelId="{F5F2D74F-3036-4A4E-9C58-D0CCA6E6CC48}" type="presOf" srcId="{1578F8DF-982C-4AAB-8895-65F3A0F53E33}" destId="{62B65D60-A8BD-47CF-BB94-316B53012A20}" srcOrd="0" destOrd="0" presId="urn:microsoft.com/office/officeart/2018/2/layout/IconVerticalSolidList"/>
    <dgm:cxn modelId="{74A6A357-06A7-4399-B603-04D3951EED44}" srcId="{FF401D13-5AB4-4FF5-8F81-5042DDAF7A2C}" destId="{2C5BD286-C646-4FC1-AB23-BFBBCF563A02}" srcOrd="1" destOrd="0" parTransId="{CE16ED6F-41B2-4DAE-B95A-D8C7019BA086}" sibTransId="{2D245152-32F2-4952-BF1D-9275A6D085BF}"/>
    <dgm:cxn modelId="{51552068-46CD-439C-9676-2439A4C5164D}" type="presOf" srcId="{A2F2C2C7-08E5-4F09-9997-2DA5DB849A72}" destId="{80D84935-D0E7-46F2-9571-AE62326CE726}" srcOrd="0" destOrd="0" presId="urn:microsoft.com/office/officeart/2018/2/layout/IconVerticalSolidList"/>
    <dgm:cxn modelId="{1E314D6B-9694-4A38-92A5-BB1F70186BE1}" srcId="{FF401D13-5AB4-4FF5-8F81-5042DDAF7A2C}" destId="{A2F2C2C7-08E5-4F09-9997-2DA5DB849A72}" srcOrd="3" destOrd="0" parTransId="{F2752586-A050-402D-967C-064FB866F76F}" sibTransId="{06E96D8D-FFB4-4B28-BA75-CA96C8187764}"/>
    <dgm:cxn modelId="{965B2372-2B3A-4926-89DF-59DB65CA72C9}" type="presOf" srcId="{E5D4CE4F-2A67-4609-B91E-ED4046EA71B5}" destId="{14F5FE45-71E6-46C2-8F65-E73617CA6814}" srcOrd="0" destOrd="0" presId="urn:microsoft.com/office/officeart/2018/2/layout/IconVerticalSolidList"/>
    <dgm:cxn modelId="{57173777-37A3-4E31-BC61-C5761958139A}" type="presOf" srcId="{2C5BD286-C646-4FC1-AB23-BFBBCF563A02}" destId="{A8EF8C4C-2EA5-4DA9-A12D-EFC7F724888B}" srcOrd="0" destOrd="0" presId="urn:microsoft.com/office/officeart/2018/2/layout/IconVerticalSolidList"/>
    <dgm:cxn modelId="{C9DC42D9-6B6A-47C0-B8FF-36B412E89186}" srcId="{FF401D13-5AB4-4FF5-8F81-5042DDAF7A2C}" destId="{1578F8DF-982C-4AAB-8895-65F3A0F53E33}" srcOrd="0" destOrd="0" parTransId="{011938A0-8426-4009-B586-2203F8EEDE91}" sibTransId="{C78D0C8D-7B46-4378-BF4F-C3EC3011A09E}"/>
    <dgm:cxn modelId="{5FE83FEE-7836-44C3-9797-02FF504B99DE}" type="presOf" srcId="{FF401D13-5AB4-4FF5-8F81-5042DDAF7A2C}" destId="{24405BAF-07DD-40D0-BB44-592E2949171C}" srcOrd="0" destOrd="0" presId="urn:microsoft.com/office/officeart/2018/2/layout/IconVerticalSolidList"/>
    <dgm:cxn modelId="{8CF85FE6-10D8-47B6-8FC9-CBE484BF6A87}" type="presParOf" srcId="{24405BAF-07DD-40D0-BB44-592E2949171C}" destId="{8407225C-12BD-4D12-B1F2-3541E1DE1997}" srcOrd="0" destOrd="0" presId="urn:microsoft.com/office/officeart/2018/2/layout/IconVerticalSolidList"/>
    <dgm:cxn modelId="{4AC9B74B-D95D-4C89-9D59-9854BA42B36A}" type="presParOf" srcId="{8407225C-12BD-4D12-B1F2-3541E1DE1997}" destId="{D703B66F-BEF5-4F9A-8A62-8F0D7D518C63}" srcOrd="0" destOrd="0" presId="urn:microsoft.com/office/officeart/2018/2/layout/IconVerticalSolidList"/>
    <dgm:cxn modelId="{7600C9F3-DCAA-4684-9ADF-ED893F18CDDD}" type="presParOf" srcId="{8407225C-12BD-4D12-B1F2-3541E1DE1997}" destId="{DC3FCEC7-242C-4AA8-9A5E-9C82829632A2}" srcOrd="1" destOrd="0" presId="urn:microsoft.com/office/officeart/2018/2/layout/IconVerticalSolidList"/>
    <dgm:cxn modelId="{96B4E5F8-CE8F-4E0C-B525-8F1DAA3A7334}" type="presParOf" srcId="{8407225C-12BD-4D12-B1F2-3541E1DE1997}" destId="{CC7CCD58-0733-4FDB-8C82-8B4D6B8DFF4C}" srcOrd="2" destOrd="0" presId="urn:microsoft.com/office/officeart/2018/2/layout/IconVerticalSolidList"/>
    <dgm:cxn modelId="{F1175AB1-46A2-403D-94FD-C36FFF9DFA3C}" type="presParOf" srcId="{8407225C-12BD-4D12-B1F2-3541E1DE1997}" destId="{62B65D60-A8BD-47CF-BB94-316B53012A20}" srcOrd="3" destOrd="0" presId="urn:microsoft.com/office/officeart/2018/2/layout/IconVerticalSolidList"/>
    <dgm:cxn modelId="{22A833C4-4125-4366-9602-1B23DF17BF99}" type="presParOf" srcId="{24405BAF-07DD-40D0-BB44-592E2949171C}" destId="{16F45F78-7454-49E5-A7BB-E33081A2C479}" srcOrd="1" destOrd="0" presId="urn:microsoft.com/office/officeart/2018/2/layout/IconVerticalSolidList"/>
    <dgm:cxn modelId="{ABD80718-61B9-4FA4-BDAC-C7ED30342198}" type="presParOf" srcId="{24405BAF-07DD-40D0-BB44-592E2949171C}" destId="{27AE1E1F-A482-4EFC-A62E-EA7A9D2384EA}" srcOrd="2" destOrd="0" presId="urn:microsoft.com/office/officeart/2018/2/layout/IconVerticalSolidList"/>
    <dgm:cxn modelId="{93C7683F-4D45-468B-9085-CD11BA508BBE}" type="presParOf" srcId="{27AE1E1F-A482-4EFC-A62E-EA7A9D2384EA}" destId="{1F7C06B6-8BBC-4E84-86C5-BED412988B2A}" srcOrd="0" destOrd="0" presId="urn:microsoft.com/office/officeart/2018/2/layout/IconVerticalSolidList"/>
    <dgm:cxn modelId="{57DD9D0E-4A1D-403F-9884-F8EFC9B68910}" type="presParOf" srcId="{27AE1E1F-A482-4EFC-A62E-EA7A9D2384EA}" destId="{FE2B52B6-3597-4167-9C0C-75156AD7774C}" srcOrd="1" destOrd="0" presId="urn:microsoft.com/office/officeart/2018/2/layout/IconVerticalSolidList"/>
    <dgm:cxn modelId="{ED8F0EFD-F10D-42A4-98CD-F3781F6BE8B2}" type="presParOf" srcId="{27AE1E1F-A482-4EFC-A62E-EA7A9D2384EA}" destId="{E95B32A6-5891-4C5B-BD45-65C76044E7A0}" srcOrd="2" destOrd="0" presId="urn:microsoft.com/office/officeart/2018/2/layout/IconVerticalSolidList"/>
    <dgm:cxn modelId="{D3B91FE6-0E4C-4580-A096-2975DE78BE80}" type="presParOf" srcId="{27AE1E1F-A482-4EFC-A62E-EA7A9D2384EA}" destId="{A8EF8C4C-2EA5-4DA9-A12D-EFC7F724888B}" srcOrd="3" destOrd="0" presId="urn:microsoft.com/office/officeart/2018/2/layout/IconVerticalSolidList"/>
    <dgm:cxn modelId="{577BEAAB-16EF-4A71-8FA1-54871D90A621}" type="presParOf" srcId="{24405BAF-07DD-40D0-BB44-592E2949171C}" destId="{B33FC0EC-57F9-4D53-86A7-EADBDF96C2C3}" srcOrd="3" destOrd="0" presId="urn:microsoft.com/office/officeart/2018/2/layout/IconVerticalSolidList"/>
    <dgm:cxn modelId="{771736E6-B085-4B11-96CE-3343704F340E}" type="presParOf" srcId="{24405BAF-07DD-40D0-BB44-592E2949171C}" destId="{111AB658-FC59-47EF-AB43-BCC26C377EFB}" srcOrd="4" destOrd="0" presId="urn:microsoft.com/office/officeart/2018/2/layout/IconVerticalSolidList"/>
    <dgm:cxn modelId="{8EDFB349-74A8-4AEC-80F6-98965D733606}" type="presParOf" srcId="{111AB658-FC59-47EF-AB43-BCC26C377EFB}" destId="{2EA430BC-68BB-4349-A069-4CFFDAA35FB6}" srcOrd="0" destOrd="0" presId="urn:microsoft.com/office/officeart/2018/2/layout/IconVerticalSolidList"/>
    <dgm:cxn modelId="{57D06048-95EC-47BA-83BE-70F3F9DE2A02}" type="presParOf" srcId="{111AB658-FC59-47EF-AB43-BCC26C377EFB}" destId="{91D4ED92-2DEE-4A85-851B-7B13E399E545}" srcOrd="1" destOrd="0" presId="urn:microsoft.com/office/officeart/2018/2/layout/IconVerticalSolidList"/>
    <dgm:cxn modelId="{6BD99534-28D5-4E52-922F-7A8389DFD695}" type="presParOf" srcId="{111AB658-FC59-47EF-AB43-BCC26C377EFB}" destId="{F0E27799-BDC9-4B2C-B64C-50B5C8632F10}" srcOrd="2" destOrd="0" presId="urn:microsoft.com/office/officeart/2018/2/layout/IconVerticalSolidList"/>
    <dgm:cxn modelId="{164AD475-4A9C-4F4F-8D4E-1E12FD88A1A3}" type="presParOf" srcId="{111AB658-FC59-47EF-AB43-BCC26C377EFB}" destId="{14F5FE45-71E6-46C2-8F65-E73617CA6814}" srcOrd="3" destOrd="0" presId="urn:microsoft.com/office/officeart/2018/2/layout/IconVerticalSolidList"/>
    <dgm:cxn modelId="{908DA82E-26B3-4C5A-9F32-81DDDC4015E3}" type="presParOf" srcId="{24405BAF-07DD-40D0-BB44-592E2949171C}" destId="{989150D9-A2E6-4D74-8504-4AEBBAD8F551}" srcOrd="5" destOrd="0" presId="urn:microsoft.com/office/officeart/2018/2/layout/IconVerticalSolidList"/>
    <dgm:cxn modelId="{E71934BF-CAB9-4C49-95A2-2D8DB8F6B7FB}" type="presParOf" srcId="{24405BAF-07DD-40D0-BB44-592E2949171C}" destId="{FDEE29FC-1F1C-43D7-8C68-4F6FEBFB99EF}" srcOrd="6" destOrd="0" presId="urn:microsoft.com/office/officeart/2018/2/layout/IconVerticalSolidList"/>
    <dgm:cxn modelId="{B1810737-2F01-4BF6-8675-564EF4F894EC}" type="presParOf" srcId="{FDEE29FC-1F1C-43D7-8C68-4F6FEBFB99EF}" destId="{AD844686-6354-4A55-9D56-9E2DF1B1EEB8}" srcOrd="0" destOrd="0" presId="urn:microsoft.com/office/officeart/2018/2/layout/IconVerticalSolidList"/>
    <dgm:cxn modelId="{F92AAD96-1EEE-43FB-8050-80161D5A23B6}" type="presParOf" srcId="{FDEE29FC-1F1C-43D7-8C68-4F6FEBFB99EF}" destId="{C64ECFFC-B4BA-4A05-9B43-FAEF1F711201}" srcOrd="1" destOrd="0" presId="urn:microsoft.com/office/officeart/2018/2/layout/IconVerticalSolidList"/>
    <dgm:cxn modelId="{8753BFDC-D67A-4FE1-B0E7-3193A5977A3C}" type="presParOf" srcId="{FDEE29FC-1F1C-43D7-8C68-4F6FEBFB99EF}" destId="{A0EEB1EF-61A4-4C14-AB51-D3CDE183B1B9}" srcOrd="2" destOrd="0" presId="urn:microsoft.com/office/officeart/2018/2/layout/IconVerticalSolidList"/>
    <dgm:cxn modelId="{27041A23-93B2-4B7E-953F-178A3D56A22D}" type="presParOf" srcId="{FDEE29FC-1F1C-43D7-8C68-4F6FEBFB99EF}" destId="{80D84935-D0E7-46F2-9571-AE62326CE72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80F8B-6994-4B95-B8DE-08902853BCE4}">
      <dsp:nvSpPr>
        <dsp:cNvPr id="0" name=""/>
        <dsp:cNvSpPr/>
      </dsp:nvSpPr>
      <dsp:spPr>
        <a:xfrm>
          <a:off x="1637803" y="13199"/>
          <a:ext cx="2161687" cy="21616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5B1134-57DF-45B0-8213-6A7CFC64C964}">
      <dsp:nvSpPr>
        <dsp:cNvPr id="0" name=""/>
        <dsp:cNvSpPr/>
      </dsp:nvSpPr>
      <dsp:spPr>
        <a:xfrm>
          <a:off x="2098490" y="473887"/>
          <a:ext cx="1240312" cy="1240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C7671-0236-433F-837C-8CC7C326DF8C}">
      <dsp:nvSpPr>
        <dsp:cNvPr id="0" name=""/>
        <dsp:cNvSpPr/>
      </dsp:nvSpPr>
      <dsp:spPr>
        <a:xfrm>
          <a:off x="946771" y="2848200"/>
          <a:ext cx="35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App designed to streamline the process of rounds in a vet hospital</a:t>
          </a:r>
        </a:p>
      </dsp:txBody>
      <dsp:txXfrm>
        <a:off x="946771" y="2848200"/>
        <a:ext cx="3543750" cy="720000"/>
      </dsp:txXfrm>
    </dsp:sp>
    <dsp:sp modelId="{7DEF26D4-BA72-4EF7-B0DC-5E668E212705}">
      <dsp:nvSpPr>
        <dsp:cNvPr id="0" name=""/>
        <dsp:cNvSpPr/>
      </dsp:nvSpPr>
      <dsp:spPr>
        <a:xfrm>
          <a:off x="5801709" y="13199"/>
          <a:ext cx="2161687" cy="21616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1533F8-57E5-4AF5-8379-616F68391C47}">
      <dsp:nvSpPr>
        <dsp:cNvPr id="0" name=""/>
        <dsp:cNvSpPr/>
      </dsp:nvSpPr>
      <dsp:spPr>
        <a:xfrm>
          <a:off x="6262396" y="473887"/>
          <a:ext cx="1240312" cy="1240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D8D10D-B237-484B-8BAD-72E0B60AAC59}">
      <dsp:nvSpPr>
        <dsp:cNvPr id="0" name=""/>
        <dsp:cNvSpPr/>
      </dsp:nvSpPr>
      <dsp:spPr>
        <a:xfrm>
          <a:off x="5110678" y="2848200"/>
          <a:ext cx="35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Allows user track the vital signs on inpatients</a:t>
          </a:r>
        </a:p>
      </dsp:txBody>
      <dsp:txXfrm>
        <a:off x="5110678" y="2848200"/>
        <a:ext cx="354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38455B-48CA-4B64-ACD9-59A211E72E01}">
      <dsp:nvSpPr>
        <dsp:cNvPr id="0" name=""/>
        <dsp:cNvSpPr/>
      </dsp:nvSpPr>
      <dsp:spPr>
        <a:xfrm>
          <a:off x="0" y="4357"/>
          <a:ext cx="6506304" cy="92818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8F9B69-D3F2-40F0-851A-417440D7E6B5}">
      <dsp:nvSpPr>
        <dsp:cNvPr id="0" name=""/>
        <dsp:cNvSpPr/>
      </dsp:nvSpPr>
      <dsp:spPr>
        <a:xfrm>
          <a:off x="280776" y="213199"/>
          <a:ext cx="510503" cy="5105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A39FC5-02C2-4B9F-B87F-5129E739FB36}">
      <dsp:nvSpPr>
        <dsp:cNvPr id="0" name=""/>
        <dsp:cNvSpPr/>
      </dsp:nvSpPr>
      <dsp:spPr>
        <a:xfrm>
          <a:off x="1072056" y="4357"/>
          <a:ext cx="5434247" cy="928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33" tIns="98233" rIns="98233" bIns="982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Login/create user profiles</a:t>
          </a:r>
          <a:endParaRPr lang="en-US" sz="1900" kern="1200"/>
        </a:p>
      </dsp:txBody>
      <dsp:txXfrm>
        <a:off x="1072056" y="4357"/>
        <a:ext cx="5434247" cy="928187"/>
      </dsp:txXfrm>
    </dsp:sp>
    <dsp:sp modelId="{74A6A402-9C77-401B-9817-8ED0B3D7BE5D}">
      <dsp:nvSpPr>
        <dsp:cNvPr id="0" name=""/>
        <dsp:cNvSpPr/>
      </dsp:nvSpPr>
      <dsp:spPr>
        <a:xfrm>
          <a:off x="0" y="1164591"/>
          <a:ext cx="6506304" cy="9281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8D3F3A-C7F1-4075-B4DB-F4022002F294}">
      <dsp:nvSpPr>
        <dsp:cNvPr id="0" name=""/>
        <dsp:cNvSpPr/>
      </dsp:nvSpPr>
      <dsp:spPr>
        <a:xfrm>
          <a:off x="280776" y="1373434"/>
          <a:ext cx="510503" cy="5105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4F98BA-3BA6-4778-89AC-08BA8A1260E7}">
      <dsp:nvSpPr>
        <dsp:cNvPr id="0" name=""/>
        <dsp:cNvSpPr/>
      </dsp:nvSpPr>
      <dsp:spPr>
        <a:xfrm>
          <a:off x="1072056" y="1164591"/>
          <a:ext cx="5434247" cy="928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33" tIns="98233" rIns="98233" bIns="982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Find /create patient profiles</a:t>
          </a:r>
          <a:endParaRPr lang="en-US" sz="1900" kern="1200"/>
        </a:p>
      </dsp:txBody>
      <dsp:txXfrm>
        <a:off x="1072056" y="1164591"/>
        <a:ext cx="5434247" cy="928187"/>
      </dsp:txXfrm>
    </dsp:sp>
    <dsp:sp modelId="{6A3E9A5D-F7FB-41F5-8ECD-35BE04D5BCB7}">
      <dsp:nvSpPr>
        <dsp:cNvPr id="0" name=""/>
        <dsp:cNvSpPr/>
      </dsp:nvSpPr>
      <dsp:spPr>
        <a:xfrm>
          <a:off x="0" y="2324826"/>
          <a:ext cx="6506304" cy="92818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5A3632-58FE-4203-8E27-49E459DBA513}">
      <dsp:nvSpPr>
        <dsp:cNvPr id="0" name=""/>
        <dsp:cNvSpPr/>
      </dsp:nvSpPr>
      <dsp:spPr>
        <a:xfrm>
          <a:off x="280776" y="2533668"/>
          <a:ext cx="510503" cy="5105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50B459-0DFE-4889-AAFD-E7149919C244}">
      <dsp:nvSpPr>
        <dsp:cNvPr id="0" name=""/>
        <dsp:cNvSpPr/>
      </dsp:nvSpPr>
      <dsp:spPr>
        <a:xfrm>
          <a:off x="1072056" y="2324826"/>
          <a:ext cx="5434247" cy="928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33" tIns="98233" rIns="98233" bIns="982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Add log and enter temp, pulse and resp-rate of patient.</a:t>
          </a:r>
          <a:endParaRPr lang="en-US" sz="1900" kern="1200"/>
        </a:p>
      </dsp:txBody>
      <dsp:txXfrm>
        <a:off x="1072056" y="2324826"/>
        <a:ext cx="5434247" cy="928187"/>
      </dsp:txXfrm>
    </dsp:sp>
    <dsp:sp modelId="{9FB95CBE-307D-4FBC-B117-D4C0F1FB033B}">
      <dsp:nvSpPr>
        <dsp:cNvPr id="0" name=""/>
        <dsp:cNvSpPr/>
      </dsp:nvSpPr>
      <dsp:spPr>
        <a:xfrm>
          <a:off x="0" y="3485060"/>
          <a:ext cx="6506304" cy="92818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045DBD-E720-4418-9FF7-C3739A597EBA}">
      <dsp:nvSpPr>
        <dsp:cNvPr id="0" name=""/>
        <dsp:cNvSpPr/>
      </dsp:nvSpPr>
      <dsp:spPr>
        <a:xfrm>
          <a:off x="280776" y="3693902"/>
          <a:ext cx="510503" cy="51050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3C80E3-408C-409B-88B7-056C08F22DE2}">
      <dsp:nvSpPr>
        <dsp:cNvPr id="0" name=""/>
        <dsp:cNvSpPr/>
      </dsp:nvSpPr>
      <dsp:spPr>
        <a:xfrm>
          <a:off x="1072056" y="3485060"/>
          <a:ext cx="5434247" cy="928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33" tIns="98233" rIns="98233" bIns="982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/>
            <a:t>View the patient log that they or others have which is identified and time stamped.</a:t>
          </a:r>
          <a:endParaRPr lang="en-US" sz="1900" kern="1200" dirty="0"/>
        </a:p>
      </dsp:txBody>
      <dsp:txXfrm>
        <a:off x="1072056" y="3485060"/>
        <a:ext cx="5434247" cy="928187"/>
      </dsp:txXfrm>
    </dsp:sp>
    <dsp:sp modelId="{A0399AF7-E258-435B-A809-E94703589F70}">
      <dsp:nvSpPr>
        <dsp:cNvPr id="0" name=""/>
        <dsp:cNvSpPr/>
      </dsp:nvSpPr>
      <dsp:spPr>
        <a:xfrm>
          <a:off x="0" y="4645294"/>
          <a:ext cx="6506304" cy="92818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B641F3-939E-41B9-AADC-3DA394A6C2D4}">
      <dsp:nvSpPr>
        <dsp:cNvPr id="0" name=""/>
        <dsp:cNvSpPr/>
      </dsp:nvSpPr>
      <dsp:spPr>
        <a:xfrm>
          <a:off x="280776" y="4854137"/>
          <a:ext cx="510503" cy="51050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21A76E-00B6-4EE4-A664-88C64DC76F59}">
      <dsp:nvSpPr>
        <dsp:cNvPr id="0" name=""/>
        <dsp:cNvSpPr/>
      </dsp:nvSpPr>
      <dsp:spPr>
        <a:xfrm>
          <a:off x="1072056" y="4645294"/>
          <a:ext cx="5434247" cy="928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33" tIns="98233" rIns="98233" bIns="982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Help menus, one that gives overall navigation help and another that presents normal values.</a:t>
          </a:r>
          <a:endParaRPr lang="en-US" sz="1900" kern="1200"/>
        </a:p>
      </dsp:txBody>
      <dsp:txXfrm>
        <a:off x="1072056" y="4645294"/>
        <a:ext cx="5434247" cy="9281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041A9E-45F3-CB4B-9B1A-6811DE459BA3}">
      <dsp:nvSpPr>
        <dsp:cNvPr id="0" name=""/>
        <dsp:cNvSpPr/>
      </dsp:nvSpPr>
      <dsp:spPr>
        <a:xfrm>
          <a:off x="0" y="2723"/>
          <a:ext cx="650630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52DFC7-7857-0B41-B4DF-FF0C2EC8BD66}">
      <dsp:nvSpPr>
        <dsp:cNvPr id="0" name=""/>
        <dsp:cNvSpPr/>
      </dsp:nvSpPr>
      <dsp:spPr>
        <a:xfrm>
          <a:off x="0" y="2723"/>
          <a:ext cx="6506304" cy="928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 dirty="0"/>
            <a:t>Classes – User and Patient</a:t>
          </a:r>
          <a:endParaRPr lang="en-US" sz="2600" kern="1200" dirty="0"/>
        </a:p>
      </dsp:txBody>
      <dsp:txXfrm>
        <a:off x="0" y="2723"/>
        <a:ext cx="6506304" cy="928732"/>
      </dsp:txXfrm>
    </dsp:sp>
    <dsp:sp modelId="{8C65B6CE-6C98-F145-B656-5A359DAC2A2E}">
      <dsp:nvSpPr>
        <dsp:cNvPr id="0" name=""/>
        <dsp:cNvSpPr/>
      </dsp:nvSpPr>
      <dsp:spPr>
        <a:xfrm>
          <a:off x="0" y="931455"/>
          <a:ext cx="6506304" cy="0"/>
        </a:xfrm>
        <a:prstGeom prst="line">
          <a:avLst/>
        </a:prstGeom>
        <a:solidFill>
          <a:schemeClr val="accent2">
            <a:hueOff val="-33131"/>
            <a:satOff val="-10867"/>
            <a:lumOff val="-3961"/>
            <a:alphaOff val="0"/>
          </a:schemeClr>
        </a:solidFill>
        <a:ln w="34925" cap="flat" cmpd="sng" algn="in">
          <a:solidFill>
            <a:schemeClr val="accent2">
              <a:hueOff val="-33131"/>
              <a:satOff val="-10867"/>
              <a:lumOff val="-3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E55744-FE3E-9243-ACEC-2E6A450F7466}">
      <dsp:nvSpPr>
        <dsp:cNvPr id="0" name=""/>
        <dsp:cNvSpPr/>
      </dsp:nvSpPr>
      <dsp:spPr>
        <a:xfrm>
          <a:off x="0" y="931455"/>
          <a:ext cx="6506304" cy="928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/>
            <a:t>Methods – add log, view log, title screen</a:t>
          </a:r>
          <a:endParaRPr lang="en-US" sz="2600" kern="1200"/>
        </a:p>
      </dsp:txBody>
      <dsp:txXfrm>
        <a:off x="0" y="931455"/>
        <a:ext cx="6506304" cy="928732"/>
      </dsp:txXfrm>
    </dsp:sp>
    <dsp:sp modelId="{B87102A7-B36D-D54F-B570-1C03CCE2A846}">
      <dsp:nvSpPr>
        <dsp:cNvPr id="0" name=""/>
        <dsp:cNvSpPr/>
      </dsp:nvSpPr>
      <dsp:spPr>
        <a:xfrm>
          <a:off x="0" y="1860187"/>
          <a:ext cx="6506304" cy="0"/>
        </a:xfrm>
        <a:prstGeom prst="line">
          <a:avLst/>
        </a:prstGeom>
        <a:solidFill>
          <a:schemeClr val="accent2">
            <a:hueOff val="-66262"/>
            <a:satOff val="-21734"/>
            <a:lumOff val="-7921"/>
            <a:alphaOff val="0"/>
          </a:schemeClr>
        </a:solidFill>
        <a:ln w="34925" cap="flat" cmpd="sng" algn="in">
          <a:solidFill>
            <a:schemeClr val="accent2">
              <a:hueOff val="-66262"/>
              <a:satOff val="-21734"/>
              <a:lumOff val="-79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7E96A1-17A4-454D-8AE5-D812A1067F55}">
      <dsp:nvSpPr>
        <dsp:cNvPr id="0" name=""/>
        <dsp:cNvSpPr/>
      </dsp:nvSpPr>
      <dsp:spPr>
        <a:xfrm>
          <a:off x="0" y="1860187"/>
          <a:ext cx="6506304" cy="928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 dirty="0"/>
            <a:t>Code heavily reliant on user input. Functions by user input that loops through program</a:t>
          </a:r>
          <a:endParaRPr lang="en-US" sz="2600" kern="1200" dirty="0"/>
        </a:p>
      </dsp:txBody>
      <dsp:txXfrm>
        <a:off x="0" y="1860187"/>
        <a:ext cx="6506304" cy="928732"/>
      </dsp:txXfrm>
    </dsp:sp>
    <dsp:sp modelId="{DC52B245-FE61-614B-810A-96EA0B6E764A}">
      <dsp:nvSpPr>
        <dsp:cNvPr id="0" name=""/>
        <dsp:cNvSpPr/>
      </dsp:nvSpPr>
      <dsp:spPr>
        <a:xfrm>
          <a:off x="0" y="2788919"/>
          <a:ext cx="6506304" cy="0"/>
        </a:xfrm>
        <a:prstGeom prst="line">
          <a:avLst/>
        </a:prstGeom>
        <a:solidFill>
          <a:schemeClr val="accent2">
            <a:hueOff val="-99392"/>
            <a:satOff val="-32601"/>
            <a:lumOff val="-11882"/>
            <a:alphaOff val="0"/>
          </a:schemeClr>
        </a:solidFill>
        <a:ln w="34925" cap="flat" cmpd="sng" algn="in">
          <a:solidFill>
            <a:schemeClr val="accent2">
              <a:hueOff val="-99392"/>
              <a:satOff val="-32601"/>
              <a:lumOff val="-11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0031C4-77DD-6445-8EC7-89BFD7A0A123}">
      <dsp:nvSpPr>
        <dsp:cNvPr id="0" name=""/>
        <dsp:cNvSpPr/>
      </dsp:nvSpPr>
      <dsp:spPr>
        <a:xfrm>
          <a:off x="0" y="2788919"/>
          <a:ext cx="6506304" cy="928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 dirty="0"/>
            <a:t>Csv files used to store databases for users and patients</a:t>
          </a:r>
          <a:endParaRPr lang="en-US" sz="2600" kern="1200" dirty="0"/>
        </a:p>
      </dsp:txBody>
      <dsp:txXfrm>
        <a:off x="0" y="2788919"/>
        <a:ext cx="6506304" cy="928732"/>
      </dsp:txXfrm>
    </dsp:sp>
    <dsp:sp modelId="{23850D72-2323-C847-9DFC-F327E5B73321}">
      <dsp:nvSpPr>
        <dsp:cNvPr id="0" name=""/>
        <dsp:cNvSpPr/>
      </dsp:nvSpPr>
      <dsp:spPr>
        <a:xfrm>
          <a:off x="0" y="3717652"/>
          <a:ext cx="6506304" cy="0"/>
        </a:xfrm>
        <a:prstGeom prst="line">
          <a:avLst/>
        </a:prstGeom>
        <a:solidFill>
          <a:schemeClr val="accent2">
            <a:hueOff val="-132523"/>
            <a:satOff val="-43468"/>
            <a:lumOff val="-15842"/>
            <a:alphaOff val="0"/>
          </a:schemeClr>
        </a:solidFill>
        <a:ln w="34925" cap="flat" cmpd="sng" algn="in">
          <a:solidFill>
            <a:schemeClr val="accent2">
              <a:hueOff val="-132523"/>
              <a:satOff val="-43468"/>
              <a:lumOff val="-158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F6CB7A-7802-D145-B7F3-A77C8E5860CE}">
      <dsp:nvSpPr>
        <dsp:cNvPr id="0" name=""/>
        <dsp:cNvSpPr/>
      </dsp:nvSpPr>
      <dsp:spPr>
        <a:xfrm>
          <a:off x="0" y="3717652"/>
          <a:ext cx="6506304" cy="928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/>
            <a:t>Csv file used to log input and present to screen in file</a:t>
          </a:r>
          <a:endParaRPr lang="en-US" sz="2600" kern="1200"/>
        </a:p>
      </dsp:txBody>
      <dsp:txXfrm>
        <a:off x="0" y="3717652"/>
        <a:ext cx="6506304" cy="928732"/>
      </dsp:txXfrm>
    </dsp:sp>
    <dsp:sp modelId="{FD9C706D-E87D-DF45-B737-7BA2E0D527B0}">
      <dsp:nvSpPr>
        <dsp:cNvPr id="0" name=""/>
        <dsp:cNvSpPr/>
      </dsp:nvSpPr>
      <dsp:spPr>
        <a:xfrm>
          <a:off x="0" y="4646384"/>
          <a:ext cx="6506304" cy="0"/>
        </a:xfrm>
        <a:prstGeom prst="line">
          <a:avLst/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34925" cap="flat" cmpd="sng" algn="in">
          <a:solidFill>
            <a:schemeClr val="accent2">
              <a:hueOff val="-165654"/>
              <a:satOff val="-54335"/>
              <a:lumOff val="-198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BA47A6-F829-9A4F-8376-7726DAEB83FA}">
      <dsp:nvSpPr>
        <dsp:cNvPr id="0" name=""/>
        <dsp:cNvSpPr/>
      </dsp:nvSpPr>
      <dsp:spPr>
        <a:xfrm>
          <a:off x="0" y="4646384"/>
          <a:ext cx="6506304" cy="928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/>
            <a:t>Gems – TTY Prompt, TTY Table, colorize</a:t>
          </a:r>
          <a:endParaRPr lang="en-US" sz="2600" kern="1200"/>
        </a:p>
      </dsp:txBody>
      <dsp:txXfrm>
        <a:off x="0" y="4646384"/>
        <a:ext cx="6506304" cy="9287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03B66F-BEF5-4F9A-8A62-8F0D7D518C63}">
      <dsp:nvSpPr>
        <dsp:cNvPr id="0" name=""/>
        <dsp:cNvSpPr/>
      </dsp:nvSpPr>
      <dsp:spPr>
        <a:xfrm>
          <a:off x="0" y="2315"/>
          <a:ext cx="6506304" cy="11733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3FCEC7-242C-4AA8-9A5E-9C82829632A2}">
      <dsp:nvSpPr>
        <dsp:cNvPr id="0" name=""/>
        <dsp:cNvSpPr/>
      </dsp:nvSpPr>
      <dsp:spPr>
        <a:xfrm>
          <a:off x="354925" y="266309"/>
          <a:ext cx="645319" cy="6453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B65D60-A8BD-47CF-BB94-316B53012A20}">
      <dsp:nvSpPr>
        <dsp:cNvPr id="0" name=""/>
        <dsp:cNvSpPr/>
      </dsp:nvSpPr>
      <dsp:spPr>
        <a:xfrm>
          <a:off x="1355170" y="2315"/>
          <a:ext cx="5151133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/>
            <a:t>A review of your development/build process including challenges, ethical issues, favourite parts, etc</a:t>
          </a:r>
          <a:endParaRPr lang="en-US" sz="2200" kern="1200"/>
        </a:p>
      </dsp:txBody>
      <dsp:txXfrm>
        <a:off x="1355170" y="2315"/>
        <a:ext cx="5151133" cy="1173307"/>
      </dsp:txXfrm>
    </dsp:sp>
    <dsp:sp modelId="{1F7C06B6-8BBC-4E84-86C5-BED412988B2A}">
      <dsp:nvSpPr>
        <dsp:cNvPr id="0" name=""/>
        <dsp:cNvSpPr/>
      </dsp:nvSpPr>
      <dsp:spPr>
        <a:xfrm>
          <a:off x="0" y="1468949"/>
          <a:ext cx="6506304" cy="11733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2B52B6-3597-4167-9C0C-75156AD7774C}">
      <dsp:nvSpPr>
        <dsp:cNvPr id="0" name=""/>
        <dsp:cNvSpPr/>
      </dsp:nvSpPr>
      <dsp:spPr>
        <a:xfrm>
          <a:off x="354925" y="1732943"/>
          <a:ext cx="645319" cy="6453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EF8C4C-2EA5-4DA9-A12D-EFC7F724888B}">
      <dsp:nvSpPr>
        <dsp:cNvPr id="0" name=""/>
        <dsp:cNvSpPr/>
      </dsp:nvSpPr>
      <dsp:spPr>
        <a:xfrm>
          <a:off x="1355170" y="1468949"/>
          <a:ext cx="5151133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/>
            <a:t>Challenges – putting the overall puzzle that was my code, together so it worked.</a:t>
          </a:r>
          <a:endParaRPr lang="en-US" sz="2200" kern="1200"/>
        </a:p>
      </dsp:txBody>
      <dsp:txXfrm>
        <a:off x="1355170" y="1468949"/>
        <a:ext cx="5151133" cy="1173307"/>
      </dsp:txXfrm>
    </dsp:sp>
    <dsp:sp modelId="{2EA430BC-68BB-4349-A069-4CFFDAA35FB6}">
      <dsp:nvSpPr>
        <dsp:cNvPr id="0" name=""/>
        <dsp:cNvSpPr/>
      </dsp:nvSpPr>
      <dsp:spPr>
        <a:xfrm>
          <a:off x="0" y="2935583"/>
          <a:ext cx="6506304" cy="11733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D4ED92-2DEE-4A85-851B-7B13E399E545}">
      <dsp:nvSpPr>
        <dsp:cNvPr id="0" name=""/>
        <dsp:cNvSpPr/>
      </dsp:nvSpPr>
      <dsp:spPr>
        <a:xfrm>
          <a:off x="354925" y="3199577"/>
          <a:ext cx="645319" cy="6453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F5FE45-71E6-46C2-8F65-E73617CA6814}">
      <dsp:nvSpPr>
        <dsp:cNvPr id="0" name=""/>
        <dsp:cNvSpPr/>
      </dsp:nvSpPr>
      <dsp:spPr>
        <a:xfrm>
          <a:off x="1355170" y="2935583"/>
          <a:ext cx="5151133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/>
            <a:t>Ethical issues - ?</a:t>
          </a:r>
          <a:endParaRPr lang="en-US" sz="2200" kern="1200"/>
        </a:p>
      </dsp:txBody>
      <dsp:txXfrm>
        <a:off x="1355170" y="2935583"/>
        <a:ext cx="5151133" cy="1173307"/>
      </dsp:txXfrm>
    </dsp:sp>
    <dsp:sp modelId="{AD844686-6354-4A55-9D56-9E2DF1B1EEB8}">
      <dsp:nvSpPr>
        <dsp:cNvPr id="0" name=""/>
        <dsp:cNvSpPr/>
      </dsp:nvSpPr>
      <dsp:spPr>
        <a:xfrm>
          <a:off x="0" y="4402217"/>
          <a:ext cx="6506304" cy="117330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4ECFFC-B4BA-4A05-9B43-FAEF1F711201}">
      <dsp:nvSpPr>
        <dsp:cNvPr id="0" name=""/>
        <dsp:cNvSpPr/>
      </dsp:nvSpPr>
      <dsp:spPr>
        <a:xfrm>
          <a:off x="354925" y="4666211"/>
          <a:ext cx="645319" cy="6453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D84935-D0E7-46F2-9571-AE62326CE726}">
      <dsp:nvSpPr>
        <dsp:cNvPr id="0" name=""/>
        <dsp:cNvSpPr/>
      </dsp:nvSpPr>
      <dsp:spPr>
        <a:xfrm>
          <a:off x="1355170" y="4402217"/>
          <a:ext cx="5151133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/>
            <a:t>Favourite parts -  Getting it to work</a:t>
          </a:r>
          <a:endParaRPr lang="en-US" sz="2200" kern="1200"/>
        </a:p>
      </dsp:txBody>
      <dsp:txXfrm>
        <a:off x="1355170" y="4402217"/>
        <a:ext cx="5151133" cy="11733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658AB-39A8-2E4F-A611-8B5BF78FBE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T1A3 Terminal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E5A9A-515D-E349-8F0E-F081F8B330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Ashlie Gray</a:t>
            </a:r>
          </a:p>
        </p:txBody>
      </p:sp>
    </p:spTree>
    <p:extLst>
      <p:ext uri="{BB962C8B-B14F-4D97-AF65-F5344CB8AC3E}">
        <p14:creationId xmlns:p14="http://schemas.microsoft.com/office/powerpoint/2010/main" val="197235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D2AA7-8E6B-F24B-9290-453F385F3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T.P.R Tracker</a:t>
            </a:r>
            <a:br>
              <a:rPr lang="en-US" dirty="0"/>
            </a:br>
            <a:r>
              <a:rPr lang="en-US"/>
              <a:t>(Temperature, pulse &amp; respiratory)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53D8AF-DE06-4435-82EA-018EAD4D67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9829916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4583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858961-AA9F-8C45-9746-602A3E9E0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Main Features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0035D1-797F-40A3-8065-011323BD73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937955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4552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FB7733-20BB-2F4A-B8BE-272EA8E10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Code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0B9C6540-C6AD-4CA6-95D5-C0A1307848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4836503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1376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8ADA0E-7D93-2347-AC56-40AC3ED62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Development Process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CAC025-4BBB-4632-9520-01632B9037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6313883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441744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204</Words>
  <Application>Microsoft Macintosh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Franklin Gothic Book</vt:lpstr>
      <vt:lpstr>Crop</vt:lpstr>
      <vt:lpstr>T1A3 Terminal App</vt:lpstr>
      <vt:lpstr>T.P.R Tracker (Temperature, pulse &amp; respiratory)</vt:lpstr>
      <vt:lpstr>Main Features</vt:lpstr>
      <vt:lpstr>Code</vt:lpstr>
      <vt:lpstr>Development 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T1A3 Terminal App</dc:title>
  <dc:creator>Ashlie Mcmillan</dc:creator>
  <cp:lastModifiedBy>Ashlie Mcmillan</cp:lastModifiedBy>
  <cp:revision>2</cp:revision>
  <dcterms:created xsi:type="dcterms:W3CDTF">2020-09-29T02:04:15Z</dcterms:created>
  <dcterms:modified xsi:type="dcterms:W3CDTF">2020-09-29T06:28:14Z</dcterms:modified>
</cp:coreProperties>
</file>