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40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-3048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r>
              <a:rPr lang="en-US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ASHLIN DIVYA</a:t>
            </a:r>
            <a:endParaRPr lang="en-US" dirty="0"/>
          </a:p>
          <a:p>
            <a:endParaRPr lang="en-GB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31933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to Recipe Generator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38161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project aims to create a simple prompt-based recipe generator to help students explore how AI can be guided to produce creative and practical cooking recipes.</a:t>
            </a:r>
            <a:endParaRPr lang="en-US" sz="175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5680" y="667512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Ashlin Divya A</a:t>
            </a:r>
            <a:endParaRPr lang="en-GB" sz="2800" b="1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77885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Key Objectives and Desired Outcomes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7" name="Text 4"/>
          <p:cNvSpPr/>
          <p:nvPr/>
        </p:nvSpPr>
        <p:spPr>
          <a:xfrm>
            <a:off x="1032986" y="3291602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Develop a Reliable Prompt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Structure a prompt that consistently generates relevant and usable cooking recipes.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1" name="Text 8"/>
          <p:cNvSpPr/>
          <p:nvPr/>
        </p:nvSpPr>
        <p:spPr>
          <a:xfrm>
            <a:off x="5770007" y="3291602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2820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Accommodate Preferences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the generator can handle dietary restrictions and personal preferences.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5" name="Text 12"/>
          <p:cNvSpPr/>
          <p:nvPr/>
        </p:nvSpPr>
        <p:spPr>
          <a:xfrm>
            <a:off x="1005721" y="5310307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Produce Balanced Recipes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Generate recipes that are practical, nutritious, and appealing to a wide audience.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65408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Identifying Relevant Ingredients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Common Ingredients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 a core set of versatile ingredients that can be used in a variety of recipes.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Dietary Considerations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Consider ingredients that accommodate common dietary restrictions like vegetarian, gluten-free, or nut-free.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Seasonal Availability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Leverage ingredients that are locally and seasonally available for freshness and affordability.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8796"/>
            <a:ext cx="92628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Structuring the Prompt for Recipe Generation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Ingredient List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Clearly specify the key ingredients to be used in the recipe.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Preparation Instructions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guidance on how the ingredients should be prepared.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Cooking Methods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Indicate the appropriate cooking techniques, such as baking, sautéing, or grilling.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Dietary Needs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Communicate any dietary restrictions or preferences to be considered.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3274"/>
            <a:ext cx="94799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Handling Dietary Restrictions and Preferences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Vegetarian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Offer meat-free options that are protein-rich and satisfying.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Gluten-Free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recipes that use gluten-free grains and flours.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Nut-Free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Exclude nuts and nut-based ingredients for those with allergies.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52198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299585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Dairy-Free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780002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dairy alternatives like plant-based milks and cheeses.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05620"/>
            <a:ext cx="83985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Ensuring Practical and Balanced Recipes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33249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Nutrition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3560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recipes provide a balance of macronutrients, vitamins, and minerals.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133249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Preparation Time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35604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Keep recipes simple and quick to make for busy home cooks.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133249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Ingredient Availability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common, affordable ingredients found in most kitchens.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60433"/>
            <a:ext cx="69007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Evaluating the Generated Recipes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99147"/>
            <a:ext cx="10554414" cy="992505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83999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Taste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839998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the recipe produces a delicious and flavorful dish.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83250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Practicality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832503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Verify the recipe is easy to follow and the instructions are clear.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4684157"/>
            <a:ext cx="10554414" cy="992505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Nutrition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825008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Assess the nutritional value and balance of the recipe.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581751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Versatility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817513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Determine if the recipe can be easily adapted to different dietary needs.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45662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48425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project has provided a framework for creating a reliable, user-friendly recipe generator. The next steps include implementing the prompt structure, integrating dietary preferences, and thoroughly testing the generated recipes.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400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Anton</vt:lpstr>
      <vt:lpstr>Arial</vt:lpstr>
      <vt:lpstr>Arial Black</vt:lpstr>
      <vt:lpstr>Calibri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2024-05-18T06:07:48Z</dcterms:created>
  <dcterms:modified xsi:type="dcterms:W3CDTF">2024-05-18T06:17:47Z</dcterms:modified>
</cp:coreProperties>
</file>