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826"/>
            <a:ext cx="8229600" cy="63909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SALES DASHBOARD INSIGHTS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6581"/>
            <a:ext cx="8229600" cy="579678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600" b="1" dirty="0"/>
              <a:t>Technology leads in sales by category</a:t>
            </a:r>
            <a:r>
              <a:rPr lang="en-US" sz="1600" dirty="0"/>
              <a:t>, contributing </a:t>
            </a:r>
            <a:r>
              <a:rPr lang="en-US" sz="1600" b="1" dirty="0"/>
              <a:t>44.7%</a:t>
            </a:r>
            <a:r>
              <a:rPr lang="en-US" sz="1600" dirty="0"/>
              <a:t> of total sales, significantly higher than Office Supplies (30.72%) and Furniture (24.58%).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The West region outperformed all others</a:t>
            </a:r>
            <a:r>
              <a:rPr lang="en-US" sz="1600" dirty="0"/>
              <a:t>, generating the highest sales at </a:t>
            </a:r>
            <a:r>
              <a:rPr lang="en-US" sz="1600" b="1" dirty="0"/>
              <a:t>68.6K</a:t>
            </a:r>
            <a:r>
              <a:rPr lang="en-US" sz="1600" dirty="0"/>
              <a:t>, followed closely by the South (</a:t>
            </a:r>
            <a:r>
              <a:rPr lang="en-US" sz="1600" b="1" dirty="0"/>
              <a:t>67.3K</a:t>
            </a:r>
            <a:r>
              <a:rPr lang="en-US" sz="1600" dirty="0"/>
              <a:t>), while the East recorded the lowest at </a:t>
            </a:r>
            <a:r>
              <a:rPr lang="en-US" sz="1600" b="1" dirty="0"/>
              <a:t>52.5K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Sales show a declining trend month-over-month</a:t>
            </a:r>
            <a:r>
              <a:rPr lang="en-US" sz="1600" dirty="0"/>
              <a:t>, dropping from a high of </a:t>
            </a:r>
            <a:r>
              <a:rPr lang="en-US" sz="1600" b="1" dirty="0"/>
              <a:t>28.7K in March 2023</a:t>
            </a:r>
            <a:r>
              <a:rPr lang="en-US" sz="1600" dirty="0"/>
              <a:t> to </a:t>
            </a:r>
            <a:r>
              <a:rPr lang="en-US" sz="1600" b="1" dirty="0"/>
              <a:t>13.4K in February 2024</a:t>
            </a:r>
            <a:r>
              <a:rPr lang="en-US" sz="1600" dirty="0"/>
              <a:t>, suggesting a downward momentum or seasonal fluctuation.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August to November 2023 experienced sharper sales drops</a:t>
            </a:r>
            <a:r>
              <a:rPr lang="en-US" sz="1600" dirty="0"/>
              <a:t>, indicating a potential area for strategic improvement or promotional intervention.</a:t>
            </a:r>
          </a:p>
          <a:p>
            <a:pPr marL="0" indent="0">
              <a:buNone/>
            </a:pPr>
            <a:endParaRPr sz="1600" dirty="0"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89655-8337-420A-3255-D63C7495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0" y="3265118"/>
            <a:ext cx="6882580" cy="3318244"/>
          </a:xfrm>
          <a:prstGeom prst="rect">
            <a:avLst/>
          </a:prstGeom>
          <a:ln w="38100">
            <a:solidFill>
              <a:srgbClr val="00B050"/>
            </a:solidFill>
            <a:prstDash val="sysDash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SALES DASHBOARD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Ashlin K V</cp:lastModifiedBy>
  <cp:revision>3</cp:revision>
  <dcterms:created xsi:type="dcterms:W3CDTF">2013-01-27T09:14:16Z</dcterms:created>
  <dcterms:modified xsi:type="dcterms:W3CDTF">2025-07-04T11:04:47Z</dcterms:modified>
  <cp:category/>
</cp:coreProperties>
</file>