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8" r:id="rId4"/>
    <p:sldId id="259" r:id="rId5"/>
    <p:sldId id="261" r:id="rId6"/>
    <p:sldId id="263" r:id="rId7"/>
    <p:sldId id="264" r:id="rId8"/>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tableStyles" Target="tableStyles.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0" name=""/>
        <p:cNvGrpSpPr/>
        <p:nvPr/>
      </p:nvGrpSpPr>
      <p:grpSpPr>
        <a:xfrm>
          <a:off x="0" y="0"/>
          <a:ext cx="0" cy="0"/>
          <a:chOff x="0" y="0"/>
          <a:chExt cx="0" cy="0"/>
        </a:xfrm>
      </p:grpSpPr>
      <p:sp>
        <p:nvSpPr>
          <p:cNvPr id="1048608" name="Title 1"/>
          <p:cNvSpPr>
            <a:spLocks noGrp="1"/>
          </p:cNvSpPr>
          <p:nvPr>
            <p:ph type="title"/>
          </p:nvPr>
        </p:nvSpPr>
        <p:spPr/>
        <p:txBody>
          <a:bodyPr/>
          <a:p>
            <a:r>
              <a:rPr altLang="zh-CN" lang="en-US" smtClean="0"/>
              <a:t>Click to edit Master title style</a:t>
            </a:r>
            <a:endParaRPr dirty="0" lang="en-US"/>
          </a:p>
        </p:txBody>
      </p:sp>
      <p:sp>
        <p:nvSpPr>
          <p:cNvPr id="1048609"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1" name="Footer Placeholder 4"/>
          <p:cNvSpPr>
            <a:spLocks noGrp="1"/>
          </p:cNvSpPr>
          <p:nvPr>
            <p:ph type="ftr" sz="quarter" idx="11"/>
          </p:nvPr>
        </p:nvSpPr>
        <p:spPr/>
        <p:txBody>
          <a:bodyPr/>
          <a:p>
            <a:endParaRPr altLang="en-US" lang="zh-CN"/>
          </a:p>
        </p:txBody>
      </p:sp>
      <p:sp>
        <p:nvSpPr>
          <p:cNvPr id="104861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7" name=""/>
        <p:cNvGrpSpPr/>
        <p:nvPr/>
      </p:nvGrpSpPr>
      <p:grpSpPr>
        <a:xfrm>
          <a:off x="0" y="0"/>
          <a:ext cx="0" cy="0"/>
          <a:chOff x="0" y="0"/>
          <a:chExt cx="0" cy="0"/>
        </a:xfrm>
      </p:grpSpPr>
      <p:sp>
        <p:nvSpPr>
          <p:cNvPr id="1048592"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593"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4"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5" name="Footer Placeholder 4"/>
          <p:cNvSpPr>
            <a:spLocks noGrp="1"/>
          </p:cNvSpPr>
          <p:nvPr>
            <p:ph type="ftr" sz="quarter" idx="11"/>
          </p:nvPr>
        </p:nvSpPr>
        <p:spPr/>
        <p:txBody>
          <a:bodyPr/>
          <a:p>
            <a:endParaRPr altLang="en-US" lang="zh-CN"/>
          </a:p>
        </p:txBody>
      </p:sp>
      <p:sp>
        <p:nvSpPr>
          <p:cNvPr id="104859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 name=""/>
        <p:cNvGrpSpPr/>
        <p:nvPr/>
      </p:nvGrpSpPr>
      <p:grpSpPr>
        <a:xfrm>
          <a:off x="0" y="0"/>
          <a:ext cx="0" cy="0"/>
          <a:chOff x="0" y="0"/>
          <a:chExt cx="0" cy="0"/>
        </a:xfrm>
      </p:grpSpPr>
      <p:sp>
        <p:nvSpPr>
          <p:cNvPr id="1048597" name="Title 1"/>
          <p:cNvSpPr>
            <a:spLocks noGrp="1"/>
          </p:cNvSpPr>
          <p:nvPr>
            <p:ph type="title"/>
          </p:nvPr>
        </p:nvSpPr>
        <p:spPr/>
        <p:txBody>
          <a:bodyPr/>
          <a:p>
            <a:r>
              <a:rPr altLang="zh-CN" lang="en-US" smtClean="0"/>
              <a:t>Click to edit Master title style</a:t>
            </a:r>
            <a:endParaRPr dirty="0" lang="en-US"/>
          </a:p>
        </p:txBody>
      </p:sp>
      <p:sp>
        <p:nvSpPr>
          <p:cNvPr id="104859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0" name="Footer Placeholder 4"/>
          <p:cNvSpPr>
            <a:spLocks noGrp="1"/>
          </p:cNvSpPr>
          <p:nvPr>
            <p:ph type="ftr" sz="quarter" idx="11"/>
          </p:nvPr>
        </p:nvSpPr>
        <p:spPr/>
        <p:txBody>
          <a:bodyPr/>
          <a:p>
            <a:endParaRPr altLang="en-US" lang="zh-CN"/>
          </a:p>
        </p:txBody>
      </p:sp>
      <p:sp>
        <p:nvSpPr>
          <p:cNvPr id="104860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1" name=""/>
        <p:cNvGrpSpPr/>
        <p:nvPr/>
      </p:nvGrpSpPr>
      <p:grpSpPr>
        <a:xfrm>
          <a:off x="0" y="0"/>
          <a:ext cx="0" cy="0"/>
          <a:chOff x="0" y="0"/>
          <a:chExt cx="0" cy="0"/>
        </a:xfrm>
      </p:grpSpPr>
      <p:sp>
        <p:nvSpPr>
          <p:cNvPr id="1048613"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14"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1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6" name="Footer Placeholder 4"/>
          <p:cNvSpPr>
            <a:spLocks noGrp="1"/>
          </p:cNvSpPr>
          <p:nvPr>
            <p:ph type="ftr" sz="quarter" idx="11"/>
          </p:nvPr>
        </p:nvSpPr>
        <p:spPr/>
        <p:txBody>
          <a:bodyPr/>
          <a:p>
            <a:endParaRPr altLang="en-US" lang="zh-CN"/>
          </a:p>
        </p:txBody>
      </p:sp>
      <p:sp>
        <p:nvSpPr>
          <p:cNvPr id="104861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2" name=""/>
        <p:cNvGrpSpPr/>
        <p:nvPr/>
      </p:nvGrpSpPr>
      <p:grpSpPr>
        <a:xfrm>
          <a:off x="0" y="0"/>
          <a:ext cx="0" cy="0"/>
          <a:chOff x="0" y="0"/>
          <a:chExt cx="0" cy="0"/>
        </a:xfrm>
      </p:grpSpPr>
      <p:sp>
        <p:nvSpPr>
          <p:cNvPr id="1048618" name="Title 1"/>
          <p:cNvSpPr>
            <a:spLocks noGrp="1"/>
          </p:cNvSpPr>
          <p:nvPr>
            <p:ph type="title"/>
          </p:nvPr>
        </p:nvSpPr>
        <p:spPr/>
        <p:txBody>
          <a:bodyPr/>
          <a:p>
            <a:r>
              <a:rPr altLang="zh-CN" lang="en-US" smtClean="0"/>
              <a:t>Click to edit Master title style</a:t>
            </a:r>
            <a:endParaRPr dirty="0" lang="en-US"/>
          </a:p>
        </p:txBody>
      </p:sp>
      <p:sp>
        <p:nvSpPr>
          <p:cNvPr id="1048619"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0"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5"/>
          <p:cNvSpPr>
            <a:spLocks noGrp="1"/>
          </p:cNvSpPr>
          <p:nvPr>
            <p:ph type="ftr" sz="quarter" idx="11"/>
          </p:nvPr>
        </p:nvSpPr>
        <p:spPr/>
        <p:txBody>
          <a:bodyPr/>
          <a:p>
            <a:endParaRPr altLang="en-US" lang="zh-CN"/>
          </a:p>
        </p:txBody>
      </p:sp>
      <p:sp>
        <p:nvSpPr>
          <p:cNvPr id="104862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3" name=""/>
        <p:cNvGrpSpPr/>
        <p:nvPr/>
      </p:nvGrpSpPr>
      <p:grpSpPr>
        <a:xfrm>
          <a:off x="0" y="0"/>
          <a:ext cx="0" cy="0"/>
          <a:chOff x="0" y="0"/>
          <a:chExt cx="0" cy="0"/>
        </a:xfrm>
      </p:grpSpPr>
      <p:sp>
        <p:nvSpPr>
          <p:cNvPr id="1048624"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25"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6"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7"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8"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9"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0" name="Footer Placeholder 7"/>
          <p:cNvSpPr>
            <a:spLocks noGrp="1"/>
          </p:cNvSpPr>
          <p:nvPr>
            <p:ph type="ftr" sz="quarter" idx="11"/>
          </p:nvPr>
        </p:nvSpPr>
        <p:spPr/>
        <p:txBody>
          <a:bodyPr/>
          <a:p>
            <a:endParaRPr altLang="en-US" lang="zh-CN"/>
          </a:p>
        </p:txBody>
      </p:sp>
      <p:sp>
        <p:nvSpPr>
          <p:cNvPr id="1048631"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6" name=""/>
        <p:cNvGrpSpPr/>
        <p:nvPr/>
      </p:nvGrpSpPr>
      <p:grpSpPr>
        <a:xfrm>
          <a:off x="0" y="0"/>
          <a:ext cx="0" cy="0"/>
          <a:chOff x="0" y="0"/>
          <a:chExt cx="0" cy="0"/>
        </a:xfrm>
      </p:grpSpPr>
      <p:sp>
        <p:nvSpPr>
          <p:cNvPr id="1048588" name="Title 1"/>
          <p:cNvSpPr>
            <a:spLocks noGrp="1"/>
          </p:cNvSpPr>
          <p:nvPr>
            <p:ph type="title"/>
          </p:nvPr>
        </p:nvSpPr>
        <p:spPr/>
        <p:txBody>
          <a:bodyPr/>
          <a:p>
            <a:r>
              <a:rPr altLang="zh-CN" lang="en-US" smtClean="0"/>
              <a:t>Click to edit Master title style</a:t>
            </a:r>
            <a:endParaRPr dirty="0" lang="en-US"/>
          </a:p>
        </p:txBody>
      </p:sp>
      <p:sp>
        <p:nvSpPr>
          <p:cNvPr id="1048589"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0" name="Footer Placeholder 3"/>
          <p:cNvSpPr>
            <a:spLocks noGrp="1"/>
          </p:cNvSpPr>
          <p:nvPr>
            <p:ph type="ftr" sz="quarter" idx="11"/>
          </p:nvPr>
        </p:nvSpPr>
        <p:spPr/>
        <p:txBody>
          <a:bodyPr/>
          <a:p>
            <a:endParaRPr altLang="en-US" lang="zh-CN"/>
          </a:p>
        </p:txBody>
      </p:sp>
      <p:sp>
        <p:nvSpPr>
          <p:cNvPr id="1048591"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632"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2"/>
          <p:cNvSpPr>
            <a:spLocks noGrp="1"/>
          </p:cNvSpPr>
          <p:nvPr>
            <p:ph type="ftr" sz="quarter" idx="11"/>
          </p:nvPr>
        </p:nvSpPr>
        <p:spPr/>
        <p:txBody>
          <a:bodyPr/>
          <a:p>
            <a:endParaRPr altLang="en-US" lang="zh-CN"/>
          </a:p>
        </p:txBody>
      </p:sp>
      <p:sp>
        <p:nvSpPr>
          <p:cNvPr id="1048634"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5"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9" name="Footer Placeholder 5"/>
          <p:cNvSpPr>
            <a:spLocks noGrp="1"/>
          </p:cNvSpPr>
          <p:nvPr>
            <p:ph type="ftr" sz="quarter" idx="11"/>
          </p:nvPr>
        </p:nvSpPr>
        <p:spPr/>
        <p:txBody>
          <a:bodyPr/>
          <a:p>
            <a:endParaRPr altLang="en-US" lang="zh-CN"/>
          </a:p>
        </p:txBody>
      </p:sp>
      <p:sp>
        <p:nvSpPr>
          <p:cNvPr id="104864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9" name=""/>
        <p:cNvGrpSpPr/>
        <p:nvPr/>
      </p:nvGrpSpPr>
      <p:grpSpPr>
        <a:xfrm>
          <a:off x="0" y="0"/>
          <a:ext cx="0" cy="0"/>
          <a:chOff x="0" y="0"/>
          <a:chExt cx="0" cy="0"/>
        </a:xfrm>
      </p:grpSpPr>
      <p:sp>
        <p:nvSpPr>
          <p:cNvPr id="1048602"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03"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0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05"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6" name="Footer Placeholder 5"/>
          <p:cNvSpPr>
            <a:spLocks noGrp="1"/>
          </p:cNvSpPr>
          <p:nvPr>
            <p:ph type="ftr" sz="quarter" idx="11"/>
          </p:nvPr>
        </p:nvSpPr>
        <p:spPr/>
        <p:txBody>
          <a:bodyPr/>
          <a:p>
            <a:endParaRPr altLang="en-US" lang="zh-CN"/>
          </a:p>
        </p:txBody>
      </p:sp>
      <p:sp>
        <p:nvSpPr>
          <p:cNvPr id="1048607"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5" name=""/>
        <p:cNvGrpSpPr/>
        <p:nvPr/>
      </p:nvGrpSpPr>
      <p:grpSpPr>
        <a:xfrm>
          <a:off x="0" y="0"/>
          <a:ext cx="0" cy="0"/>
          <a:chOff x="0" y="0"/>
          <a:chExt cx="0" cy="0"/>
        </a:xfrm>
      </p:grpSpPr>
      <p:sp>
        <p:nvSpPr>
          <p:cNvPr id="1048586" name="Title 1"/>
          <p:cNvSpPr>
            <a:spLocks noGrp="1"/>
          </p:cNvSpPr>
          <p:nvPr>
            <p:ph type="ctrTitle"/>
          </p:nvPr>
        </p:nvSpPr>
        <p:spPr/>
        <p:txBody>
          <a:bodyPr/>
          <a:p>
            <a:r>
              <a:rPr altLang="zh-CN" sz="6400" lang="en-US" u="sng">
                <a:solidFill>
                  <a:srgbClr val="800000"/>
                </a:solidFill>
              </a:rPr>
              <a:t>G</a:t>
            </a:r>
            <a:r>
              <a:rPr altLang="zh-CN" sz="6400" lang="en-US" u="sng">
                <a:solidFill>
                  <a:srgbClr val="800000"/>
                </a:solidFill>
              </a:rPr>
              <a:t>I</a:t>
            </a:r>
            <a:r>
              <a:rPr altLang="zh-CN" sz="6400" lang="en-US" u="sng">
                <a:solidFill>
                  <a:srgbClr val="800000"/>
                </a:solidFill>
              </a:rPr>
              <a:t>T</a:t>
            </a:r>
            <a:r>
              <a:rPr altLang="zh-CN" sz="6400" lang="en-US" u="sng">
                <a:solidFill>
                  <a:srgbClr val="800000"/>
                </a:solidFill>
              </a:rPr>
              <a:t> </a:t>
            </a:r>
            <a:r>
              <a:rPr altLang="zh-CN" sz="6400" lang="en-US" u="sng">
                <a:solidFill>
                  <a:srgbClr val="800000"/>
                </a:solidFill>
              </a:rPr>
              <a:t>B</a:t>
            </a:r>
            <a:r>
              <a:rPr altLang="zh-CN" sz="6400" lang="en-US" u="sng">
                <a:solidFill>
                  <a:srgbClr val="800000"/>
                </a:solidFill>
              </a:rPr>
              <a:t>R</a:t>
            </a:r>
            <a:r>
              <a:rPr altLang="zh-CN" sz="6400" lang="en-US" u="sng">
                <a:solidFill>
                  <a:srgbClr val="800000"/>
                </a:solidFill>
              </a:rPr>
              <a:t>A</a:t>
            </a:r>
            <a:r>
              <a:rPr altLang="zh-CN" sz="6400" lang="en-US" u="sng">
                <a:solidFill>
                  <a:srgbClr val="800000"/>
                </a:solidFill>
              </a:rPr>
              <a:t>N</a:t>
            </a:r>
            <a:r>
              <a:rPr altLang="zh-CN" sz="6400" lang="en-US" u="sng">
                <a:solidFill>
                  <a:srgbClr val="800000"/>
                </a:solidFill>
              </a:rPr>
              <a:t>C</a:t>
            </a:r>
            <a:r>
              <a:rPr altLang="zh-CN" sz="6400" lang="en-US" u="sng">
                <a:solidFill>
                  <a:srgbClr val="800000"/>
                </a:solidFill>
              </a:rPr>
              <a:t>H</a:t>
            </a:r>
            <a:endParaRPr altLang="zh-CN" lang="en-US" u="sng">
              <a:solidFill>
                <a:srgbClr val="800000"/>
              </a:solidFill>
            </a:endParaRPr>
          </a:p>
        </p:txBody>
      </p:sp>
      <p:sp>
        <p:nvSpPr>
          <p:cNvPr id="1048587" name="Subtitle 2"/>
          <p:cNvSpPr>
            <a:spLocks noGrp="1"/>
          </p:cNvSpPr>
          <p:nvPr>
            <p:ph type="subTitle" idx="1"/>
          </p:nvPr>
        </p:nvSpPr>
        <p:spPr/>
        <p:txBody>
          <a:bodyPr/>
          <a:p>
            <a:endParaRPr altLang="zh-CN"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47" name=""/>
          <p:cNvSpPr>
            <a:spLocks noGrp="1"/>
          </p:cNvSpPr>
          <p:nvPr>
            <p:ph type="title"/>
          </p:nvPr>
        </p:nvSpPr>
        <p:spPr/>
        <p:txBody>
          <a:bodyPr/>
          <a:p>
            <a:endParaRPr lang="en-US"/>
          </a:p>
        </p:txBody>
      </p:sp>
      <p:sp>
        <p:nvSpPr>
          <p:cNvPr id="1048648" name=""/>
          <p:cNvSpPr>
            <a:spLocks noGrp="1"/>
          </p:cNvSpPr>
          <p:nvPr>
            <p:ph idx="1"/>
          </p:nvPr>
        </p:nvSpPr>
        <p:spPr>
          <a:xfrm>
            <a:off x="628650" y="1690689"/>
            <a:ext cx="7886700" cy="4351338"/>
          </a:xfrm>
          <a:noFill/>
        </p:spPr>
        <p:txBody>
          <a:bodyPr>
            <a:noAutofit/>
          </a:bodyPr>
          <a:p>
            <a:r>
              <a:rPr sz="3200" lang="en-US">
                <a:solidFill>
                  <a:srgbClr val="C00000"/>
                </a:solidFill>
              </a:rPr>
              <a:t>Git branches are effectively a pointer to a snapshot of your changes. ... Instead of copying files from directory to directory, Git stores a branch as a reference to a commit. In this sense, a branch represents the tip of a series of commits—it's not a container for commits.</a:t>
            </a:r>
            <a:endParaRPr sz="3200" lang="en-US">
              <a:solidFill>
                <a:srgbClr val="C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49" name=""/>
          <p:cNvSpPr>
            <a:spLocks noGrp="1"/>
          </p:cNvSpPr>
          <p:nvPr>
            <p:ph type="title"/>
          </p:nvPr>
        </p:nvSpPr>
        <p:spPr/>
        <p:txBody>
          <a:bodyPr/>
          <a:p>
            <a:endParaRPr lang="en-US"/>
          </a:p>
        </p:txBody>
      </p:sp>
      <p:sp>
        <p:nvSpPr>
          <p:cNvPr id="1048650" name=""/>
          <p:cNvSpPr>
            <a:spLocks noGrp="1"/>
          </p:cNvSpPr>
          <p:nvPr>
            <p:ph idx="1"/>
          </p:nvPr>
        </p:nvSpPr>
        <p:spPr>
          <a:noFill/>
        </p:spPr>
        <p:txBody>
          <a:bodyPr/>
          <a:p>
            <a:r>
              <a:rPr lang="en-US">
                <a:solidFill>
                  <a:srgbClr val="C00000"/>
                </a:solidFill>
              </a:rPr>
              <a:t>In Git, branches are a part of your everyday development process. Git branches are effectively a pointer to a snapshot of your changes. When you want to add a new feature or fix a bug—no matter how big or how small—you spawn a new branch to encapsulate your changes. This makes it harder for unstable code to get merged into the main code base, and it gives you the chance to clean up your future's history before merging it into the main branch.</a:t>
            </a:r>
            <a:endParaRPr lang="en-US">
              <a:solidFill>
                <a:srgbClr val="C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52" name=""/>
          <p:cNvSpPr>
            <a:spLocks noGrp="1"/>
          </p:cNvSpPr>
          <p:nvPr>
            <p:ph type="title"/>
          </p:nvPr>
        </p:nvSpPr>
        <p:spPr/>
        <p:txBody>
          <a:bodyPr/>
          <a:p>
            <a:endParaRPr lang="en-US"/>
          </a:p>
        </p:txBody>
      </p:sp>
      <p:sp>
        <p:nvSpPr>
          <p:cNvPr id="1048653" name=""/>
          <p:cNvSpPr>
            <a:spLocks noGrp="1"/>
          </p:cNvSpPr>
          <p:nvPr>
            <p:ph idx="1"/>
          </p:nvPr>
        </p:nvSpPr>
        <p:spPr/>
        <p:txBody>
          <a:bodyPr>
            <a:normAutofit fontScale="82143" lnSpcReduction="20000"/>
          </a:bodyPr>
          <a:p>
            <a:r>
              <a:rPr lang="en-US">
                <a:solidFill>
                  <a:srgbClr val="C00000"/>
                </a:solidFill>
              </a:rPr>
              <a:t>How it works</a:t>
            </a:r>
            <a:endParaRPr lang="en-US">
              <a:solidFill>
                <a:srgbClr val="C00000"/>
              </a:solidFill>
            </a:endParaRPr>
          </a:p>
          <a:p>
            <a:r>
              <a:rPr lang="en-US">
                <a:solidFill>
                  <a:srgbClr val="C00000"/>
                </a:solidFill>
              </a:rPr>
              <a:t>A branch represents an independent line of development. Branches serve as an abstraction for the edit/stage/commit process. You can think of them as a way to request a brand new working directory, staging area, and project history. New commits are recorded in the history for the current branch, which results in a fork in the history of the project.</a:t>
            </a:r>
            <a:endParaRPr lang="en-US">
              <a:solidFill>
                <a:srgbClr val="C00000"/>
              </a:solidFill>
            </a:endParaRPr>
          </a:p>
          <a:p>
            <a:r>
              <a:rPr lang="en-US">
                <a:solidFill>
                  <a:srgbClr val="C00000"/>
                </a:solidFill>
              </a:rPr>
              <a:t>The git branch command lets you create, list, rename, and delete branches. It doesn’t let you switch between branches or put a forked history back together again. For this reason, git branch is tightly integrated with the git checkout and git merge commands.</a:t>
            </a:r>
            <a:endParaRPr lang="en-US">
              <a:solidFill>
                <a:srgbClr val="C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57" name=""/>
          <p:cNvSpPr>
            <a:spLocks noGrp="1"/>
          </p:cNvSpPr>
          <p:nvPr>
            <p:ph type="title"/>
          </p:nvPr>
        </p:nvSpPr>
        <p:spPr/>
        <p:txBody>
          <a:bodyPr/>
          <a:p>
            <a:endParaRPr lang="en-US"/>
          </a:p>
        </p:txBody>
      </p:sp>
      <p:sp>
        <p:nvSpPr>
          <p:cNvPr id="1048658" name=""/>
          <p:cNvSpPr>
            <a:spLocks noGrp="1"/>
          </p:cNvSpPr>
          <p:nvPr>
            <p:ph idx="1"/>
          </p:nvPr>
        </p:nvSpPr>
        <p:spPr/>
        <p:txBody>
          <a:bodyPr>
            <a:normAutofit fontScale="64286" lnSpcReduction="20000"/>
          </a:bodyPr>
          <a:p>
            <a:r>
              <a:rPr lang="en-US">
                <a:solidFill>
                  <a:srgbClr val="C00000"/>
                </a:solidFill>
              </a:rPr>
              <a:t>The "branch" command helps you create, delete, and list branches.</a:t>
            </a:r>
            <a:endParaRPr lang="en-US">
              <a:solidFill>
                <a:srgbClr val="C00000"/>
              </a:solidFill>
            </a:endParaRPr>
          </a:p>
          <a:p>
            <a:r>
              <a:rPr lang="en-US">
                <a:solidFill>
                  <a:srgbClr val="C00000"/>
                </a:solidFill>
              </a:rPr>
              <a:t>It's the go-to command when it comes to managing any aspect of your branches - no matter if in your local repository or on your remotes.</a:t>
            </a:r>
            <a:endParaRPr lang="en-US">
              <a:solidFill>
                <a:srgbClr val="C00000"/>
              </a:solidFill>
            </a:endParaRPr>
          </a:p>
          <a:p>
            <a:r>
              <a:rPr lang="en-US">
                <a:solidFill>
                  <a:srgbClr val="C00000"/>
                </a:solidFill>
              </a:rPr>
              <a:t>Important Options</a:t>
            </a:r>
            <a:endParaRPr lang="en-US">
              <a:solidFill>
                <a:srgbClr val="C00000"/>
              </a:solidFill>
            </a:endParaRPr>
          </a:p>
          <a:p>
            <a:r>
              <a:rPr lang="en-US">
                <a:solidFill>
                  <a:srgbClr val="C00000"/>
                </a:solidFill>
              </a:rPr>
              <a:t>-v -a</a:t>
            </a:r>
            <a:endParaRPr lang="en-US">
              <a:solidFill>
                <a:srgbClr val="C00000"/>
              </a:solidFill>
            </a:endParaRPr>
          </a:p>
          <a:p>
            <a:r>
              <a:rPr lang="en-US">
                <a:solidFill>
                  <a:srgbClr val="C00000"/>
                </a:solidFill>
              </a:rPr>
              <a:t>Provides more information about all your branches. Listing your branches, by default, will only show your local branches' names.</a:t>
            </a:r>
            <a:endParaRPr lang="en-US">
              <a:solidFill>
                <a:srgbClr val="C00000"/>
              </a:solidFill>
            </a:endParaRPr>
          </a:p>
          <a:p>
            <a:r>
              <a:rPr lang="en-US">
                <a:solidFill>
                  <a:srgbClr val="C00000"/>
                </a:solidFill>
              </a:rPr>
              <a:t>Adding the "-a" flag will make sure remote branches are also included in the list.</a:t>
            </a:r>
            <a:endParaRPr lang="en-US">
              <a:solidFill>
                <a:srgbClr val="C00000"/>
              </a:solidFill>
            </a:endParaRPr>
          </a:p>
          <a:p>
            <a:r>
              <a:rPr lang="en-US">
                <a:solidFill>
                  <a:srgbClr val="C00000"/>
                </a:solidFill>
              </a:rPr>
              <a:t>Adding the "-v" flag will make the command more "verbose" and include SHA-1 hashes as well as commit subjects of the latest commits on your branches.</a:t>
            </a:r>
            <a:endParaRPr lang="en-US">
              <a:solidFill>
                <a:srgbClr val="C00000"/>
              </a:solidFill>
            </a:endParaRPr>
          </a:p>
          <a:p>
            <a:r>
              <a:rPr lang="en-US">
                <a:solidFill>
                  <a:srgbClr val="C00000"/>
                </a:solidFill>
              </a:rPr>
              <a:t>--no-merged</a:t>
            </a:r>
            <a:endParaRPr lang="en-US">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59" name=""/>
          <p:cNvSpPr>
            <a:spLocks noGrp="1"/>
          </p:cNvSpPr>
          <p:nvPr>
            <p:ph type="title"/>
          </p:nvPr>
        </p:nvSpPr>
        <p:spPr/>
        <p:txBody>
          <a:bodyPr/>
          <a:p>
            <a:endParaRPr lang="en-US"/>
          </a:p>
        </p:txBody>
      </p:sp>
      <p:sp>
        <p:nvSpPr>
          <p:cNvPr id="1048660" name=""/>
          <p:cNvSpPr>
            <a:spLocks noGrp="1"/>
          </p:cNvSpPr>
          <p:nvPr>
            <p:ph idx="1"/>
          </p:nvPr>
        </p:nvSpPr>
        <p:spPr/>
        <p:txBody>
          <a:bodyPr>
            <a:normAutofit fontScale="71429" lnSpcReduction="20000"/>
          </a:bodyPr>
          <a:p>
            <a:r>
              <a:rPr lang="en-US">
                <a:solidFill>
                  <a:srgbClr val="C00000"/>
                </a:solidFill>
              </a:rPr>
              <a:t>Returns all branches that have not been merged into your current HEAD branch. This helps you understand which changes haven't been integrated into your current working context, yet. Note that you can also request all branches that already have been merged in your current HEAD by using the "--merged" option instead.</a:t>
            </a:r>
            <a:endParaRPr lang="en-US">
              <a:solidFill>
                <a:srgbClr val="C00000"/>
              </a:solidFill>
            </a:endParaRPr>
          </a:p>
          <a:p>
            <a:r>
              <a:rPr lang="en-US">
                <a:solidFill>
                  <a:srgbClr val="C00000"/>
                </a:solidFill>
              </a:rPr>
              <a:t>-d &lt;branch&gt;</a:t>
            </a:r>
            <a:endParaRPr lang="en-US">
              <a:solidFill>
                <a:srgbClr val="C00000"/>
              </a:solidFill>
            </a:endParaRPr>
          </a:p>
          <a:p>
            <a:r>
              <a:rPr lang="en-US">
                <a:solidFill>
                  <a:srgbClr val="C00000"/>
                </a:solidFill>
              </a:rPr>
              <a:t>Deletes a specified branch.</a:t>
            </a:r>
            <a:endParaRPr lang="en-US">
              <a:solidFill>
                <a:srgbClr val="C00000"/>
              </a:solidFill>
            </a:endParaRPr>
          </a:p>
          <a:p>
            <a:r>
              <a:rPr lang="en-US">
                <a:solidFill>
                  <a:srgbClr val="C00000"/>
                </a:solidFill>
              </a:rPr>
              <a:t>If the specified branch hasn't been fully merged yet, you'll have to use the capital "-D" flag. Be careful with this, though: deleting branches that contain unmerged data shouldn't be done lightly.</a:t>
            </a:r>
            <a:endParaRPr lang="en-US">
              <a:solidFill>
                <a:srgbClr val="C00000"/>
              </a:solidFill>
            </a:endParaRPr>
          </a:p>
          <a:p>
            <a:r>
              <a:rPr lang="en-US">
                <a:solidFill>
                  <a:srgbClr val="C00000"/>
                </a:solidFill>
              </a:rPr>
              <a:t>If you want to delete a remote branch, add the "-r" flag in addition to "-d".</a:t>
            </a:r>
            <a:endParaRPr lang="en-US">
              <a:solidFill>
                <a:srgbClr val="C00000"/>
              </a:solidFill>
            </a:endParaRPr>
          </a:p>
          <a:p>
            <a:r>
              <a:rPr lang="en-US">
                <a:solidFill>
                  <a:srgbClr val="C00000"/>
                </a:solidFill>
              </a:rPr>
              <a:t>&lt;new-branch&gt;</a:t>
            </a:r>
            <a:endParaRPr lang="en-US">
              <a:solidFill>
                <a:srgbClr val="C00000"/>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vivo 1902</dc:creator>
  <dcterms:created xsi:type="dcterms:W3CDTF">2015-05-11T22:30:45Z</dcterms:created>
  <dcterms:modified xsi:type="dcterms:W3CDTF">2021-07-19T04:51:17Z</dcterms:modified>
</cp:coreProperties>
</file>