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4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96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5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7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29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2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6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2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F0F5-ED17-4F30-9FFB-5F3DE843C47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7F4362-E47C-4F72-AACC-ECCCB18E7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9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82564-1C2A-497A-8E5A-4F71F63C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1984017"/>
            <a:ext cx="9327473" cy="1646299"/>
          </a:xfrm>
        </p:spPr>
        <p:txBody>
          <a:bodyPr/>
          <a:lstStyle/>
          <a:p>
            <a:r>
              <a:rPr lang="en-US" altLang="zh-CN" dirty="0"/>
              <a:t>C++ primer </a:t>
            </a:r>
            <a:r>
              <a:rPr lang="zh-CN" altLang="en-US" dirty="0"/>
              <a:t>阶段进度分享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7FBF7-D44F-4D5C-AEEC-20E87D562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5087781"/>
            <a:ext cx="7766936" cy="1096899"/>
          </a:xfrm>
        </p:spPr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 dirty="0"/>
              <a:t>5.10</a:t>
            </a:r>
          </a:p>
          <a:p>
            <a:r>
              <a:rPr lang="zh-CN" altLang="en-US" dirty="0"/>
              <a:t>冉芸声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6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B2055-2CDF-47DA-AAA1-B81EC0D7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933BF-5DAB-49C0-945F-97215035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5.1 </a:t>
            </a:r>
            <a:r>
              <a:rPr lang="zh-CN" altLang="en-US" dirty="0"/>
              <a:t>简单语句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 dirty="0"/>
              <a:t>语句作用域</a:t>
            </a:r>
            <a:endParaRPr lang="en-US" altLang="zh-CN" dirty="0"/>
          </a:p>
          <a:p>
            <a:r>
              <a:rPr lang="en-US" altLang="zh-CN" dirty="0"/>
              <a:t>5.3 </a:t>
            </a:r>
            <a:r>
              <a:rPr lang="zh-CN" altLang="en-US" dirty="0"/>
              <a:t>条件语句</a:t>
            </a:r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 dirty="0"/>
              <a:t>迭代语句</a:t>
            </a:r>
            <a:endParaRPr lang="en-US" altLang="zh-CN" dirty="0"/>
          </a:p>
          <a:p>
            <a:r>
              <a:rPr lang="en-US" altLang="zh-CN" dirty="0"/>
              <a:t>5.5 </a:t>
            </a:r>
            <a:r>
              <a:rPr lang="zh-CN" altLang="en-US" dirty="0"/>
              <a:t>跳转语句</a:t>
            </a:r>
            <a:endParaRPr lang="en-US" altLang="zh-CN" dirty="0"/>
          </a:p>
          <a:p>
            <a:r>
              <a:rPr lang="en-US" altLang="zh-CN" dirty="0"/>
              <a:t>5.6 try</a:t>
            </a:r>
            <a:r>
              <a:rPr lang="zh-CN" altLang="en-US" dirty="0"/>
              <a:t>语句块和异常处理</a:t>
            </a:r>
            <a:endParaRPr lang="en-US" altLang="zh-CN" dirty="0"/>
          </a:p>
          <a:p>
            <a:r>
              <a:rPr lang="en-US" altLang="zh-CN" dirty="0"/>
              <a:t>6.1 </a:t>
            </a:r>
            <a:r>
              <a:rPr lang="zh-CN" altLang="en-US" dirty="0"/>
              <a:t>函数基础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参数传递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截止</a:t>
            </a:r>
            <a:r>
              <a:rPr lang="en-US" altLang="zh-CN" dirty="0"/>
              <a:t>5.8</a:t>
            </a:r>
            <a:r>
              <a:rPr lang="zh-CN" altLang="en-US" dirty="0"/>
              <a:t>号完成以上章节的学习及课后习题，第五章已上传</a:t>
            </a:r>
            <a:r>
              <a:rPr lang="en-US" altLang="zh-CN" dirty="0" err="1"/>
              <a:t>Github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63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0A19F-0F3F-4C9A-AC3D-EB454BCF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错题分享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70C0A76-E57F-4FEC-871C-4FA067934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31" y="1270000"/>
            <a:ext cx="6391922" cy="3770288"/>
          </a:xfrm>
        </p:spPr>
      </p:pic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83E908E8-B753-4473-A449-0100BCC9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76" y="2748702"/>
            <a:ext cx="621599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9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4061F-FE96-4535-AF04-FE78E35C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心得体会分享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19890-4CE1-4A50-BE34-917E702C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注意作用域（尤其是以花括号为界的）</a:t>
            </a:r>
            <a:endParaRPr lang="en-US" altLang="zh-CN" dirty="0"/>
          </a:p>
          <a:p>
            <a:r>
              <a:rPr lang="zh-CN" altLang="en-US" dirty="0"/>
              <a:t>规范代码书写：先写花括号再填写语句；</a:t>
            </a:r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使用时，尽量用在简单的情况（相当于对</a:t>
            </a:r>
            <a:r>
              <a:rPr lang="en-US" altLang="zh-CN" dirty="0"/>
              <a:t>if</a:t>
            </a:r>
            <a:r>
              <a:rPr lang="zh-CN" altLang="en-US" dirty="0"/>
              <a:t>简化书写内容），主要还是使用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不可以匹配</a:t>
            </a:r>
            <a:r>
              <a:rPr lang="en-US" altLang="zh-CN" dirty="0"/>
              <a:t>string</a:t>
            </a:r>
            <a:r>
              <a:rPr lang="zh-CN" altLang="en-US" dirty="0"/>
              <a:t>类型，面对这种情况可以考虑两者方式：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</a:t>
            </a:r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/>
              <a:t>vector</a:t>
            </a:r>
            <a:r>
              <a:rPr lang="zh-CN" altLang="en-US" dirty="0"/>
              <a:t>中</a:t>
            </a:r>
            <a:r>
              <a:rPr lang="en-US" altLang="zh-CN" dirty="0"/>
              <a:t>string</a:t>
            </a:r>
            <a:r>
              <a:rPr lang="zh-CN" altLang="en-US" dirty="0"/>
              <a:t>的对比放在</a:t>
            </a:r>
            <a:r>
              <a:rPr lang="en-US" altLang="zh-CN" dirty="0"/>
              <a:t>switch</a:t>
            </a:r>
            <a:r>
              <a:rPr lang="zh-CN" altLang="en-US" dirty="0"/>
              <a:t>后（）中，其返回的是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，只需要</a:t>
            </a:r>
            <a:r>
              <a:rPr lang="en-US" altLang="zh-CN" dirty="0"/>
              <a:t>case</a:t>
            </a:r>
            <a:r>
              <a:rPr lang="zh-CN" altLang="en-US" dirty="0"/>
              <a:t>标签为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string</a:t>
            </a:r>
            <a:r>
              <a:rPr lang="zh-CN" altLang="en-US" dirty="0"/>
              <a:t>下标完成单个的</a:t>
            </a:r>
            <a:r>
              <a:rPr lang="en-US" altLang="zh-CN" dirty="0"/>
              <a:t>char</a:t>
            </a:r>
            <a:r>
              <a:rPr lang="zh-CN" altLang="en-US" dirty="0"/>
              <a:t>对比（需要对</a:t>
            </a:r>
            <a:r>
              <a:rPr lang="en-US" altLang="zh-CN" dirty="0"/>
              <a:t>switch</a:t>
            </a:r>
            <a:r>
              <a:rPr lang="zh-CN" altLang="en-US" dirty="0"/>
              <a:t>嵌套），适用</a:t>
            </a:r>
            <a:r>
              <a:rPr lang="en-US" altLang="zh-CN" dirty="0"/>
              <a:t>string</a:t>
            </a:r>
            <a:r>
              <a:rPr lang="zh-CN" altLang="en-US" dirty="0"/>
              <a:t>的长度较短或内容仅有极少差异的情况；总结一下还是用</a:t>
            </a:r>
            <a:r>
              <a:rPr lang="en-US" altLang="zh-CN" dirty="0"/>
              <a:t>if</a:t>
            </a:r>
            <a:r>
              <a:rPr lang="zh-CN" altLang="en-US" dirty="0"/>
              <a:t>吧。</a:t>
            </a:r>
            <a:endParaRPr lang="en-US" altLang="zh-CN" dirty="0"/>
          </a:p>
          <a:p>
            <a:r>
              <a:rPr lang="en-US" altLang="zh-CN" dirty="0"/>
              <a:t>Case </a:t>
            </a:r>
            <a:r>
              <a:rPr lang="zh-CN" altLang="en-US" dirty="0"/>
              <a:t>后必须为整型常量，</a:t>
            </a:r>
            <a:r>
              <a:rPr lang="en-US" altLang="zh-CN" dirty="0"/>
              <a:t>case</a:t>
            </a:r>
            <a:r>
              <a:rPr lang="zh-CN" altLang="en-US" dirty="0"/>
              <a:t>分支里的</a:t>
            </a:r>
            <a:r>
              <a:rPr lang="en-US" altLang="zh-CN" dirty="0"/>
              <a:t>break;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916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4061F-FE96-4535-AF04-FE78E35C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心得体会分享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19890-4CE1-4A50-BE34-917E702C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跳转语句：</a:t>
            </a:r>
            <a:r>
              <a:rPr lang="en-US" altLang="zh-CN" dirty="0"/>
              <a:t>break</a:t>
            </a:r>
            <a:r>
              <a:rPr lang="zh-CN" altLang="en-US" dirty="0"/>
              <a:t>跳出的是最近一个的循环，</a:t>
            </a:r>
            <a:r>
              <a:rPr lang="en-US" altLang="zh-CN" dirty="0"/>
              <a:t>continue</a:t>
            </a:r>
            <a:r>
              <a:rPr lang="zh-CN" altLang="en-US" dirty="0"/>
              <a:t>仅跳出本次循环，</a:t>
            </a:r>
            <a:r>
              <a:rPr lang="en-US" altLang="zh-CN" dirty="0"/>
              <a:t>continue</a:t>
            </a:r>
            <a:r>
              <a:rPr lang="zh-CN" altLang="en-US" dirty="0"/>
              <a:t>在嵌套在迭代中的</a:t>
            </a:r>
            <a:r>
              <a:rPr lang="en-US" altLang="zh-CN" dirty="0"/>
              <a:t>switch</a:t>
            </a:r>
            <a:r>
              <a:rPr lang="zh-CN" altLang="en-US" dirty="0"/>
              <a:t>分支下时，跳出的是循环体的本次，而非跳出</a:t>
            </a:r>
            <a:r>
              <a:rPr lang="en-US" altLang="zh-CN" dirty="0"/>
              <a:t>switch</a:t>
            </a:r>
            <a:r>
              <a:rPr lang="zh-CN" altLang="en-US" dirty="0"/>
              <a:t>。</a:t>
            </a:r>
            <a:r>
              <a:rPr lang="en-US" altLang="zh-CN" dirty="0" err="1"/>
              <a:t>Goto</a:t>
            </a:r>
            <a:r>
              <a:rPr lang="zh-CN" altLang="en-US" dirty="0"/>
              <a:t>尽量别用。</a:t>
            </a:r>
            <a:endParaRPr lang="en-US" altLang="zh-CN" dirty="0"/>
          </a:p>
          <a:p>
            <a:r>
              <a:rPr lang="zh-CN" altLang="en-US" dirty="0"/>
              <a:t>函数的执行第一步隐式定义形参并调用实参初始化它，除了</a:t>
            </a:r>
            <a:r>
              <a:rPr lang="en-US" altLang="zh-CN" dirty="0"/>
              <a:t>static</a:t>
            </a:r>
            <a:r>
              <a:rPr lang="zh-CN" altLang="en-US" dirty="0"/>
              <a:t>局部静态对象，形参会在函数结束后销毁。</a:t>
            </a:r>
          </a:p>
        </p:txBody>
      </p:sp>
    </p:spTree>
    <p:extLst>
      <p:ext uri="{BB962C8B-B14F-4D97-AF65-F5344CB8AC3E}">
        <p14:creationId xmlns:p14="http://schemas.microsoft.com/office/powerpoint/2010/main" val="257178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BF16E3-C520-45ED-98EF-8AA34D21D2F2}"/>
              </a:ext>
            </a:extLst>
          </p:cNvPr>
          <p:cNvSpPr/>
          <p:nvPr/>
        </p:nvSpPr>
        <p:spPr>
          <a:xfrm>
            <a:off x="3667027" y="2967335"/>
            <a:ext cx="382935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!</a:t>
            </a:r>
            <a:endParaRPr lang="zh-CN" alt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59096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1035</TotalTime>
  <Words>296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平面</vt:lpstr>
      <vt:lpstr>C++ primer 阶段进度分享</vt:lpstr>
      <vt:lpstr>进度汇报</vt:lpstr>
      <vt:lpstr>错题分享</vt:lpstr>
      <vt:lpstr>心得体会分享</vt:lpstr>
      <vt:lpstr>心得体会分享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primer 阶段进度</dc:title>
  <dc:creator>声声 冉</dc:creator>
  <cp:lastModifiedBy>冉 声声</cp:lastModifiedBy>
  <cp:revision>31</cp:revision>
  <dcterms:created xsi:type="dcterms:W3CDTF">2021-04-29T12:49:43Z</dcterms:created>
  <dcterms:modified xsi:type="dcterms:W3CDTF">2021-05-10T01:50:55Z</dcterms:modified>
</cp:coreProperties>
</file>