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96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5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2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6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F0F5-ED17-4F30-9FFB-5F3DE843C47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9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2564-1C2A-497A-8E5A-4F71F63C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1984017"/>
            <a:ext cx="9327473" cy="1646299"/>
          </a:xfrm>
        </p:spPr>
        <p:txBody>
          <a:bodyPr/>
          <a:lstStyle/>
          <a:p>
            <a:r>
              <a:rPr lang="en-US" altLang="zh-CN" dirty="0"/>
              <a:t>C++ primer </a:t>
            </a:r>
            <a:r>
              <a:rPr lang="zh-CN" altLang="en-US" dirty="0"/>
              <a:t>阶段进度分享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7FBF7-D44F-4D5C-AEEC-20E87D562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5087781"/>
            <a:ext cx="7766936" cy="1096899"/>
          </a:xfrm>
        </p:spPr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4.30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冉芸声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2055-2CDF-47DA-AAA1-B81EC0D7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933BF-5DAB-49C0-945F-97215035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3.2-5.1</a:t>
            </a:r>
            <a:r>
              <a:rPr lang="zh-CN" altLang="en-US" dirty="0"/>
              <a:t>章节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章：标准库</a:t>
            </a:r>
            <a:r>
              <a:rPr lang="en-US" altLang="zh-CN" dirty="0"/>
              <a:t>string</a:t>
            </a:r>
            <a:r>
              <a:rPr lang="zh-CN" altLang="en-US" dirty="0"/>
              <a:t>；标准库</a:t>
            </a:r>
            <a:r>
              <a:rPr lang="en-US" altLang="zh-CN" dirty="0"/>
              <a:t>vector</a:t>
            </a:r>
            <a:r>
              <a:rPr lang="zh-CN" altLang="en-US" dirty="0"/>
              <a:t>；迭代器；数组；多维数组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章：基础；算术运算符；逻辑和关系运算符；赋值运算符；递增递减运算符；</a:t>
            </a:r>
            <a:endParaRPr lang="en-US" altLang="zh-CN" dirty="0"/>
          </a:p>
          <a:p>
            <a:r>
              <a:rPr lang="zh-CN" altLang="en-US" dirty="0"/>
              <a:t>         成员访问运算符；条件运算符；位运算符；</a:t>
            </a:r>
            <a:r>
              <a:rPr lang="en-US" altLang="zh-CN" dirty="0" err="1"/>
              <a:t>sizeof</a:t>
            </a:r>
            <a:r>
              <a:rPr lang="zh-CN" altLang="en-US" dirty="0"/>
              <a:t>运算符；逗号运算符；类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      型转换；运算符优先级表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截止</a:t>
            </a:r>
            <a:r>
              <a:rPr lang="en-US" altLang="zh-CN" dirty="0"/>
              <a:t>5.6</a:t>
            </a:r>
            <a:r>
              <a:rPr lang="zh-CN" altLang="en-US" dirty="0"/>
              <a:t>号完成以上章节的学习及课后习题，第三、四章已上传</a:t>
            </a:r>
            <a:r>
              <a:rPr lang="en-US" altLang="zh-CN" dirty="0" err="1"/>
              <a:t>Github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3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A19F-0F3F-4C9A-AC3D-EB454BCF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错题分享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CE397-8657-412D-9B40-38FFBAAF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4.12</a:t>
            </a:r>
            <a:r>
              <a:rPr lang="zh-CN" altLang="en-US" dirty="0"/>
              <a:t>节中的表说明下面这条表达式的含义。</a:t>
            </a:r>
          </a:p>
          <a:p>
            <a:endParaRPr lang="zh-CN" altLang="en-US" dirty="0"/>
          </a:p>
          <a:p>
            <a:r>
              <a:rPr lang="en-US" altLang="zh-CN" dirty="0" err="1"/>
              <a:t>someValue</a:t>
            </a:r>
            <a:r>
              <a:rPr lang="en-US" altLang="zh-CN" dirty="0"/>
              <a:t> ? ++x, ++y : --x, --y</a:t>
            </a:r>
          </a:p>
          <a:p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 err="1"/>
              <a:t>somevalue</a:t>
            </a:r>
            <a:r>
              <a:rPr lang="zh-CN" altLang="en-US" dirty="0"/>
              <a:t>，真则</a:t>
            </a:r>
            <a:r>
              <a:rPr lang="en-US" altLang="zh-CN" dirty="0" err="1"/>
              <a:t>x,y</a:t>
            </a:r>
            <a:r>
              <a:rPr lang="zh-CN" altLang="en-US" dirty="0"/>
              <a:t>自加</a:t>
            </a:r>
            <a:r>
              <a:rPr lang="en-US" altLang="zh-CN" dirty="0"/>
              <a:t>1</a:t>
            </a:r>
            <a:r>
              <a:rPr lang="zh-CN" altLang="en-US" dirty="0"/>
              <a:t>，先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，否者自减一</a:t>
            </a:r>
          </a:p>
          <a:p>
            <a:endParaRPr lang="zh-CN" altLang="en-US" dirty="0"/>
          </a:p>
          <a:p>
            <a:r>
              <a:rPr lang="zh-CN" altLang="en-US" dirty="0"/>
              <a:t>回答修正：</a:t>
            </a:r>
          </a:p>
          <a:p>
            <a:r>
              <a:rPr lang="zh-CN" altLang="en-US" dirty="0"/>
              <a:t>“，”的优先级要小于条件</a:t>
            </a:r>
          </a:p>
          <a:p>
            <a:r>
              <a:rPr lang="zh-CN" altLang="en-US" dirty="0"/>
              <a:t>（</a:t>
            </a:r>
            <a:r>
              <a:rPr lang="en-US" altLang="zh-CN" dirty="0" err="1"/>
              <a:t>someValue</a:t>
            </a:r>
            <a:r>
              <a:rPr lang="en-US" altLang="zh-CN" dirty="0"/>
              <a:t> ? ++x, ++y : --x</a:t>
            </a:r>
            <a:r>
              <a:rPr lang="zh-CN" altLang="en-US" dirty="0"/>
              <a:t>）</a:t>
            </a:r>
            <a:r>
              <a:rPr lang="en-US" altLang="zh-CN" dirty="0"/>
              <a:t>, --y</a:t>
            </a:r>
          </a:p>
          <a:p>
            <a:r>
              <a:rPr lang="zh-CN" altLang="en-US" dirty="0"/>
              <a:t>里面的逗号在条件之中。</a:t>
            </a:r>
          </a:p>
        </p:txBody>
      </p:sp>
    </p:spTree>
    <p:extLst>
      <p:ext uri="{BB962C8B-B14F-4D97-AF65-F5344CB8AC3E}">
        <p14:creationId xmlns:p14="http://schemas.microsoft.com/office/powerpoint/2010/main" val="351179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061F-FE96-4535-AF04-FE78E35C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易错点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19890-4CE1-4A50-BE34-917E702C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3.3.2</a:t>
            </a:r>
          </a:p>
          <a:p>
            <a:r>
              <a:rPr lang="zh-CN" altLang="en-US" dirty="0"/>
              <a:t>向</a:t>
            </a:r>
            <a:r>
              <a:rPr lang="en-US" altLang="zh-CN" dirty="0"/>
              <a:t>vector</a:t>
            </a:r>
            <a:r>
              <a:rPr lang="zh-CN" altLang="en-US" dirty="0"/>
              <a:t>对象添加元素不可使用</a:t>
            </a:r>
            <a:r>
              <a:rPr lang="en-US" altLang="zh-CN" dirty="0"/>
              <a:t>for</a:t>
            </a:r>
            <a:r>
              <a:rPr lang="zh-CN" altLang="en-US" dirty="0"/>
              <a:t>范围循环，不可改变</a:t>
            </a:r>
            <a:r>
              <a:rPr lang="en-US" altLang="zh-CN" dirty="0"/>
              <a:t>for</a:t>
            </a:r>
            <a:r>
              <a:rPr lang="zh-CN" altLang="en-US" dirty="0"/>
              <a:t>范围循环的序列大小</a:t>
            </a:r>
            <a:endParaRPr lang="en-US" altLang="zh-CN" dirty="0"/>
          </a:p>
          <a:p>
            <a:r>
              <a:rPr lang="zh-CN" altLang="en-US" dirty="0"/>
              <a:t>添加元素使用</a:t>
            </a:r>
            <a:r>
              <a:rPr lang="en-US" altLang="zh-CN" dirty="0" err="1"/>
              <a:t>push_back</a:t>
            </a:r>
            <a:r>
              <a:rPr lang="zh-CN" altLang="en-US" dirty="0"/>
              <a:t>，易错点在于直接向一个空</a:t>
            </a:r>
            <a:r>
              <a:rPr lang="en-US" altLang="zh-CN" dirty="0"/>
              <a:t>vector</a:t>
            </a:r>
            <a:r>
              <a:rPr lang="zh-CN" altLang="en-US" dirty="0"/>
              <a:t>赋值；索引从零开始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</a:t>
            </a:r>
            <a:r>
              <a:rPr lang="zh-CN" altLang="en-US" dirty="0"/>
              <a:t>迭代器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zh-CN" altLang="en-US" dirty="0"/>
              <a:t>返回迭代器所指元素，可对他再次使用一个</a:t>
            </a:r>
            <a:r>
              <a:rPr lang="en-US" altLang="zh-CN" dirty="0"/>
              <a:t>for</a:t>
            </a:r>
            <a:r>
              <a:rPr lang="zh-CN" altLang="en-US" dirty="0"/>
              <a:t>范围循环，针对该元素中的（比如</a:t>
            </a:r>
            <a:r>
              <a:rPr lang="en-US" altLang="zh-CN" dirty="0"/>
              <a:t>string</a:t>
            </a:r>
            <a:r>
              <a:rPr lang="zh-CN" altLang="en-US" dirty="0"/>
              <a:t>中的单个字符）操作</a:t>
            </a:r>
            <a:endParaRPr lang="en-US" altLang="zh-CN" dirty="0"/>
          </a:p>
          <a:p>
            <a:r>
              <a:rPr lang="zh-CN" altLang="en-US" dirty="0"/>
              <a:t>迭代器的运算和指针的差别：直接</a:t>
            </a:r>
            <a:r>
              <a:rPr lang="en-US" altLang="zh-CN" dirty="0" err="1"/>
              <a:t>cout</a:t>
            </a:r>
            <a:r>
              <a:rPr lang="zh-CN" altLang="en-US" dirty="0"/>
              <a:t>指针输出的是指针的地址，</a:t>
            </a:r>
            <a:r>
              <a:rPr lang="en-US" altLang="zh-CN" dirty="0" err="1"/>
              <a:t>cout</a:t>
            </a:r>
            <a:r>
              <a:rPr lang="zh-CN" altLang="en-US" dirty="0"/>
              <a:t>迭代器错误，只能</a:t>
            </a:r>
            <a:r>
              <a:rPr lang="en-US" altLang="zh-CN" dirty="0" err="1"/>
              <a:t>cout</a:t>
            </a:r>
            <a:r>
              <a:rPr lang="en-US" altLang="zh-CN" dirty="0"/>
              <a:t>&lt;&lt;*</a:t>
            </a:r>
            <a:r>
              <a:rPr lang="en-US" altLang="zh-CN" dirty="0" err="1"/>
              <a:t>didaiqi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344C42-DFB6-4FE7-BCC4-8E8172E6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37" y="5296685"/>
            <a:ext cx="4448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061F-FE96-4535-AF04-FE78E35C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易错点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19890-4CE1-4A50-BE34-917E702C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3.5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en-US" altLang="zh-CN" dirty="0"/>
              <a:t>Int* p[10];     </a:t>
            </a:r>
            <a:r>
              <a:rPr lang="zh-CN" altLang="en-US" dirty="0"/>
              <a:t>含有</a:t>
            </a:r>
            <a:r>
              <a:rPr lang="en-US" altLang="zh-CN" dirty="0"/>
              <a:t>10</a:t>
            </a:r>
            <a:r>
              <a:rPr lang="zh-CN" altLang="en-US" dirty="0"/>
              <a:t>个整型指针的数组，定义的是数组</a:t>
            </a:r>
            <a:endParaRPr lang="en-US" altLang="zh-CN" dirty="0"/>
          </a:p>
          <a:p>
            <a:r>
              <a:rPr lang="en-US" altLang="zh-CN" dirty="0"/>
              <a:t>Int (*P)[10]=&amp;a;   </a:t>
            </a:r>
            <a:r>
              <a:rPr lang="zh-CN" altLang="en-US" dirty="0"/>
              <a:t>指向一个含有</a:t>
            </a:r>
            <a:r>
              <a:rPr lang="en-US" altLang="zh-CN" dirty="0"/>
              <a:t>10</a:t>
            </a:r>
            <a:r>
              <a:rPr lang="zh-CN" altLang="en-US" dirty="0"/>
              <a:t>个整数的数组，定义的是指针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4.5</a:t>
            </a:r>
            <a:r>
              <a:rPr lang="zh-CN" altLang="en-US" dirty="0"/>
              <a:t>递增递减</a:t>
            </a:r>
            <a:endParaRPr lang="en-US" altLang="zh-CN" dirty="0"/>
          </a:p>
          <a:p>
            <a:r>
              <a:rPr lang="zh-CN" altLang="en-US" dirty="0"/>
              <a:t>后置在同一个语句中对对象值改变（运算对象任意顺序求值）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4.11.3</a:t>
            </a:r>
            <a:r>
              <a:rPr lang="zh-CN" altLang="en-US" dirty="0"/>
              <a:t>显示转换中</a:t>
            </a:r>
            <a:endParaRPr lang="en-US" altLang="zh-CN" dirty="0"/>
          </a:p>
          <a:p>
            <a:r>
              <a:rPr lang="en-US" altLang="zh-CN" dirty="0" err="1"/>
              <a:t>Static_cast</a:t>
            </a:r>
            <a:r>
              <a:rPr lang="en-US" altLang="zh-CN"/>
              <a:t>                   </a:t>
            </a:r>
            <a:endParaRPr lang="en-US" altLang="zh-CN" dirty="0"/>
          </a:p>
          <a:p>
            <a:r>
              <a:rPr lang="en-US" altLang="zh-CN" dirty="0" err="1"/>
              <a:t>Const_cast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BF16E3-C520-45ED-98EF-8AA34D21D2F2}"/>
              </a:ext>
            </a:extLst>
          </p:cNvPr>
          <p:cNvSpPr/>
          <p:nvPr/>
        </p:nvSpPr>
        <p:spPr>
          <a:xfrm>
            <a:off x="3667027" y="2967335"/>
            <a:ext cx="38293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!</a:t>
            </a:r>
            <a:endParaRPr lang="zh-CN" alt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5909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</TotalTime>
  <Words>375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C++ primer 阶段进度分享</vt:lpstr>
      <vt:lpstr>进度汇报</vt:lpstr>
      <vt:lpstr>错题分享</vt:lpstr>
      <vt:lpstr>易错点</vt:lpstr>
      <vt:lpstr>易错点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阶段进度</dc:title>
  <dc:creator>声声 冉</dc:creator>
  <cp:lastModifiedBy>冉 声声</cp:lastModifiedBy>
  <cp:revision>22</cp:revision>
  <dcterms:created xsi:type="dcterms:W3CDTF">2021-04-29T12:49:43Z</dcterms:created>
  <dcterms:modified xsi:type="dcterms:W3CDTF">2021-05-07T02:25:36Z</dcterms:modified>
</cp:coreProperties>
</file>