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6"/>
  </p:notesMasterIdLst>
  <p:sldIdLst>
    <p:sldId id="256" r:id="rId3"/>
    <p:sldId id="257" r:id="rId4"/>
    <p:sldId id="258" r:id="rId5"/>
    <p:sldId id="259" r:id="rId6"/>
    <p:sldId id="260" r:id="rId7"/>
    <p:sldId id="261" r:id="rId8"/>
    <p:sldId id="267" r:id="rId9"/>
    <p:sldId id="262" r:id="rId10"/>
    <p:sldId id="263" r:id="rId11"/>
    <p:sldId id="268" r:id="rId12"/>
    <p:sldId id="264" r:id="rId13"/>
    <p:sldId id="265" r:id="rId14"/>
    <p:sldId id="266" r:id="rId15"/>
  </p:sldIdLst>
  <p:sldSz cx="12192000" cy="6858000"/>
  <p:notesSz cx="7772400" cy="10058400"/>
  <p:defaultTextStyle>
    <a:defPPr>
      <a:defRPr lang="en-GB"/>
    </a:defPPr>
    <a:lvl1pPr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1pPr>
    <a:lvl2pPr marL="742950" indent="-28575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2pPr>
    <a:lvl3pPr marL="1143000" indent="-22860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3pPr>
    <a:lvl4pPr marL="1600200" indent="-22860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4pPr>
    <a:lvl5pPr marL="2057400" indent="-22860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5pPr>
    <a:lvl6pPr marL="2286000" algn="l" defTabSz="914400" rtl="0" eaLnBrk="1" latinLnBrk="0" hangingPunct="1">
      <a:defRPr kern="1200">
        <a:solidFill>
          <a:schemeClr val="tx1"/>
        </a:solidFill>
        <a:latin typeface="Arial" panose="020B0604020202020204" pitchFamily="34" charset="0"/>
        <a:ea typeface="WenQuanYi Micro Hei"/>
        <a:cs typeface="WenQuanYi Micro Hei"/>
      </a:defRPr>
    </a:lvl6pPr>
    <a:lvl7pPr marL="2743200" algn="l" defTabSz="914400" rtl="0" eaLnBrk="1" latinLnBrk="0" hangingPunct="1">
      <a:defRPr kern="1200">
        <a:solidFill>
          <a:schemeClr val="tx1"/>
        </a:solidFill>
        <a:latin typeface="Arial" panose="020B0604020202020204" pitchFamily="34" charset="0"/>
        <a:ea typeface="WenQuanYi Micro Hei"/>
        <a:cs typeface="WenQuanYi Micro Hei"/>
      </a:defRPr>
    </a:lvl7pPr>
    <a:lvl8pPr marL="3200400" algn="l" defTabSz="914400" rtl="0" eaLnBrk="1" latinLnBrk="0" hangingPunct="1">
      <a:defRPr kern="1200">
        <a:solidFill>
          <a:schemeClr val="tx1"/>
        </a:solidFill>
        <a:latin typeface="Arial" panose="020B0604020202020204" pitchFamily="34" charset="0"/>
        <a:ea typeface="WenQuanYi Micro Hei"/>
        <a:cs typeface="WenQuanYi Micro Hei"/>
      </a:defRPr>
    </a:lvl8pPr>
    <a:lvl9pPr marL="3657600" algn="l" defTabSz="914400" rtl="0" eaLnBrk="1" latinLnBrk="0" hangingPunct="1">
      <a:defRPr kern="1200">
        <a:solidFill>
          <a:schemeClr val="tx1"/>
        </a:solidFill>
        <a:latin typeface="Arial" panose="020B0604020202020204" pitchFamily="34" charset="0"/>
        <a:ea typeface="WenQuanYi Micro Hei"/>
        <a:cs typeface="WenQuanYi Micro He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0" autoAdjust="0"/>
    <p:restoredTop sz="93629" autoAdjust="0"/>
  </p:normalViewPr>
  <p:slideViewPr>
    <p:cSldViewPr>
      <p:cViewPr>
        <p:scale>
          <a:sx n="142" d="100"/>
          <a:sy n="142" d="100"/>
        </p:scale>
        <p:origin x="320" y="232"/>
      </p:cViewPr>
      <p:guideLst>
        <p:guide orient="horz" pos="2160"/>
        <p:guide pos="384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viewProps" Target="viewProps.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presProps" Target="presProps.xml" /><Relationship Id="rId2" Type="http://schemas.openxmlformats.org/officeDocument/2006/relationships/slideMaster" Target="slideMasters/slideMaster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slide" Target="slides/slide13.xml" /><Relationship Id="rId10" Type="http://schemas.openxmlformats.org/officeDocument/2006/relationships/slide" Target="slides/slide8.xml" /><Relationship Id="rId19" Type="http://schemas.openxmlformats.org/officeDocument/2006/relationships/theme" Target="theme/theme1.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07700070-2B70-53D0-E684-E68199B95B5E}"/>
              </a:ext>
            </a:extLst>
          </p:cNvPr>
          <p:cNvSpPr>
            <a:spLocks noGrp="1" noRot="1" noChangeAspect="1" noChangeArrowheads="1"/>
          </p:cNvSpPr>
          <p:nvPr>
            <p:ph type="sldImg"/>
          </p:nvPr>
        </p:nvSpPr>
        <p:spPr bwMode="auto">
          <a:xfrm>
            <a:off x="533400" y="763588"/>
            <a:ext cx="6702425" cy="377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 name="Rectangle 2">
            <a:extLst>
              <a:ext uri="{FF2B5EF4-FFF2-40B4-BE49-F238E27FC236}">
                <a16:creationId xmlns:a16="http://schemas.microsoft.com/office/drawing/2014/main" id="{ECCCE478-42EA-5E37-0B28-43C300081FEA}"/>
              </a:ext>
            </a:extLst>
          </p:cNvPr>
          <p:cNvSpPr>
            <a:spLocks noGrp="1" noChangeArrowheads="1"/>
          </p:cNvSpPr>
          <p:nvPr>
            <p:ph type="body"/>
          </p:nvPr>
        </p:nvSpPr>
        <p:spPr bwMode="auto">
          <a:xfrm>
            <a:off x="777875" y="4776788"/>
            <a:ext cx="6216650" cy="4524375"/>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4099" name="Rectangle 3">
            <a:extLst>
              <a:ext uri="{FF2B5EF4-FFF2-40B4-BE49-F238E27FC236}">
                <a16:creationId xmlns:a16="http://schemas.microsoft.com/office/drawing/2014/main" id="{07E25FE3-1E5B-E308-2349-E88A345864A3}"/>
              </a:ext>
            </a:extLst>
          </p:cNvPr>
          <p:cNvSpPr>
            <a:spLocks noGrp="1" noChangeArrowheads="1"/>
          </p:cNvSpPr>
          <p:nvPr>
            <p:ph type="hdr"/>
          </p:nvPr>
        </p:nvSpPr>
        <p:spPr bwMode="auto">
          <a:xfrm>
            <a:off x="0" y="0"/>
            <a:ext cx="3371850" cy="50165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eaLnBrk="1" hangingPunct="0">
              <a:lnSpc>
                <a:spcPct val="93000"/>
              </a:lnSpc>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endParaRPr lang="en-US"/>
          </a:p>
        </p:txBody>
      </p:sp>
      <p:sp>
        <p:nvSpPr>
          <p:cNvPr id="4100" name="Rectangle 4">
            <a:extLst>
              <a:ext uri="{FF2B5EF4-FFF2-40B4-BE49-F238E27FC236}">
                <a16:creationId xmlns:a16="http://schemas.microsoft.com/office/drawing/2014/main" id="{520C7C66-B6EF-F9B1-027E-C7BDCFE227A6}"/>
              </a:ext>
            </a:extLst>
          </p:cNvPr>
          <p:cNvSpPr>
            <a:spLocks noGrp="1" noChangeArrowheads="1"/>
          </p:cNvSpPr>
          <p:nvPr>
            <p:ph type="dt"/>
          </p:nvPr>
        </p:nvSpPr>
        <p:spPr bwMode="auto">
          <a:xfrm>
            <a:off x="4398963" y="0"/>
            <a:ext cx="3371850" cy="50165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lgn="r" eaLnBrk="1" hangingPunct="0">
              <a:lnSpc>
                <a:spcPct val="93000"/>
              </a:lnSpc>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endParaRPr lang="en-US"/>
          </a:p>
        </p:txBody>
      </p:sp>
      <p:sp>
        <p:nvSpPr>
          <p:cNvPr id="4101" name="Rectangle 5">
            <a:extLst>
              <a:ext uri="{FF2B5EF4-FFF2-40B4-BE49-F238E27FC236}">
                <a16:creationId xmlns:a16="http://schemas.microsoft.com/office/drawing/2014/main" id="{85575AD5-029F-64C2-E87C-5D50E4E69189}"/>
              </a:ext>
            </a:extLst>
          </p:cNvPr>
          <p:cNvSpPr>
            <a:spLocks noGrp="1" noChangeArrowheads="1"/>
          </p:cNvSpPr>
          <p:nvPr>
            <p:ph type="ftr"/>
          </p:nvPr>
        </p:nvSpPr>
        <p:spPr bwMode="auto">
          <a:xfrm>
            <a:off x="0" y="9555163"/>
            <a:ext cx="3371850" cy="501650"/>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eaLnBrk="1" hangingPunct="0">
              <a:lnSpc>
                <a:spcPct val="93000"/>
              </a:lnSpc>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endParaRPr lang="en-US"/>
          </a:p>
        </p:txBody>
      </p:sp>
      <p:sp>
        <p:nvSpPr>
          <p:cNvPr id="4102" name="Rectangle 6">
            <a:extLst>
              <a:ext uri="{FF2B5EF4-FFF2-40B4-BE49-F238E27FC236}">
                <a16:creationId xmlns:a16="http://schemas.microsoft.com/office/drawing/2014/main" id="{C6D026FA-FCFC-5054-75FE-7D737B2B4BB4}"/>
              </a:ext>
            </a:extLst>
          </p:cNvPr>
          <p:cNvSpPr>
            <a:spLocks noGrp="1" noChangeArrowheads="1"/>
          </p:cNvSpPr>
          <p:nvPr>
            <p:ph type="sldNum"/>
          </p:nvPr>
        </p:nvSpPr>
        <p:spPr bwMode="auto">
          <a:xfrm>
            <a:off x="4398963" y="9555163"/>
            <a:ext cx="3371850" cy="501650"/>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a:cs typeface="DejaVu Sans"/>
              </a:defRPr>
            </a:lvl1pPr>
          </a:lstStyle>
          <a:p>
            <a:pPr>
              <a:defRPr/>
            </a:pPr>
            <a:fld id="{A75E0373-1F84-6543-B868-E9E1F100645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6">
            <a:extLst>
              <a:ext uri="{FF2B5EF4-FFF2-40B4-BE49-F238E27FC236}">
                <a16:creationId xmlns:a16="http://schemas.microsoft.com/office/drawing/2014/main" id="{B913D761-33B1-C53E-92E1-B27199C92F9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956C0692-5A3B-AC42-B10D-59720188F386}" type="slidenum">
              <a:rPr lang="en-US" altLang="en-US" smtClean="0">
                <a:solidFill>
                  <a:srgbClr val="000000"/>
                </a:solidFill>
                <a:latin typeface="Times New Roman" panose="02020603050405020304" pitchFamily="18" charset="0"/>
                <a:ea typeface="DejaVu Sans"/>
                <a:cs typeface="DejaVu Sans"/>
              </a:rPr>
              <a:pPr/>
              <a:t>1</a:t>
            </a:fld>
            <a:endParaRPr lang="en-US" altLang="en-US">
              <a:solidFill>
                <a:srgbClr val="000000"/>
              </a:solidFill>
              <a:latin typeface="Times New Roman" panose="02020603050405020304" pitchFamily="18" charset="0"/>
              <a:ea typeface="DejaVu Sans"/>
              <a:cs typeface="DejaVu Sans"/>
            </a:endParaRPr>
          </a:p>
        </p:txBody>
      </p:sp>
      <p:sp>
        <p:nvSpPr>
          <p:cNvPr id="5123" name="Rectangle 1">
            <a:extLst>
              <a:ext uri="{FF2B5EF4-FFF2-40B4-BE49-F238E27FC236}">
                <a16:creationId xmlns:a16="http://schemas.microsoft.com/office/drawing/2014/main" id="{6D621B1F-2F11-5284-33AC-D4036A97F823}"/>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5124" name="Rectangle 2">
            <a:extLst>
              <a:ext uri="{FF2B5EF4-FFF2-40B4-BE49-F238E27FC236}">
                <a16:creationId xmlns:a16="http://schemas.microsoft.com/office/drawing/2014/main" id="{863E26F8-D83D-640D-D94F-5E1509B99AC9}"/>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22E81EE3-1A3A-5940-F020-4FD395B01E9C}"/>
            </a:ext>
          </a:extLst>
        </p:cNvPr>
        <p:cNvGrpSpPr/>
        <p:nvPr/>
      </p:nvGrpSpPr>
      <p:grpSpPr>
        <a:xfrm>
          <a:off x="0" y="0"/>
          <a:ext cx="0" cy="0"/>
          <a:chOff x="0" y="0"/>
          <a:chExt cx="0" cy="0"/>
        </a:xfrm>
      </p:grpSpPr>
      <p:sp>
        <p:nvSpPr>
          <p:cNvPr id="19458" name="Rectangle 6">
            <a:extLst>
              <a:ext uri="{FF2B5EF4-FFF2-40B4-BE49-F238E27FC236}">
                <a16:creationId xmlns:a16="http://schemas.microsoft.com/office/drawing/2014/main" id="{EE72D6A3-ED06-408E-29E9-E9613A4AFA3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FE1E0EB7-122E-0944-8CDE-37C1CEF66F08}" type="slidenum">
              <a:rPr lang="en-US" altLang="en-US" smtClean="0">
                <a:solidFill>
                  <a:srgbClr val="000000"/>
                </a:solidFill>
                <a:latin typeface="Times New Roman" panose="02020603050405020304" pitchFamily="18" charset="0"/>
                <a:ea typeface="DejaVu Sans"/>
                <a:cs typeface="DejaVu Sans"/>
              </a:rPr>
              <a:pPr/>
              <a:t>10</a:t>
            </a:fld>
            <a:endParaRPr lang="en-US" altLang="en-US">
              <a:solidFill>
                <a:srgbClr val="000000"/>
              </a:solidFill>
              <a:latin typeface="Times New Roman" panose="02020603050405020304" pitchFamily="18" charset="0"/>
              <a:ea typeface="DejaVu Sans"/>
              <a:cs typeface="DejaVu Sans"/>
            </a:endParaRPr>
          </a:p>
        </p:txBody>
      </p:sp>
      <p:sp>
        <p:nvSpPr>
          <p:cNvPr id="19459" name="Rectangle 1">
            <a:extLst>
              <a:ext uri="{FF2B5EF4-FFF2-40B4-BE49-F238E27FC236}">
                <a16:creationId xmlns:a16="http://schemas.microsoft.com/office/drawing/2014/main" id="{23F0D312-C86B-F697-D943-9E86A207C154}"/>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19460" name="Rectangle 2">
            <a:extLst>
              <a:ext uri="{FF2B5EF4-FFF2-40B4-BE49-F238E27FC236}">
                <a16:creationId xmlns:a16="http://schemas.microsoft.com/office/drawing/2014/main" id="{70D877C0-E43D-57C9-1694-334CEE3643EC}"/>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9411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a:extLst>
              <a:ext uri="{FF2B5EF4-FFF2-40B4-BE49-F238E27FC236}">
                <a16:creationId xmlns:a16="http://schemas.microsoft.com/office/drawing/2014/main" id="{0F8657A0-56C5-3965-FF41-080FE583B03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46142344-6F21-7444-B786-A2F15854A1B3}" type="slidenum">
              <a:rPr lang="en-US" altLang="en-US" smtClean="0">
                <a:solidFill>
                  <a:srgbClr val="000000"/>
                </a:solidFill>
                <a:latin typeface="Times New Roman" panose="02020603050405020304" pitchFamily="18" charset="0"/>
                <a:ea typeface="DejaVu Sans"/>
                <a:cs typeface="DejaVu Sans"/>
              </a:rPr>
              <a:pPr/>
              <a:t>11</a:t>
            </a:fld>
            <a:endParaRPr lang="en-US" altLang="en-US">
              <a:solidFill>
                <a:srgbClr val="000000"/>
              </a:solidFill>
              <a:latin typeface="Times New Roman" panose="02020603050405020304" pitchFamily="18" charset="0"/>
              <a:ea typeface="DejaVu Sans"/>
              <a:cs typeface="DejaVu Sans"/>
            </a:endParaRPr>
          </a:p>
        </p:txBody>
      </p:sp>
      <p:sp>
        <p:nvSpPr>
          <p:cNvPr id="21507" name="Rectangle 1">
            <a:extLst>
              <a:ext uri="{FF2B5EF4-FFF2-40B4-BE49-F238E27FC236}">
                <a16:creationId xmlns:a16="http://schemas.microsoft.com/office/drawing/2014/main" id="{F891BF42-990B-C575-7985-F7913B9181D6}"/>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21508" name="Rectangle 2">
            <a:extLst>
              <a:ext uri="{FF2B5EF4-FFF2-40B4-BE49-F238E27FC236}">
                <a16:creationId xmlns:a16="http://schemas.microsoft.com/office/drawing/2014/main" id="{7805D1F4-0BFC-B934-3722-A735098B4C0E}"/>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DD1DE077-7321-0185-23FF-A3E4C477E49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60ADB3A0-83AD-3549-B75A-63CCDEEE8F29}" type="slidenum">
              <a:rPr lang="en-US" altLang="en-US" smtClean="0">
                <a:solidFill>
                  <a:srgbClr val="000000"/>
                </a:solidFill>
                <a:latin typeface="Times New Roman" panose="02020603050405020304" pitchFamily="18" charset="0"/>
                <a:ea typeface="DejaVu Sans"/>
                <a:cs typeface="DejaVu Sans"/>
              </a:rPr>
              <a:pPr/>
              <a:t>12</a:t>
            </a:fld>
            <a:endParaRPr lang="en-US" altLang="en-US">
              <a:solidFill>
                <a:srgbClr val="000000"/>
              </a:solidFill>
              <a:latin typeface="Times New Roman" panose="02020603050405020304" pitchFamily="18" charset="0"/>
              <a:ea typeface="DejaVu Sans"/>
              <a:cs typeface="DejaVu Sans"/>
            </a:endParaRPr>
          </a:p>
        </p:txBody>
      </p:sp>
      <p:sp>
        <p:nvSpPr>
          <p:cNvPr id="23555" name="Rectangle 1">
            <a:extLst>
              <a:ext uri="{FF2B5EF4-FFF2-40B4-BE49-F238E27FC236}">
                <a16:creationId xmlns:a16="http://schemas.microsoft.com/office/drawing/2014/main" id="{C3BC9735-BEFE-96C8-6186-E11AF7DA11A9}"/>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23556" name="Rectangle 2">
            <a:extLst>
              <a:ext uri="{FF2B5EF4-FFF2-40B4-BE49-F238E27FC236}">
                <a16:creationId xmlns:a16="http://schemas.microsoft.com/office/drawing/2014/main" id="{342F133F-F5B7-A465-90C2-5F24E0316785}"/>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6">
            <a:extLst>
              <a:ext uri="{FF2B5EF4-FFF2-40B4-BE49-F238E27FC236}">
                <a16:creationId xmlns:a16="http://schemas.microsoft.com/office/drawing/2014/main" id="{01455CAE-7F49-43CF-DBCB-60377C6029B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7DCC7D9B-D4E0-2B43-A343-FFF86B7B465F}" type="slidenum">
              <a:rPr lang="en-US" altLang="en-US" smtClean="0">
                <a:solidFill>
                  <a:srgbClr val="000000"/>
                </a:solidFill>
                <a:latin typeface="Times New Roman" panose="02020603050405020304" pitchFamily="18" charset="0"/>
                <a:ea typeface="DejaVu Sans"/>
                <a:cs typeface="DejaVu Sans"/>
              </a:rPr>
              <a:pPr/>
              <a:t>13</a:t>
            </a:fld>
            <a:endParaRPr lang="en-US" altLang="en-US">
              <a:solidFill>
                <a:srgbClr val="000000"/>
              </a:solidFill>
              <a:latin typeface="Times New Roman" panose="02020603050405020304" pitchFamily="18" charset="0"/>
              <a:ea typeface="DejaVu Sans"/>
              <a:cs typeface="DejaVu Sans"/>
            </a:endParaRPr>
          </a:p>
        </p:txBody>
      </p:sp>
      <p:sp>
        <p:nvSpPr>
          <p:cNvPr id="25603" name="Rectangle 1">
            <a:extLst>
              <a:ext uri="{FF2B5EF4-FFF2-40B4-BE49-F238E27FC236}">
                <a16:creationId xmlns:a16="http://schemas.microsoft.com/office/drawing/2014/main" id="{265A792A-B6A2-D576-82A7-FE0A458FFFAA}"/>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25604" name="Rectangle 2">
            <a:extLst>
              <a:ext uri="{FF2B5EF4-FFF2-40B4-BE49-F238E27FC236}">
                <a16:creationId xmlns:a16="http://schemas.microsoft.com/office/drawing/2014/main" id="{9780E131-7920-7DF9-FD6A-79A80A720D49}"/>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6">
            <a:extLst>
              <a:ext uri="{FF2B5EF4-FFF2-40B4-BE49-F238E27FC236}">
                <a16:creationId xmlns:a16="http://schemas.microsoft.com/office/drawing/2014/main" id="{8501792C-0EB7-4D01-9D1E-7D60566FE6B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CFF716A6-AA39-5F40-B681-31B79AB875FE}" type="slidenum">
              <a:rPr lang="en-US" altLang="en-US" smtClean="0">
                <a:solidFill>
                  <a:srgbClr val="000000"/>
                </a:solidFill>
                <a:latin typeface="Times New Roman" panose="02020603050405020304" pitchFamily="18" charset="0"/>
                <a:ea typeface="DejaVu Sans"/>
                <a:cs typeface="DejaVu Sans"/>
              </a:rPr>
              <a:pPr/>
              <a:t>2</a:t>
            </a:fld>
            <a:endParaRPr lang="en-US" altLang="en-US">
              <a:solidFill>
                <a:srgbClr val="000000"/>
              </a:solidFill>
              <a:latin typeface="Times New Roman" panose="02020603050405020304" pitchFamily="18" charset="0"/>
              <a:ea typeface="DejaVu Sans"/>
              <a:cs typeface="DejaVu Sans"/>
            </a:endParaRPr>
          </a:p>
        </p:txBody>
      </p:sp>
      <p:sp>
        <p:nvSpPr>
          <p:cNvPr id="7171" name="Rectangle 1">
            <a:extLst>
              <a:ext uri="{FF2B5EF4-FFF2-40B4-BE49-F238E27FC236}">
                <a16:creationId xmlns:a16="http://schemas.microsoft.com/office/drawing/2014/main" id="{5995D72F-F4C9-D8D1-B130-B2A420A7BCDE}"/>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7172" name="Rectangle 2">
            <a:extLst>
              <a:ext uri="{FF2B5EF4-FFF2-40B4-BE49-F238E27FC236}">
                <a16:creationId xmlns:a16="http://schemas.microsoft.com/office/drawing/2014/main" id="{14454F17-A7B4-B892-ECC2-9C27006A7C51}"/>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55128A3B-680B-AA86-CE5D-9609BCF3BA9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560C2017-AED9-DF4C-843E-86FD520E8F90}" type="slidenum">
              <a:rPr lang="en-US" altLang="en-US" smtClean="0">
                <a:solidFill>
                  <a:srgbClr val="000000"/>
                </a:solidFill>
                <a:latin typeface="Times New Roman" panose="02020603050405020304" pitchFamily="18" charset="0"/>
                <a:ea typeface="DejaVu Sans"/>
                <a:cs typeface="DejaVu Sans"/>
              </a:rPr>
              <a:pPr/>
              <a:t>3</a:t>
            </a:fld>
            <a:endParaRPr lang="en-US" altLang="en-US">
              <a:solidFill>
                <a:srgbClr val="000000"/>
              </a:solidFill>
              <a:latin typeface="Times New Roman" panose="02020603050405020304" pitchFamily="18" charset="0"/>
              <a:ea typeface="DejaVu Sans"/>
              <a:cs typeface="DejaVu Sans"/>
            </a:endParaRPr>
          </a:p>
        </p:txBody>
      </p:sp>
      <p:sp>
        <p:nvSpPr>
          <p:cNvPr id="9219" name="Rectangle 1">
            <a:extLst>
              <a:ext uri="{FF2B5EF4-FFF2-40B4-BE49-F238E27FC236}">
                <a16:creationId xmlns:a16="http://schemas.microsoft.com/office/drawing/2014/main" id="{8D3E939A-14F1-4B8A-6668-88A6C0270D64}"/>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9220" name="Rectangle 2">
            <a:extLst>
              <a:ext uri="{FF2B5EF4-FFF2-40B4-BE49-F238E27FC236}">
                <a16:creationId xmlns:a16="http://schemas.microsoft.com/office/drawing/2014/main" id="{53F0260C-87CD-854D-B520-072AF79179EF}"/>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a:extLst>
              <a:ext uri="{FF2B5EF4-FFF2-40B4-BE49-F238E27FC236}">
                <a16:creationId xmlns:a16="http://schemas.microsoft.com/office/drawing/2014/main" id="{BBC2375D-A5A2-F599-2670-D61D829E898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821E0FC5-BD65-7B4B-BFE2-441B905286CC}" type="slidenum">
              <a:rPr lang="en-US" altLang="en-US" smtClean="0">
                <a:solidFill>
                  <a:srgbClr val="000000"/>
                </a:solidFill>
                <a:latin typeface="Times New Roman" panose="02020603050405020304" pitchFamily="18" charset="0"/>
                <a:ea typeface="DejaVu Sans"/>
                <a:cs typeface="DejaVu Sans"/>
              </a:rPr>
              <a:pPr/>
              <a:t>4</a:t>
            </a:fld>
            <a:endParaRPr lang="en-US" altLang="en-US">
              <a:solidFill>
                <a:srgbClr val="000000"/>
              </a:solidFill>
              <a:latin typeface="Times New Roman" panose="02020603050405020304" pitchFamily="18" charset="0"/>
              <a:ea typeface="DejaVu Sans"/>
              <a:cs typeface="DejaVu Sans"/>
            </a:endParaRPr>
          </a:p>
        </p:txBody>
      </p:sp>
      <p:sp>
        <p:nvSpPr>
          <p:cNvPr id="11267" name="Rectangle 1">
            <a:extLst>
              <a:ext uri="{FF2B5EF4-FFF2-40B4-BE49-F238E27FC236}">
                <a16:creationId xmlns:a16="http://schemas.microsoft.com/office/drawing/2014/main" id="{7CC11540-61CD-A6C2-CD09-E36E58FFDF12}"/>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11268" name="Rectangle 2">
            <a:extLst>
              <a:ext uri="{FF2B5EF4-FFF2-40B4-BE49-F238E27FC236}">
                <a16:creationId xmlns:a16="http://schemas.microsoft.com/office/drawing/2014/main" id="{5CFE8822-5BE2-9CA9-C82E-740C177EC471}"/>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a:extLst>
              <a:ext uri="{FF2B5EF4-FFF2-40B4-BE49-F238E27FC236}">
                <a16:creationId xmlns:a16="http://schemas.microsoft.com/office/drawing/2014/main" id="{5F54D32A-92FC-4FD6-DC6B-9C218C9249F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E5FCB9A5-A6C1-644F-98E5-3D0BF455538C}" type="slidenum">
              <a:rPr lang="en-US" altLang="en-US" smtClean="0">
                <a:solidFill>
                  <a:srgbClr val="000000"/>
                </a:solidFill>
                <a:latin typeface="Times New Roman" panose="02020603050405020304" pitchFamily="18" charset="0"/>
                <a:ea typeface="DejaVu Sans"/>
                <a:cs typeface="DejaVu Sans"/>
              </a:rPr>
              <a:pPr/>
              <a:t>5</a:t>
            </a:fld>
            <a:endParaRPr lang="en-US" altLang="en-US">
              <a:solidFill>
                <a:srgbClr val="000000"/>
              </a:solidFill>
              <a:latin typeface="Times New Roman" panose="02020603050405020304" pitchFamily="18" charset="0"/>
              <a:ea typeface="DejaVu Sans"/>
              <a:cs typeface="DejaVu Sans"/>
            </a:endParaRPr>
          </a:p>
        </p:txBody>
      </p:sp>
      <p:sp>
        <p:nvSpPr>
          <p:cNvPr id="13315" name="Rectangle 1">
            <a:extLst>
              <a:ext uri="{FF2B5EF4-FFF2-40B4-BE49-F238E27FC236}">
                <a16:creationId xmlns:a16="http://schemas.microsoft.com/office/drawing/2014/main" id="{F48BA3AF-3836-ED38-237A-0D3D6E64403F}"/>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13316" name="Rectangle 2">
            <a:extLst>
              <a:ext uri="{FF2B5EF4-FFF2-40B4-BE49-F238E27FC236}">
                <a16:creationId xmlns:a16="http://schemas.microsoft.com/office/drawing/2014/main" id="{0AB9A023-2372-B183-2319-667EBABBC395}"/>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a:extLst>
              <a:ext uri="{FF2B5EF4-FFF2-40B4-BE49-F238E27FC236}">
                <a16:creationId xmlns:a16="http://schemas.microsoft.com/office/drawing/2014/main" id="{3E7F1B64-CFEE-33BA-062F-BC893595E9B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D8676892-050F-6249-831E-FD2FC654BFA4}" type="slidenum">
              <a:rPr lang="en-US" altLang="en-US" smtClean="0">
                <a:solidFill>
                  <a:srgbClr val="000000"/>
                </a:solidFill>
                <a:latin typeface="Times New Roman" panose="02020603050405020304" pitchFamily="18" charset="0"/>
                <a:ea typeface="DejaVu Sans"/>
                <a:cs typeface="DejaVu Sans"/>
              </a:rPr>
              <a:pPr/>
              <a:t>6</a:t>
            </a:fld>
            <a:endParaRPr lang="en-US" altLang="en-US">
              <a:solidFill>
                <a:srgbClr val="000000"/>
              </a:solidFill>
              <a:latin typeface="Times New Roman" panose="02020603050405020304" pitchFamily="18" charset="0"/>
              <a:ea typeface="DejaVu Sans"/>
              <a:cs typeface="DejaVu Sans"/>
            </a:endParaRPr>
          </a:p>
        </p:txBody>
      </p:sp>
      <p:sp>
        <p:nvSpPr>
          <p:cNvPr id="15363" name="Rectangle 1">
            <a:extLst>
              <a:ext uri="{FF2B5EF4-FFF2-40B4-BE49-F238E27FC236}">
                <a16:creationId xmlns:a16="http://schemas.microsoft.com/office/drawing/2014/main" id="{8FE5FBBD-9C18-8F47-BC21-4686BE3A0C7C}"/>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15364" name="Rectangle 2">
            <a:extLst>
              <a:ext uri="{FF2B5EF4-FFF2-40B4-BE49-F238E27FC236}">
                <a16:creationId xmlns:a16="http://schemas.microsoft.com/office/drawing/2014/main" id="{CF00EF53-392A-0825-CECA-39D2C0901643}"/>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dirty="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C891D57E-E5D5-DA40-9464-F5DA9FD26D0F}"/>
            </a:ext>
          </a:extLst>
        </p:cNvPr>
        <p:cNvGrpSpPr/>
        <p:nvPr/>
      </p:nvGrpSpPr>
      <p:grpSpPr>
        <a:xfrm>
          <a:off x="0" y="0"/>
          <a:ext cx="0" cy="0"/>
          <a:chOff x="0" y="0"/>
          <a:chExt cx="0" cy="0"/>
        </a:xfrm>
      </p:grpSpPr>
      <p:sp>
        <p:nvSpPr>
          <p:cNvPr id="15362" name="Rectangle 6">
            <a:extLst>
              <a:ext uri="{FF2B5EF4-FFF2-40B4-BE49-F238E27FC236}">
                <a16:creationId xmlns:a16="http://schemas.microsoft.com/office/drawing/2014/main" id="{EA51D4BF-2EC2-80F5-B22F-5167B5A8ED5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D8676892-050F-6249-831E-FD2FC654BFA4}" type="slidenum">
              <a:rPr lang="en-US" altLang="en-US" smtClean="0">
                <a:solidFill>
                  <a:srgbClr val="000000"/>
                </a:solidFill>
                <a:latin typeface="Times New Roman" panose="02020603050405020304" pitchFamily="18" charset="0"/>
                <a:ea typeface="DejaVu Sans"/>
                <a:cs typeface="DejaVu Sans"/>
              </a:rPr>
              <a:pPr/>
              <a:t>7</a:t>
            </a:fld>
            <a:endParaRPr lang="en-US" altLang="en-US">
              <a:solidFill>
                <a:srgbClr val="000000"/>
              </a:solidFill>
              <a:latin typeface="Times New Roman" panose="02020603050405020304" pitchFamily="18" charset="0"/>
              <a:ea typeface="DejaVu Sans"/>
              <a:cs typeface="DejaVu Sans"/>
            </a:endParaRPr>
          </a:p>
        </p:txBody>
      </p:sp>
      <p:sp>
        <p:nvSpPr>
          <p:cNvPr id="15363" name="Rectangle 1">
            <a:extLst>
              <a:ext uri="{FF2B5EF4-FFF2-40B4-BE49-F238E27FC236}">
                <a16:creationId xmlns:a16="http://schemas.microsoft.com/office/drawing/2014/main" id="{5F133901-3CD8-9A4F-66A3-38A51577207D}"/>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15364" name="Rectangle 2">
            <a:extLst>
              <a:ext uri="{FF2B5EF4-FFF2-40B4-BE49-F238E27FC236}">
                <a16:creationId xmlns:a16="http://schemas.microsoft.com/office/drawing/2014/main" id="{54A093E6-24FB-7C60-9EA4-59D87F050439}"/>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870554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a:extLst>
              <a:ext uri="{FF2B5EF4-FFF2-40B4-BE49-F238E27FC236}">
                <a16:creationId xmlns:a16="http://schemas.microsoft.com/office/drawing/2014/main" id="{A8ACDE04-B9CA-CF96-AE89-B6FBD980ECF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4E4D809C-EE48-1E48-9390-C52099C624F1}" type="slidenum">
              <a:rPr lang="en-US" altLang="en-US" smtClean="0">
                <a:solidFill>
                  <a:srgbClr val="000000"/>
                </a:solidFill>
                <a:latin typeface="Times New Roman" panose="02020603050405020304" pitchFamily="18" charset="0"/>
                <a:ea typeface="DejaVu Sans"/>
                <a:cs typeface="DejaVu Sans"/>
              </a:rPr>
              <a:pPr/>
              <a:t>8</a:t>
            </a:fld>
            <a:endParaRPr lang="en-US" altLang="en-US">
              <a:solidFill>
                <a:srgbClr val="000000"/>
              </a:solidFill>
              <a:latin typeface="Times New Roman" panose="02020603050405020304" pitchFamily="18" charset="0"/>
              <a:ea typeface="DejaVu Sans"/>
              <a:cs typeface="DejaVu Sans"/>
            </a:endParaRPr>
          </a:p>
        </p:txBody>
      </p:sp>
      <p:sp>
        <p:nvSpPr>
          <p:cNvPr id="17411" name="Rectangle 1">
            <a:extLst>
              <a:ext uri="{FF2B5EF4-FFF2-40B4-BE49-F238E27FC236}">
                <a16:creationId xmlns:a16="http://schemas.microsoft.com/office/drawing/2014/main" id="{3499BBF7-B3B2-BCB2-CF84-8ECA7CC8248F}"/>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17412" name="Rectangle 2">
            <a:extLst>
              <a:ext uri="{FF2B5EF4-FFF2-40B4-BE49-F238E27FC236}">
                <a16:creationId xmlns:a16="http://schemas.microsoft.com/office/drawing/2014/main" id="{4F898E38-6A6B-0480-8F60-233129365C7E}"/>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3FF6E461-E62B-C094-531A-7ABE15CB3D3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FE1E0EB7-122E-0944-8CDE-37C1CEF66F08}" type="slidenum">
              <a:rPr lang="en-US" altLang="en-US" smtClean="0">
                <a:solidFill>
                  <a:srgbClr val="000000"/>
                </a:solidFill>
                <a:latin typeface="Times New Roman" panose="02020603050405020304" pitchFamily="18" charset="0"/>
                <a:ea typeface="DejaVu Sans"/>
                <a:cs typeface="DejaVu Sans"/>
              </a:rPr>
              <a:pPr/>
              <a:t>9</a:t>
            </a:fld>
            <a:endParaRPr lang="en-US" altLang="en-US">
              <a:solidFill>
                <a:srgbClr val="000000"/>
              </a:solidFill>
              <a:latin typeface="Times New Roman" panose="02020603050405020304" pitchFamily="18" charset="0"/>
              <a:ea typeface="DejaVu Sans"/>
              <a:cs typeface="DejaVu Sans"/>
            </a:endParaRPr>
          </a:p>
        </p:txBody>
      </p:sp>
      <p:sp>
        <p:nvSpPr>
          <p:cNvPr id="19459" name="Rectangle 1">
            <a:extLst>
              <a:ext uri="{FF2B5EF4-FFF2-40B4-BE49-F238E27FC236}">
                <a16:creationId xmlns:a16="http://schemas.microsoft.com/office/drawing/2014/main" id="{B608095D-D54C-5EAF-6B91-E45462A082A5}"/>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19460" name="Rectangle 2">
            <a:extLst>
              <a:ext uri="{FF2B5EF4-FFF2-40B4-BE49-F238E27FC236}">
                <a16:creationId xmlns:a16="http://schemas.microsoft.com/office/drawing/2014/main" id="{83317A53-B697-9BBE-56B8-1EFCCCCE9917}"/>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2">
            <a:extLst>
              <a:ext uri="{FF2B5EF4-FFF2-40B4-BE49-F238E27FC236}">
                <a16:creationId xmlns:a16="http://schemas.microsoft.com/office/drawing/2014/main" id="{A001BD6A-4DED-63D4-676A-35E87087E187}"/>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id="{F776B494-927F-24EF-3540-35A2050E28F6}"/>
              </a:ext>
            </a:extLst>
          </p:cNvPr>
          <p:cNvSpPr>
            <a:spLocks noGrp="1" noChangeArrowheads="1"/>
          </p:cNvSpPr>
          <p:nvPr>
            <p:ph type="sldNum" idx="11"/>
          </p:nvPr>
        </p:nvSpPr>
        <p:spPr>
          <a:ln/>
        </p:spPr>
        <p:txBody>
          <a:bodyPr/>
          <a:lstStyle>
            <a:lvl1pPr>
              <a:defRPr/>
            </a:lvl1pPr>
          </a:lstStyle>
          <a:p>
            <a:pPr>
              <a:defRPr/>
            </a:pPr>
            <a:fld id="{821AB82F-6772-6B4E-895B-E2E557A2D4BA}" type="slidenum">
              <a:rPr lang="en-US" altLang="en-US"/>
              <a:pPr>
                <a:defRPr/>
              </a:pPr>
              <a:t>‹#›</a:t>
            </a:fld>
            <a:endParaRPr lang="en-US" altLang="en-US"/>
          </a:p>
        </p:txBody>
      </p:sp>
    </p:spTree>
    <p:extLst>
      <p:ext uri="{BB962C8B-B14F-4D97-AF65-F5344CB8AC3E}">
        <p14:creationId xmlns:p14="http://schemas.microsoft.com/office/powerpoint/2010/main" val="1661261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EAFCC592-F0EC-8F48-8901-45E781FA17CA}"/>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id="{4198E645-ACBB-1151-953A-7C54D3A39154}"/>
              </a:ext>
            </a:extLst>
          </p:cNvPr>
          <p:cNvSpPr>
            <a:spLocks noGrp="1" noChangeArrowheads="1"/>
          </p:cNvSpPr>
          <p:nvPr>
            <p:ph type="sldNum" idx="11"/>
          </p:nvPr>
        </p:nvSpPr>
        <p:spPr>
          <a:ln/>
        </p:spPr>
        <p:txBody>
          <a:bodyPr/>
          <a:lstStyle>
            <a:lvl1pPr>
              <a:defRPr/>
            </a:lvl1pPr>
          </a:lstStyle>
          <a:p>
            <a:pPr>
              <a:defRPr/>
            </a:pPr>
            <a:fld id="{218C2EB0-5583-F44F-8676-E7C0C7A16753}" type="slidenum">
              <a:rPr lang="en-US" altLang="en-US"/>
              <a:pPr>
                <a:defRPr/>
              </a:pPr>
              <a:t>‹#›</a:t>
            </a:fld>
            <a:endParaRPr lang="en-US" altLang="en-US"/>
          </a:p>
        </p:txBody>
      </p:sp>
    </p:spTree>
    <p:extLst>
      <p:ext uri="{BB962C8B-B14F-4D97-AF65-F5344CB8AC3E}">
        <p14:creationId xmlns:p14="http://schemas.microsoft.com/office/powerpoint/2010/main" val="292353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604963"/>
            <a:ext cx="2741084" cy="3975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604963"/>
            <a:ext cx="8026400" cy="3975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57B1B9B4-536D-EF5D-7A6A-62FA9E7FC41A}"/>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id="{F99848AF-E094-D3D3-7EC9-33E4DFFB6602}"/>
              </a:ext>
            </a:extLst>
          </p:cNvPr>
          <p:cNvSpPr>
            <a:spLocks noGrp="1" noChangeArrowheads="1"/>
          </p:cNvSpPr>
          <p:nvPr>
            <p:ph type="sldNum" idx="11"/>
          </p:nvPr>
        </p:nvSpPr>
        <p:spPr>
          <a:ln/>
        </p:spPr>
        <p:txBody>
          <a:bodyPr/>
          <a:lstStyle>
            <a:lvl1pPr>
              <a:defRPr/>
            </a:lvl1pPr>
          </a:lstStyle>
          <a:p>
            <a:pPr>
              <a:defRPr/>
            </a:pPr>
            <a:fld id="{D774456D-CEE2-BC42-A7C1-9FF6EF80C8C5}" type="slidenum">
              <a:rPr lang="en-US" altLang="en-US"/>
              <a:pPr>
                <a:defRPr/>
              </a:pPr>
              <a:t>‹#›</a:t>
            </a:fld>
            <a:endParaRPr lang="en-US" altLang="en-US"/>
          </a:p>
        </p:txBody>
      </p:sp>
    </p:spTree>
    <p:extLst>
      <p:ext uri="{BB962C8B-B14F-4D97-AF65-F5344CB8AC3E}">
        <p14:creationId xmlns:p14="http://schemas.microsoft.com/office/powerpoint/2010/main" val="4056006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14401" y="2130425"/>
            <a:ext cx="10361084" cy="1468438"/>
          </a:xfrm>
        </p:spPr>
        <p:txBody>
          <a:bodyPr/>
          <a:lstStyle/>
          <a:p>
            <a:r>
              <a:rPr lang="en-US"/>
              <a:t>Click to edit Master title style</a:t>
            </a:r>
          </a:p>
        </p:txBody>
      </p:sp>
      <p:sp>
        <p:nvSpPr>
          <p:cNvPr id="3" name="Rectangle 2">
            <a:extLst>
              <a:ext uri="{FF2B5EF4-FFF2-40B4-BE49-F238E27FC236}">
                <a16:creationId xmlns:a16="http://schemas.microsoft.com/office/drawing/2014/main" id="{9DA87487-839E-D0BA-2165-86F7DB5B1B55}"/>
              </a:ext>
            </a:extLst>
          </p:cNvPr>
          <p:cNvSpPr>
            <a:spLocks noGrp="1" noChangeArrowheads="1"/>
          </p:cNvSpPr>
          <p:nvPr>
            <p:ph type="dt" idx="10"/>
          </p:nvPr>
        </p:nvSpPr>
        <p:spPr>
          <a:ln/>
        </p:spPr>
        <p:txBody>
          <a:bodyPr/>
          <a:lstStyle>
            <a:lvl1pPr>
              <a:defRPr/>
            </a:lvl1pPr>
          </a:lstStyle>
          <a:p>
            <a:pPr>
              <a:defRPr/>
            </a:pPr>
            <a:r>
              <a:rPr lang="en-US"/>
              <a:t>2/7/20</a:t>
            </a:r>
          </a:p>
        </p:txBody>
      </p:sp>
      <p:sp>
        <p:nvSpPr>
          <p:cNvPr id="4" name="Rectangle 4">
            <a:extLst>
              <a:ext uri="{FF2B5EF4-FFF2-40B4-BE49-F238E27FC236}">
                <a16:creationId xmlns:a16="http://schemas.microsoft.com/office/drawing/2014/main" id="{F580EED9-B752-0350-654D-49844BDF7183}"/>
              </a:ext>
            </a:extLst>
          </p:cNvPr>
          <p:cNvSpPr>
            <a:spLocks noGrp="1" noChangeArrowheads="1"/>
          </p:cNvSpPr>
          <p:nvPr>
            <p:ph type="sldNum" idx="11"/>
          </p:nvPr>
        </p:nvSpPr>
        <p:spPr>
          <a:ln/>
        </p:spPr>
        <p:txBody>
          <a:bodyPr/>
          <a:lstStyle>
            <a:lvl1pPr>
              <a:defRPr/>
            </a:lvl1pPr>
          </a:lstStyle>
          <a:p>
            <a:pPr>
              <a:defRPr/>
            </a:pPr>
            <a:fld id="{B97472C4-542D-8044-884A-A2484ED09C91}" type="slidenum">
              <a:rPr lang="en-US" altLang="en-US"/>
              <a:pPr>
                <a:defRPr/>
              </a:pPr>
              <a:t>‹#›</a:t>
            </a:fld>
            <a:endParaRPr lang="en-US" altLang="en-US"/>
          </a:p>
        </p:txBody>
      </p:sp>
    </p:spTree>
    <p:extLst>
      <p:ext uri="{BB962C8B-B14F-4D97-AF65-F5344CB8AC3E}">
        <p14:creationId xmlns:p14="http://schemas.microsoft.com/office/powerpoint/2010/main" val="3512439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CB2B92F4-45FF-94BA-6681-8044E68539AB}"/>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id="{8143751B-B48F-6872-70EB-87D1B664514E}"/>
              </a:ext>
            </a:extLst>
          </p:cNvPr>
          <p:cNvSpPr>
            <a:spLocks noGrp="1" noChangeArrowheads="1"/>
          </p:cNvSpPr>
          <p:nvPr>
            <p:ph type="sldNum" idx="11"/>
          </p:nvPr>
        </p:nvSpPr>
        <p:spPr>
          <a:ln/>
        </p:spPr>
        <p:txBody>
          <a:bodyPr/>
          <a:lstStyle>
            <a:lvl1pPr>
              <a:defRPr/>
            </a:lvl1pPr>
          </a:lstStyle>
          <a:p>
            <a:pPr>
              <a:defRPr/>
            </a:pPr>
            <a:fld id="{1E4ED7FC-832B-3F46-841E-22B7C2792ED4}" type="slidenum">
              <a:rPr lang="en-US" altLang="en-US"/>
              <a:pPr>
                <a:defRPr/>
              </a:pPr>
              <a:t>‹#›</a:t>
            </a:fld>
            <a:endParaRPr lang="en-US" altLang="en-US"/>
          </a:p>
        </p:txBody>
      </p:sp>
    </p:spTree>
    <p:extLst>
      <p:ext uri="{BB962C8B-B14F-4D97-AF65-F5344CB8AC3E}">
        <p14:creationId xmlns:p14="http://schemas.microsoft.com/office/powerpoint/2010/main" val="1762984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FF48F5A3-9CB1-0802-065D-98FFB6948C24}"/>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id="{A524BB9A-6072-3ADB-4447-087891F3409F}"/>
              </a:ext>
            </a:extLst>
          </p:cNvPr>
          <p:cNvSpPr>
            <a:spLocks noGrp="1" noChangeArrowheads="1"/>
          </p:cNvSpPr>
          <p:nvPr>
            <p:ph type="sldNum" idx="11"/>
          </p:nvPr>
        </p:nvSpPr>
        <p:spPr>
          <a:ln/>
        </p:spPr>
        <p:txBody>
          <a:bodyPr/>
          <a:lstStyle>
            <a:lvl1pPr>
              <a:defRPr/>
            </a:lvl1pPr>
          </a:lstStyle>
          <a:p>
            <a:pPr>
              <a:defRPr/>
            </a:pPr>
            <a:fld id="{AE18C149-CAB0-4E47-BAFC-797CE245947F}" type="slidenum">
              <a:rPr lang="en-US" altLang="en-US"/>
              <a:pPr>
                <a:defRPr/>
              </a:pPr>
              <a:t>‹#›</a:t>
            </a:fld>
            <a:endParaRPr lang="en-US" altLang="en-US"/>
          </a:p>
        </p:txBody>
      </p:sp>
    </p:spTree>
    <p:extLst>
      <p:ext uri="{BB962C8B-B14F-4D97-AF65-F5344CB8AC3E}">
        <p14:creationId xmlns:p14="http://schemas.microsoft.com/office/powerpoint/2010/main" val="17074520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B809812D-0120-994B-4EDE-43BFCDF408AC}"/>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id="{881738E8-9F15-8289-34C9-AC90A88DACE7}"/>
              </a:ext>
            </a:extLst>
          </p:cNvPr>
          <p:cNvSpPr>
            <a:spLocks noGrp="1" noChangeArrowheads="1"/>
          </p:cNvSpPr>
          <p:nvPr>
            <p:ph type="sldNum" idx="11"/>
          </p:nvPr>
        </p:nvSpPr>
        <p:spPr>
          <a:ln/>
        </p:spPr>
        <p:txBody>
          <a:bodyPr/>
          <a:lstStyle>
            <a:lvl1pPr>
              <a:defRPr/>
            </a:lvl1pPr>
          </a:lstStyle>
          <a:p>
            <a:pPr>
              <a:defRPr/>
            </a:pPr>
            <a:fld id="{296D0F6F-C4E6-474F-80C0-D2F5F4E03C74}" type="slidenum">
              <a:rPr lang="en-US" altLang="en-US"/>
              <a:pPr>
                <a:defRPr/>
              </a:pPr>
              <a:t>‹#›</a:t>
            </a:fld>
            <a:endParaRPr lang="en-US" altLang="en-US"/>
          </a:p>
        </p:txBody>
      </p:sp>
    </p:spTree>
    <p:extLst>
      <p:ext uri="{BB962C8B-B14F-4D97-AF65-F5344CB8AC3E}">
        <p14:creationId xmlns:p14="http://schemas.microsoft.com/office/powerpoint/2010/main" val="11569936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1" y="1600201"/>
            <a:ext cx="5382684"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600201"/>
            <a:ext cx="53848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70E07E5A-6E55-5AAD-D01E-2F38BF642C13}"/>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5">
            <a:extLst>
              <a:ext uri="{FF2B5EF4-FFF2-40B4-BE49-F238E27FC236}">
                <a16:creationId xmlns:a16="http://schemas.microsoft.com/office/drawing/2014/main" id="{E0C1750C-CD5B-BC0E-0C40-0456F67DC9AC}"/>
              </a:ext>
            </a:extLst>
          </p:cNvPr>
          <p:cNvSpPr>
            <a:spLocks noGrp="1" noChangeArrowheads="1"/>
          </p:cNvSpPr>
          <p:nvPr>
            <p:ph type="sldNum" idx="11"/>
          </p:nvPr>
        </p:nvSpPr>
        <p:spPr>
          <a:ln/>
        </p:spPr>
        <p:txBody>
          <a:bodyPr/>
          <a:lstStyle>
            <a:lvl1pPr>
              <a:defRPr/>
            </a:lvl1pPr>
          </a:lstStyle>
          <a:p>
            <a:pPr>
              <a:defRPr/>
            </a:pPr>
            <a:fld id="{043E980C-1213-0740-86F3-D9D79822F432}" type="slidenum">
              <a:rPr lang="en-US" altLang="en-US"/>
              <a:pPr>
                <a:defRPr/>
              </a:pPr>
              <a:t>‹#›</a:t>
            </a:fld>
            <a:endParaRPr lang="en-US" altLang="en-US"/>
          </a:p>
        </p:txBody>
      </p:sp>
    </p:spTree>
    <p:extLst>
      <p:ext uri="{BB962C8B-B14F-4D97-AF65-F5344CB8AC3E}">
        <p14:creationId xmlns:p14="http://schemas.microsoft.com/office/powerpoint/2010/main" val="16799684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F8489A1D-CB40-2A87-484B-23FD8FDE4360}"/>
              </a:ext>
            </a:extLst>
          </p:cNvPr>
          <p:cNvSpPr>
            <a:spLocks noGrp="1" noChangeArrowheads="1"/>
          </p:cNvSpPr>
          <p:nvPr>
            <p:ph type="dt" idx="10"/>
          </p:nvPr>
        </p:nvSpPr>
        <p:spPr>
          <a:ln/>
        </p:spPr>
        <p:txBody>
          <a:bodyPr/>
          <a:lstStyle>
            <a:lvl1pPr>
              <a:defRPr/>
            </a:lvl1pPr>
          </a:lstStyle>
          <a:p>
            <a:pPr>
              <a:defRPr/>
            </a:pPr>
            <a:r>
              <a:rPr lang="en-US"/>
              <a:t>2/7/20</a:t>
            </a:r>
          </a:p>
        </p:txBody>
      </p:sp>
      <p:sp>
        <p:nvSpPr>
          <p:cNvPr id="8" name="Rectangle 5">
            <a:extLst>
              <a:ext uri="{FF2B5EF4-FFF2-40B4-BE49-F238E27FC236}">
                <a16:creationId xmlns:a16="http://schemas.microsoft.com/office/drawing/2014/main" id="{2D8086BD-6C2E-E276-1BC7-FCC3CAC1E81E}"/>
              </a:ext>
            </a:extLst>
          </p:cNvPr>
          <p:cNvSpPr>
            <a:spLocks noGrp="1" noChangeArrowheads="1"/>
          </p:cNvSpPr>
          <p:nvPr>
            <p:ph type="sldNum" idx="11"/>
          </p:nvPr>
        </p:nvSpPr>
        <p:spPr>
          <a:ln/>
        </p:spPr>
        <p:txBody>
          <a:bodyPr/>
          <a:lstStyle>
            <a:lvl1pPr>
              <a:defRPr/>
            </a:lvl1pPr>
          </a:lstStyle>
          <a:p>
            <a:pPr>
              <a:defRPr/>
            </a:pPr>
            <a:fld id="{BB3F114E-AB96-B34B-8374-F210FFC03EFD}" type="slidenum">
              <a:rPr lang="en-US" altLang="en-US"/>
              <a:pPr>
                <a:defRPr/>
              </a:pPr>
              <a:t>‹#›</a:t>
            </a:fld>
            <a:endParaRPr lang="en-US" altLang="en-US"/>
          </a:p>
        </p:txBody>
      </p:sp>
    </p:spTree>
    <p:extLst>
      <p:ext uri="{BB962C8B-B14F-4D97-AF65-F5344CB8AC3E}">
        <p14:creationId xmlns:p14="http://schemas.microsoft.com/office/powerpoint/2010/main" val="11364405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34C88F66-C085-C20F-8FBA-81C31A903CE1}"/>
              </a:ext>
            </a:extLst>
          </p:cNvPr>
          <p:cNvSpPr>
            <a:spLocks noGrp="1" noChangeArrowheads="1"/>
          </p:cNvSpPr>
          <p:nvPr>
            <p:ph type="dt" idx="10"/>
          </p:nvPr>
        </p:nvSpPr>
        <p:spPr>
          <a:ln/>
        </p:spPr>
        <p:txBody>
          <a:bodyPr/>
          <a:lstStyle>
            <a:lvl1pPr>
              <a:defRPr/>
            </a:lvl1pPr>
          </a:lstStyle>
          <a:p>
            <a:pPr>
              <a:defRPr/>
            </a:pPr>
            <a:r>
              <a:rPr lang="en-US"/>
              <a:t>2/7/20</a:t>
            </a:r>
          </a:p>
        </p:txBody>
      </p:sp>
      <p:sp>
        <p:nvSpPr>
          <p:cNvPr id="4" name="Rectangle 5">
            <a:extLst>
              <a:ext uri="{FF2B5EF4-FFF2-40B4-BE49-F238E27FC236}">
                <a16:creationId xmlns:a16="http://schemas.microsoft.com/office/drawing/2014/main" id="{8BB1D647-9EF7-FF21-643C-281AD68D0036}"/>
              </a:ext>
            </a:extLst>
          </p:cNvPr>
          <p:cNvSpPr>
            <a:spLocks noGrp="1" noChangeArrowheads="1"/>
          </p:cNvSpPr>
          <p:nvPr>
            <p:ph type="sldNum" idx="11"/>
          </p:nvPr>
        </p:nvSpPr>
        <p:spPr>
          <a:ln/>
        </p:spPr>
        <p:txBody>
          <a:bodyPr/>
          <a:lstStyle>
            <a:lvl1pPr>
              <a:defRPr/>
            </a:lvl1pPr>
          </a:lstStyle>
          <a:p>
            <a:pPr>
              <a:defRPr/>
            </a:pPr>
            <a:fld id="{36E74E9E-A3CF-E840-80C5-5F2561B38700}" type="slidenum">
              <a:rPr lang="en-US" altLang="en-US"/>
              <a:pPr>
                <a:defRPr/>
              </a:pPr>
              <a:t>‹#›</a:t>
            </a:fld>
            <a:endParaRPr lang="en-US" altLang="en-US"/>
          </a:p>
        </p:txBody>
      </p:sp>
    </p:spTree>
    <p:extLst>
      <p:ext uri="{BB962C8B-B14F-4D97-AF65-F5344CB8AC3E}">
        <p14:creationId xmlns:p14="http://schemas.microsoft.com/office/powerpoint/2010/main" val="9584378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50FAE234-DDFC-6B8F-A6A7-B0E3C837932F}"/>
              </a:ext>
            </a:extLst>
          </p:cNvPr>
          <p:cNvSpPr>
            <a:spLocks noGrp="1" noChangeArrowheads="1"/>
          </p:cNvSpPr>
          <p:nvPr>
            <p:ph type="dt" idx="10"/>
          </p:nvPr>
        </p:nvSpPr>
        <p:spPr>
          <a:ln/>
        </p:spPr>
        <p:txBody>
          <a:bodyPr/>
          <a:lstStyle>
            <a:lvl1pPr>
              <a:defRPr/>
            </a:lvl1pPr>
          </a:lstStyle>
          <a:p>
            <a:pPr>
              <a:defRPr/>
            </a:pPr>
            <a:r>
              <a:rPr lang="en-US"/>
              <a:t>2/7/20</a:t>
            </a:r>
          </a:p>
        </p:txBody>
      </p:sp>
      <p:sp>
        <p:nvSpPr>
          <p:cNvPr id="3" name="Rectangle 5">
            <a:extLst>
              <a:ext uri="{FF2B5EF4-FFF2-40B4-BE49-F238E27FC236}">
                <a16:creationId xmlns:a16="http://schemas.microsoft.com/office/drawing/2014/main" id="{5717C0F2-003B-701D-26C9-66D2EB5B26F7}"/>
              </a:ext>
            </a:extLst>
          </p:cNvPr>
          <p:cNvSpPr>
            <a:spLocks noGrp="1" noChangeArrowheads="1"/>
          </p:cNvSpPr>
          <p:nvPr>
            <p:ph type="sldNum" idx="11"/>
          </p:nvPr>
        </p:nvSpPr>
        <p:spPr>
          <a:ln/>
        </p:spPr>
        <p:txBody>
          <a:bodyPr/>
          <a:lstStyle>
            <a:lvl1pPr>
              <a:defRPr/>
            </a:lvl1pPr>
          </a:lstStyle>
          <a:p>
            <a:pPr>
              <a:defRPr/>
            </a:pPr>
            <a:fld id="{A4718ABC-E126-5445-AEA9-B660E089282E}" type="slidenum">
              <a:rPr lang="en-US" altLang="en-US"/>
              <a:pPr>
                <a:defRPr/>
              </a:pPr>
              <a:t>‹#›</a:t>
            </a:fld>
            <a:endParaRPr lang="en-US" altLang="en-US"/>
          </a:p>
        </p:txBody>
      </p:sp>
    </p:spTree>
    <p:extLst>
      <p:ext uri="{BB962C8B-B14F-4D97-AF65-F5344CB8AC3E}">
        <p14:creationId xmlns:p14="http://schemas.microsoft.com/office/powerpoint/2010/main" val="3473656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7461424F-04AA-1103-ADA0-5B4DEA2B9584}"/>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id="{0B726CAB-1E26-49ED-261D-82D5A02DA73C}"/>
              </a:ext>
            </a:extLst>
          </p:cNvPr>
          <p:cNvSpPr>
            <a:spLocks noGrp="1" noChangeArrowheads="1"/>
          </p:cNvSpPr>
          <p:nvPr>
            <p:ph type="sldNum" idx="11"/>
          </p:nvPr>
        </p:nvSpPr>
        <p:spPr>
          <a:ln/>
        </p:spPr>
        <p:txBody>
          <a:bodyPr/>
          <a:lstStyle>
            <a:lvl1pPr>
              <a:defRPr/>
            </a:lvl1pPr>
          </a:lstStyle>
          <a:p>
            <a:pPr>
              <a:defRPr/>
            </a:pPr>
            <a:fld id="{949E35BE-AFEC-2249-A1E7-8BC27DF5BFD7}" type="slidenum">
              <a:rPr lang="en-US" altLang="en-US"/>
              <a:pPr>
                <a:defRPr/>
              </a:pPr>
              <a:t>‹#›</a:t>
            </a:fld>
            <a:endParaRPr lang="en-US" altLang="en-US"/>
          </a:p>
        </p:txBody>
      </p:sp>
    </p:spTree>
    <p:extLst>
      <p:ext uri="{BB962C8B-B14F-4D97-AF65-F5344CB8AC3E}">
        <p14:creationId xmlns:p14="http://schemas.microsoft.com/office/powerpoint/2010/main" val="27253896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7D659615-38FA-066E-1BD2-4973F043E602}"/>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5">
            <a:extLst>
              <a:ext uri="{FF2B5EF4-FFF2-40B4-BE49-F238E27FC236}">
                <a16:creationId xmlns:a16="http://schemas.microsoft.com/office/drawing/2014/main" id="{1BD7AF9E-20BD-E427-ED4C-6D7F93E124C0}"/>
              </a:ext>
            </a:extLst>
          </p:cNvPr>
          <p:cNvSpPr>
            <a:spLocks noGrp="1" noChangeArrowheads="1"/>
          </p:cNvSpPr>
          <p:nvPr>
            <p:ph type="sldNum" idx="11"/>
          </p:nvPr>
        </p:nvSpPr>
        <p:spPr>
          <a:ln/>
        </p:spPr>
        <p:txBody>
          <a:bodyPr/>
          <a:lstStyle>
            <a:lvl1pPr>
              <a:defRPr/>
            </a:lvl1pPr>
          </a:lstStyle>
          <a:p>
            <a:pPr>
              <a:defRPr/>
            </a:pPr>
            <a:fld id="{EF194DC6-BDD5-2049-8F3B-4DA136896AD6}" type="slidenum">
              <a:rPr lang="en-US" altLang="en-US"/>
              <a:pPr>
                <a:defRPr/>
              </a:pPr>
              <a:t>‹#›</a:t>
            </a:fld>
            <a:endParaRPr lang="en-US" altLang="en-US"/>
          </a:p>
        </p:txBody>
      </p:sp>
    </p:spTree>
    <p:extLst>
      <p:ext uri="{BB962C8B-B14F-4D97-AF65-F5344CB8AC3E}">
        <p14:creationId xmlns:p14="http://schemas.microsoft.com/office/powerpoint/2010/main" val="14211787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E8B12BBD-BC33-AA46-ADF0-76D85410A34B}"/>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5">
            <a:extLst>
              <a:ext uri="{FF2B5EF4-FFF2-40B4-BE49-F238E27FC236}">
                <a16:creationId xmlns:a16="http://schemas.microsoft.com/office/drawing/2014/main" id="{277A63E0-F3E7-8578-62AC-2A4915F87FE4}"/>
              </a:ext>
            </a:extLst>
          </p:cNvPr>
          <p:cNvSpPr>
            <a:spLocks noGrp="1" noChangeArrowheads="1"/>
          </p:cNvSpPr>
          <p:nvPr>
            <p:ph type="sldNum" idx="11"/>
          </p:nvPr>
        </p:nvSpPr>
        <p:spPr>
          <a:ln/>
        </p:spPr>
        <p:txBody>
          <a:bodyPr/>
          <a:lstStyle>
            <a:lvl1pPr>
              <a:defRPr/>
            </a:lvl1pPr>
          </a:lstStyle>
          <a:p>
            <a:pPr>
              <a:defRPr/>
            </a:pPr>
            <a:fld id="{9AD64DC9-0885-C141-8079-EDF6A8ACD69D}" type="slidenum">
              <a:rPr lang="en-US" altLang="en-US"/>
              <a:pPr>
                <a:defRPr/>
              </a:pPr>
              <a:t>‹#›</a:t>
            </a:fld>
            <a:endParaRPr lang="en-US" altLang="en-US"/>
          </a:p>
        </p:txBody>
      </p:sp>
    </p:spTree>
    <p:extLst>
      <p:ext uri="{BB962C8B-B14F-4D97-AF65-F5344CB8AC3E}">
        <p14:creationId xmlns:p14="http://schemas.microsoft.com/office/powerpoint/2010/main" val="42362040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7F92359D-4AAF-E43B-4DB6-67AB99F69B17}"/>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id="{74B072F2-7FFF-A802-F218-E635156968D9}"/>
              </a:ext>
            </a:extLst>
          </p:cNvPr>
          <p:cNvSpPr>
            <a:spLocks noGrp="1" noChangeArrowheads="1"/>
          </p:cNvSpPr>
          <p:nvPr>
            <p:ph type="sldNum" idx="11"/>
          </p:nvPr>
        </p:nvSpPr>
        <p:spPr>
          <a:ln/>
        </p:spPr>
        <p:txBody>
          <a:bodyPr/>
          <a:lstStyle>
            <a:lvl1pPr>
              <a:defRPr/>
            </a:lvl1pPr>
          </a:lstStyle>
          <a:p>
            <a:pPr>
              <a:defRPr/>
            </a:pPr>
            <a:fld id="{59A9C0FC-80BA-7E4A-8E94-1E10B62882CC}" type="slidenum">
              <a:rPr lang="en-US" altLang="en-US"/>
              <a:pPr>
                <a:defRPr/>
              </a:pPr>
              <a:t>‹#›</a:t>
            </a:fld>
            <a:endParaRPr lang="en-US" altLang="en-US"/>
          </a:p>
        </p:txBody>
      </p:sp>
    </p:spTree>
    <p:extLst>
      <p:ext uri="{BB962C8B-B14F-4D97-AF65-F5344CB8AC3E}">
        <p14:creationId xmlns:p14="http://schemas.microsoft.com/office/powerpoint/2010/main" val="17441589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39"/>
            <a:ext cx="2741084" cy="58499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499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98CA6596-FA66-5068-235B-C366684F886C}"/>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id="{8D2B0863-8142-DE40-B7C8-51AAE189F1C6}"/>
              </a:ext>
            </a:extLst>
          </p:cNvPr>
          <p:cNvSpPr>
            <a:spLocks noGrp="1" noChangeArrowheads="1"/>
          </p:cNvSpPr>
          <p:nvPr>
            <p:ph type="sldNum" idx="11"/>
          </p:nvPr>
        </p:nvSpPr>
        <p:spPr>
          <a:ln/>
        </p:spPr>
        <p:txBody>
          <a:bodyPr/>
          <a:lstStyle>
            <a:lvl1pPr>
              <a:defRPr/>
            </a:lvl1pPr>
          </a:lstStyle>
          <a:p>
            <a:pPr>
              <a:defRPr/>
            </a:pPr>
            <a:fld id="{F4D00090-1D75-9A42-A121-2D1478B72A8F}" type="slidenum">
              <a:rPr lang="en-US" altLang="en-US"/>
              <a:pPr>
                <a:defRPr/>
              </a:pPr>
              <a:t>‹#›</a:t>
            </a:fld>
            <a:endParaRPr lang="en-US" altLang="en-US"/>
          </a:p>
        </p:txBody>
      </p:sp>
    </p:spTree>
    <p:extLst>
      <p:ext uri="{BB962C8B-B14F-4D97-AF65-F5344CB8AC3E}">
        <p14:creationId xmlns:p14="http://schemas.microsoft.com/office/powerpoint/2010/main" val="779682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2C1C976A-F487-0CD1-307F-FCBB232965B5}"/>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id="{4B1292CB-2B46-99B5-A406-1B54D62405E4}"/>
              </a:ext>
            </a:extLst>
          </p:cNvPr>
          <p:cNvSpPr>
            <a:spLocks noGrp="1" noChangeArrowheads="1"/>
          </p:cNvSpPr>
          <p:nvPr>
            <p:ph type="sldNum" idx="11"/>
          </p:nvPr>
        </p:nvSpPr>
        <p:spPr>
          <a:ln/>
        </p:spPr>
        <p:txBody>
          <a:bodyPr/>
          <a:lstStyle>
            <a:lvl1pPr>
              <a:defRPr/>
            </a:lvl1pPr>
          </a:lstStyle>
          <a:p>
            <a:pPr>
              <a:defRPr/>
            </a:pPr>
            <a:fld id="{FCF5BBE6-9124-764C-BBAE-AABBB1DBF56E}" type="slidenum">
              <a:rPr lang="en-US" altLang="en-US"/>
              <a:pPr>
                <a:defRPr/>
              </a:pPr>
              <a:t>‹#›</a:t>
            </a:fld>
            <a:endParaRPr lang="en-US" altLang="en-US"/>
          </a:p>
        </p:txBody>
      </p:sp>
    </p:spTree>
    <p:extLst>
      <p:ext uri="{BB962C8B-B14F-4D97-AF65-F5344CB8AC3E}">
        <p14:creationId xmlns:p14="http://schemas.microsoft.com/office/powerpoint/2010/main" val="1757722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1" y="1604963"/>
            <a:ext cx="5382684"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604963"/>
            <a:ext cx="5384800"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61F83905-776B-5997-311D-E7D0123F02BB}"/>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4">
            <a:extLst>
              <a:ext uri="{FF2B5EF4-FFF2-40B4-BE49-F238E27FC236}">
                <a16:creationId xmlns:a16="http://schemas.microsoft.com/office/drawing/2014/main" id="{75D716ED-517D-73AD-F7D6-D25C72229680}"/>
              </a:ext>
            </a:extLst>
          </p:cNvPr>
          <p:cNvSpPr>
            <a:spLocks noGrp="1" noChangeArrowheads="1"/>
          </p:cNvSpPr>
          <p:nvPr>
            <p:ph type="sldNum" idx="11"/>
          </p:nvPr>
        </p:nvSpPr>
        <p:spPr>
          <a:ln/>
        </p:spPr>
        <p:txBody>
          <a:bodyPr/>
          <a:lstStyle>
            <a:lvl1pPr>
              <a:defRPr/>
            </a:lvl1pPr>
          </a:lstStyle>
          <a:p>
            <a:pPr>
              <a:defRPr/>
            </a:pPr>
            <a:fld id="{C1DFE81C-2CA9-E84B-AB77-C4A65CC35A3F}" type="slidenum">
              <a:rPr lang="en-US" altLang="en-US"/>
              <a:pPr>
                <a:defRPr/>
              </a:pPr>
              <a:t>‹#›</a:t>
            </a:fld>
            <a:endParaRPr lang="en-US" altLang="en-US"/>
          </a:p>
        </p:txBody>
      </p:sp>
    </p:spTree>
    <p:extLst>
      <p:ext uri="{BB962C8B-B14F-4D97-AF65-F5344CB8AC3E}">
        <p14:creationId xmlns:p14="http://schemas.microsoft.com/office/powerpoint/2010/main" val="4198070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6E58B85C-24E0-B9BE-A4F2-59E377FA050E}"/>
              </a:ext>
            </a:extLst>
          </p:cNvPr>
          <p:cNvSpPr>
            <a:spLocks noGrp="1" noChangeArrowheads="1"/>
          </p:cNvSpPr>
          <p:nvPr>
            <p:ph type="dt" idx="10"/>
          </p:nvPr>
        </p:nvSpPr>
        <p:spPr>
          <a:ln/>
        </p:spPr>
        <p:txBody>
          <a:bodyPr/>
          <a:lstStyle>
            <a:lvl1pPr>
              <a:defRPr/>
            </a:lvl1pPr>
          </a:lstStyle>
          <a:p>
            <a:pPr>
              <a:defRPr/>
            </a:pPr>
            <a:r>
              <a:rPr lang="en-US"/>
              <a:t>2/7/20</a:t>
            </a:r>
          </a:p>
        </p:txBody>
      </p:sp>
      <p:sp>
        <p:nvSpPr>
          <p:cNvPr id="8" name="Rectangle 4">
            <a:extLst>
              <a:ext uri="{FF2B5EF4-FFF2-40B4-BE49-F238E27FC236}">
                <a16:creationId xmlns:a16="http://schemas.microsoft.com/office/drawing/2014/main" id="{230957F9-D32C-C42B-7E19-26EF7D79EFEF}"/>
              </a:ext>
            </a:extLst>
          </p:cNvPr>
          <p:cNvSpPr>
            <a:spLocks noGrp="1" noChangeArrowheads="1"/>
          </p:cNvSpPr>
          <p:nvPr>
            <p:ph type="sldNum" idx="11"/>
          </p:nvPr>
        </p:nvSpPr>
        <p:spPr>
          <a:ln/>
        </p:spPr>
        <p:txBody>
          <a:bodyPr/>
          <a:lstStyle>
            <a:lvl1pPr>
              <a:defRPr/>
            </a:lvl1pPr>
          </a:lstStyle>
          <a:p>
            <a:pPr>
              <a:defRPr/>
            </a:pPr>
            <a:fld id="{5192C7AE-FA8A-F848-AE52-808481C075EF}" type="slidenum">
              <a:rPr lang="en-US" altLang="en-US"/>
              <a:pPr>
                <a:defRPr/>
              </a:pPr>
              <a:t>‹#›</a:t>
            </a:fld>
            <a:endParaRPr lang="en-US" altLang="en-US"/>
          </a:p>
        </p:txBody>
      </p:sp>
    </p:spTree>
    <p:extLst>
      <p:ext uri="{BB962C8B-B14F-4D97-AF65-F5344CB8AC3E}">
        <p14:creationId xmlns:p14="http://schemas.microsoft.com/office/powerpoint/2010/main" val="2924161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1A284707-65E0-84FA-C5B8-458C03B5C85F}"/>
              </a:ext>
            </a:extLst>
          </p:cNvPr>
          <p:cNvSpPr>
            <a:spLocks noGrp="1" noChangeArrowheads="1"/>
          </p:cNvSpPr>
          <p:nvPr>
            <p:ph type="dt" idx="10"/>
          </p:nvPr>
        </p:nvSpPr>
        <p:spPr>
          <a:ln/>
        </p:spPr>
        <p:txBody>
          <a:bodyPr/>
          <a:lstStyle>
            <a:lvl1pPr>
              <a:defRPr/>
            </a:lvl1pPr>
          </a:lstStyle>
          <a:p>
            <a:pPr>
              <a:defRPr/>
            </a:pPr>
            <a:r>
              <a:rPr lang="en-US"/>
              <a:t>2/7/20</a:t>
            </a:r>
          </a:p>
        </p:txBody>
      </p:sp>
      <p:sp>
        <p:nvSpPr>
          <p:cNvPr id="4" name="Rectangle 4">
            <a:extLst>
              <a:ext uri="{FF2B5EF4-FFF2-40B4-BE49-F238E27FC236}">
                <a16:creationId xmlns:a16="http://schemas.microsoft.com/office/drawing/2014/main" id="{6459D185-5C63-DE3F-1CD3-F6B0EB54C6CE}"/>
              </a:ext>
            </a:extLst>
          </p:cNvPr>
          <p:cNvSpPr>
            <a:spLocks noGrp="1" noChangeArrowheads="1"/>
          </p:cNvSpPr>
          <p:nvPr>
            <p:ph type="sldNum" idx="11"/>
          </p:nvPr>
        </p:nvSpPr>
        <p:spPr>
          <a:ln/>
        </p:spPr>
        <p:txBody>
          <a:bodyPr/>
          <a:lstStyle>
            <a:lvl1pPr>
              <a:defRPr/>
            </a:lvl1pPr>
          </a:lstStyle>
          <a:p>
            <a:pPr>
              <a:defRPr/>
            </a:pPr>
            <a:fld id="{54396295-0177-9245-B6DA-ACA432153D20}" type="slidenum">
              <a:rPr lang="en-US" altLang="en-US"/>
              <a:pPr>
                <a:defRPr/>
              </a:pPr>
              <a:t>‹#›</a:t>
            </a:fld>
            <a:endParaRPr lang="en-US" altLang="en-US"/>
          </a:p>
        </p:txBody>
      </p:sp>
    </p:spTree>
    <p:extLst>
      <p:ext uri="{BB962C8B-B14F-4D97-AF65-F5344CB8AC3E}">
        <p14:creationId xmlns:p14="http://schemas.microsoft.com/office/powerpoint/2010/main" val="2494001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BA1581B-40A9-80B9-584E-3CA468CBDD58}"/>
              </a:ext>
            </a:extLst>
          </p:cNvPr>
          <p:cNvSpPr>
            <a:spLocks noGrp="1" noChangeArrowheads="1"/>
          </p:cNvSpPr>
          <p:nvPr>
            <p:ph type="dt" idx="10"/>
          </p:nvPr>
        </p:nvSpPr>
        <p:spPr>
          <a:ln/>
        </p:spPr>
        <p:txBody>
          <a:bodyPr/>
          <a:lstStyle>
            <a:lvl1pPr>
              <a:defRPr/>
            </a:lvl1pPr>
          </a:lstStyle>
          <a:p>
            <a:pPr>
              <a:defRPr/>
            </a:pPr>
            <a:r>
              <a:rPr lang="en-US"/>
              <a:t>2/7/20</a:t>
            </a:r>
          </a:p>
        </p:txBody>
      </p:sp>
      <p:sp>
        <p:nvSpPr>
          <p:cNvPr id="3" name="Rectangle 4">
            <a:extLst>
              <a:ext uri="{FF2B5EF4-FFF2-40B4-BE49-F238E27FC236}">
                <a16:creationId xmlns:a16="http://schemas.microsoft.com/office/drawing/2014/main" id="{E73589D6-AF04-90EC-6732-09B2B41028B8}"/>
              </a:ext>
            </a:extLst>
          </p:cNvPr>
          <p:cNvSpPr>
            <a:spLocks noGrp="1" noChangeArrowheads="1"/>
          </p:cNvSpPr>
          <p:nvPr>
            <p:ph type="sldNum" idx="11"/>
          </p:nvPr>
        </p:nvSpPr>
        <p:spPr>
          <a:ln/>
        </p:spPr>
        <p:txBody>
          <a:bodyPr/>
          <a:lstStyle>
            <a:lvl1pPr>
              <a:defRPr/>
            </a:lvl1pPr>
          </a:lstStyle>
          <a:p>
            <a:pPr>
              <a:defRPr/>
            </a:pPr>
            <a:fld id="{686730C1-F2A3-D64B-AFFE-7A525D226CDD}" type="slidenum">
              <a:rPr lang="en-US" altLang="en-US"/>
              <a:pPr>
                <a:defRPr/>
              </a:pPr>
              <a:t>‹#›</a:t>
            </a:fld>
            <a:endParaRPr lang="en-US" altLang="en-US"/>
          </a:p>
        </p:txBody>
      </p:sp>
    </p:spTree>
    <p:extLst>
      <p:ext uri="{BB962C8B-B14F-4D97-AF65-F5344CB8AC3E}">
        <p14:creationId xmlns:p14="http://schemas.microsoft.com/office/powerpoint/2010/main" val="1864790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DFC6A762-7EE1-17A2-2C8A-ED5E4A7BB963}"/>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4">
            <a:extLst>
              <a:ext uri="{FF2B5EF4-FFF2-40B4-BE49-F238E27FC236}">
                <a16:creationId xmlns:a16="http://schemas.microsoft.com/office/drawing/2014/main" id="{91DAA9CA-E336-BB35-4894-D7F8D2EEA6AB}"/>
              </a:ext>
            </a:extLst>
          </p:cNvPr>
          <p:cNvSpPr>
            <a:spLocks noGrp="1" noChangeArrowheads="1"/>
          </p:cNvSpPr>
          <p:nvPr>
            <p:ph type="sldNum" idx="11"/>
          </p:nvPr>
        </p:nvSpPr>
        <p:spPr>
          <a:ln/>
        </p:spPr>
        <p:txBody>
          <a:bodyPr/>
          <a:lstStyle>
            <a:lvl1pPr>
              <a:defRPr/>
            </a:lvl1pPr>
          </a:lstStyle>
          <a:p>
            <a:pPr>
              <a:defRPr/>
            </a:pPr>
            <a:fld id="{31507498-FF19-3A45-8C68-A6207F44CBA5}" type="slidenum">
              <a:rPr lang="en-US" altLang="en-US"/>
              <a:pPr>
                <a:defRPr/>
              </a:pPr>
              <a:t>‹#›</a:t>
            </a:fld>
            <a:endParaRPr lang="en-US" altLang="en-US"/>
          </a:p>
        </p:txBody>
      </p:sp>
    </p:spTree>
    <p:extLst>
      <p:ext uri="{BB962C8B-B14F-4D97-AF65-F5344CB8AC3E}">
        <p14:creationId xmlns:p14="http://schemas.microsoft.com/office/powerpoint/2010/main" val="741807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7BE415D9-9DBC-D4EA-EF8D-41712D91ECB5}"/>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4">
            <a:extLst>
              <a:ext uri="{FF2B5EF4-FFF2-40B4-BE49-F238E27FC236}">
                <a16:creationId xmlns:a16="http://schemas.microsoft.com/office/drawing/2014/main" id="{05E07254-D627-FCAF-573E-3A130094662A}"/>
              </a:ext>
            </a:extLst>
          </p:cNvPr>
          <p:cNvSpPr>
            <a:spLocks noGrp="1" noChangeArrowheads="1"/>
          </p:cNvSpPr>
          <p:nvPr>
            <p:ph type="sldNum" idx="11"/>
          </p:nvPr>
        </p:nvSpPr>
        <p:spPr>
          <a:ln/>
        </p:spPr>
        <p:txBody>
          <a:bodyPr/>
          <a:lstStyle>
            <a:lvl1pPr>
              <a:defRPr/>
            </a:lvl1pPr>
          </a:lstStyle>
          <a:p>
            <a:pPr>
              <a:defRPr/>
            </a:pPr>
            <a:fld id="{AC633A5F-4671-694F-8295-60A15D2FCDF9}" type="slidenum">
              <a:rPr lang="en-US" altLang="en-US"/>
              <a:pPr>
                <a:defRPr/>
              </a:pPr>
              <a:t>‹#›</a:t>
            </a:fld>
            <a:endParaRPr lang="en-US" altLang="en-US"/>
          </a:p>
        </p:txBody>
      </p:sp>
    </p:spTree>
    <p:extLst>
      <p:ext uri="{BB962C8B-B14F-4D97-AF65-F5344CB8AC3E}">
        <p14:creationId xmlns:p14="http://schemas.microsoft.com/office/powerpoint/2010/main" val="2969094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theme" Target="../theme/theme2.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562AA298-D566-8629-A648-EE0420E47B18}"/>
              </a:ext>
            </a:extLst>
          </p:cNvPr>
          <p:cNvSpPr>
            <a:spLocks noGrp="1" noChangeArrowheads="1"/>
          </p:cNvSpPr>
          <p:nvPr>
            <p:ph type="title"/>
          </p:nvPr>
        </p:nvSpPr>
        <p:spPr bwMode="auto">
          <a:xfrm>
            <a:off x="914400" y="2130425"/>
            <a:ext cx="10361613" cy="146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 name="Rectangle 2">
            <a:extLst>
              <a:ext uri="{FF2B5EF4-FFF2-40B4-BE49-F238E27FC236}">
                <a16:creationId xmlns:a16="http://schemas.microsoft.com/office/drawing/2014/main" id="{1F6AF911-5F24-88B2-5C42-4A299296FD60}"/>
              </a:ext>
            </a:extLst>
          </p:cNvPr>
          <p:cNvSpPr>
            <a:spLocks noGrp="1" noChangeArrowheads="1"/>
          </p:cNvSpPr>
          <p:nvPr>
            <p:ph type="dt"/>
          </p:nvPr>
        </p:nvSpPr>
        <p:spPr bwMode="auto">
          <a:xfrm>
            <a:off x="609600" y="6356350"/>
            <a:ext cx="2843213" cy="363538"/>
          </a:xfrm>
          <a:prstGeom prst="rect">
            <a:avLst/>
          </a:prstGeom>
          <a:noFill/>
          <a:ln w="9525" cap="flat">
            <a:noFill/>
            <a:round/>
            <a:headEnd/>
            <a:tailEnd/>
          </a:ln>
          <a:effectLst/>
        </p:spPr>
        <p:txBody>
          <a:bodyPr vert="horz" wrap="square" lIns="91440" tIns="45720" rIns="91440" bIns="45720" numCol="1" anchor="ctr" anchorCtr="0" compatLnSpc="1">
            <a:prstTxWarp prst="textNoShape">
              <a:avLst/>
            </a:prstTxWarp>
          </a:bodyPr>
          <a:lstStyle>
            <a:lvl1pPr eaLnBrk="1" hangingPunct="1">
              <a:lnSpc>
                <a:spcPct val="100000"/>
              </a:lnSpc>
              <a:buClr>
                <a:srgbClr val="000000"/>
              </a:buClr>
              <a:buSzPct val="100000"/>
              <a:buFont typeface="Times New Roman" pitchFamily="16"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pPr>
              <a:defRPr/>
            </a:pPr>
            <a:r>
              <a:rPr lang="en-US"/>
              <a:t>2/7/20</a:t>
            </a:r>
          </a:p>
        </p:txBody>
      </p:sp>
      <p:sp>
        <p:nvSpPr>
          <p:cNvPr id="1028" name="Text Box 3">
            <a:extLst>
              <a:ext uri="{FF2B5EF4-FFF2-40B4-BE49-F238E27FC236}">
                <a16:creationId xmlns:a16="http://schemas.microsoft.com/office/drawing/2014/main" id="{264FCF2E-35C5-BEC4-980C-C300088B3CB6}"/>
              </a:ext>
            </a:extLst>
          </p:cNvPr>
          <p:cNvSpPr txBox="1">
            <a:spLocks noChangeArrowheads="1"/>
          </p:cNvSpPr>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3" name="Rectangle 4">
            <a:extLst>
              <a:ext uri="{FF2B5EF4-FFF2-40B4-BE49-F238E27FC236}">
                <a16:creationId xmlns:a16="http://schemas.microsoft.com/office/drawing/2014/main" id="{C2FC1FD8-675F-B36B-469E-6A10CEF6EF79}"/>
              </a:ext>
            </a:extLst>
          </p:cNvPr>
          <p:cNvSpPr>
            <a:spLocks noGrp="1" noChangeArrowheads="1"/>
          </p:cNvSpPr>
          <p:nvPr>
            <p:ph type="sldNum"/>
          </p:nvPr>
        </p:nvSpPr>
        <p:spPr bwMode="auto">
          <a:xfrm>
            <a:off x="8737600" y="6356350"/>
            <a:ext cx="2843213" cy="363538"/>
          </a:xfrm>
          <a:prstGeom prst="rect">
            <a:avLst/>
          </a:prstGeom>
          <a:noFill/>
          <a:ln w="9525" cap="flat">
            <a:noFill/>
            <a:round/>
            <a:headEnd/>
            <a:tailEnd/>
          </a:ln>
          <a:effectLst/>
        </p:spPr>
        <p:txBody>
          <a:bodyPr vert="horz" wrap="square" lIns="91440" tIns="45720" rIns="91440" bIns="45720" numCol="1" anchor="ctr" anchorCtr="0" compatLnSpc="1">
            <a:prstTxWarp prst="textNoShape">
              <a:avLst/>
            </a:prstTxWarp>
          </a:bodyPr>
          <a:lstStyle>
            <a:lvl1pPr algn="r" eaLnBrk="1" hangingPunct="1">
              <a:buClr>
                <a:srgbClr val="000000"/>
              </a:buClr>
              <a:buSzPct val="100000"/>
              <a:buFont typeface="Times New Roman" panose="02020603050405020304" pitchFamily="18" charset="0"/>
              <a:buNone/>
              <a:defRPr sz="1200">
                <a:solidFill>
                  <a:srgbClr val="8B8B8B"/>
                </a:solidFill>
                <a:latin typeface="Calibri" panose="020F0502020204030204" pitchFamily="34" charset="0"/>
                <a:ea typeface="DejaVu Sans"/>
                <a:cs typeface="DejaVu Sans"/>
              </a:defRPr>
            </a:lvl1pPr>
          </a:lstStyle>
          <a:p>
            <a:pPr>
              <a:defRPr/>
            </a:pPr>
            <a:fld id="{43AC8C7B-E6A4-8A41-AD92-7AA90E92FDC1}" type="slidenum">
              <a:rPr lang="en-US" altLang="en-US"/>
              <a:pPr>
                <a:defRPr/>
              </a:pPr>
              <a:t>‹#›</a:t>
            </a:fld>
            <a:endParaRPr lang="en-US" altLang="en-US"/>
          </a:p>
        </p:txBody>
      </p:sp>
      <p:sp>
        <p:nvSpPr>
          <p:cNvPr id="1030" name="Rectangle 5">
            <a:extLst>
              <a:ext uri="{FF2B5EF4-FFF2-40B4-BE49-F238E27FC236}">
                <a16:creationId xmlns:a16="http://schemas.microsoft.com/office/drawing/2014/main" id="{29CEA8FD-5D83-52EC-1D59-F68BC3151355}"/>
              </a:ext>
            </a:extLst>
          </p:cNvPr>
          <p:cNvSpPr>
            <a:spLocks noGrp="1" noChangeArrowheads="1"/>
          </p:cNvSpPr>
          <p:nvPr>
            <p:ph type="body" idx="1"/>
          </p:nvPr>
        </p:nvSpPr>
        <p:spPr bwMode="auto">
          <a:xfrm>
            <a:off x="609600" y="1604963"/>
            <a:ext cx="10971213" cy="39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69088"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38"/>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a:extLst>
              <a:ext uri="{FF2B5EF4-FFF2-40B4-BE49-F238E27FC236}">
                <a16:creationId xmlns:a16="http://schemas.microsoft.com/office/drawing/2014/main" id="{57D0773B-82D0-F272-6DDF-35DCB20E6745}"/>
              </a:ext>
            </a:extLst>
          </p:cNvPr>
          <p:cNvSpPr>
            <a:spLocks noGrp="1" noChangeArrowheads="1"/>
          </p:cNvSpPr>
          <p:nvPr>
            <p:ph type="title"/>
          </p:nvPr>
        </p:nvSpPr>
        <p:spPr bwMode="auto">
          <a:xfrm>
            <a:off x="609600" y="274638"/>
            <a:ext cx="10971213"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051" name="Rectangle 2">
            <a:extLst>
              <a:ext uri="{FF2B5EF4-FFF2-40B4-BE49-F238E27FC236}">
                <a16:creationId xmlns:a16="http://schemas.microsoft.com/office/drawing/2014/main" id="{F8D118A3-B628-81F4-A924-BF2723A5AE89}"/>
              </a:ext>
            </a:extLst>
          </p:cNvPr>
          <p:cNvSpPr>
            <a:spLocks noGrp="1" noChangeArrowheads="1"/>
          </p:cNvSpPr>
          <p:nvPr>
            <p:ph type="body" idx="1"/>
          </p:nvPr>
        </p:nvSpPr>
        <p:spPr bwMode="auto">
          <a:xfrm>
            <a:off x="609600" y="1600200"/>
            <a:ext cx="1097121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2" name="Rectangle 3">
            <a:extLst>
              <a:ext uri="{FF2B5EF4-FFF2-40B4-BE49-F238E27FC236}">
                <a16:creationId xmlns:a16="http://schemas.microsoft.com/office/drawing/2014/main" id="{3464A4C2-53E2-825C-8C0E-A2F54B9FD49E}"/>
              </a:ext>
            </a:extLst>
          </p:cNvPr>
          <p:cNvSpPr>
            <a:spLocks noGrp="1" noChangeArrowheads="1"/>
          </p:cNvSpPr>
          <p:nvPr>
            <p:ph type="dt"/>
          </p:nvPr>
        </p:nvSpPr>
        <p:spPr bwMode="auto">
          <a:xfrm>
            <a:off x="609600" y="6356350"/>
            <a:ext cx="2843213" cy="363538"/>
          </a:xfrm>
          <a:prstGeom prst="rect">
            <a:avLst/>
          </a:prstGeom>
          <a:noFill/>
          <a:ln w="9525" cap="flat">
            <a:noFill/>
            <a:round/>
            <a:headEnd/>
            <a:tailEnd/>
          </a:ln>
          <a:effectLst/>
        </p:spPr>
        <p:txBody>
          <a:bodyPr vert="horz" wrap="square" lIns="91440" tIns="45720" rIns="91440" bIns="45720" numCol="1" anchor="ctr" anchorCtr="0" compatLnSpc="1">
            <a:prstTxWarp prst="textNoShape">
              <a:avLst/>
            </a:prstTxWarp>
          </a:bodyPr>
          <a:lstStyle>
            <a:lvl1pPr eaLnBrk="1" hangingPunct="1">
              <a:lnSpc>
                <a:spcPct val="100000"/>
              </a:lnSpc>
              <a:buClr>
                <a:srgbClr val="000000"/>
              </a:buClr>
              <a:buSzPct val="100000"/>
              <a:buFont typeface="Times New Roman" pitchFamily="16"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pPr>
              <a:defRPr/>
            </a:pPr>
            <a:r>
              <a:rPr lang="en-US"/>
              <a:t>2/7/20</a:t>
            </a:r>
          </a:p>
        </p:txBody>
      </p:sp>
      <p:sp>
        <p:nvSpPr>
          <p:cNvPr id="2053" name="Text Box 4">
            <a:extLst>
              <a:ext uri="{FF2B5EF4-FFF2-40B4-BE49-F238E27FC236}">
                <a16:creationId xmlns:a16="http://schemas.microsoft.com/office/drawing/2014/main" id="{9D2C5A9C-943D-6207-7D01-7EAB19B83D8F}"/>
              </a:ext>
            </a:extLst>
          </p:cNvPr>
          <p:cNvSpPr txBox="1">
            <a:spLocks noChangeArrowheads="1"/>
          </p:cNvSpPr>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3" name="Rectangle 5">
            <a:extLst>
              <a:ext uri="{FF2B5EF4-FFF2-40B4-BE49-F238E27FC236}">
                <a16:creationId xmlns:a16="http://schemas.microsoft.com/office/drawing/2014/main" id="{099909E3-7E9E-00B3-97E2-A9AEF7BCE952}"/>
              </a:ext>
            </a:extLst>
          </p:cNvPr>
          <p:cNvSpPr>
            <a:spLocks noGrp="1" noChangeArrowheads="1"/>
          </p:cNvSpPr>
          <p:nvPr>
            <p:ph type="sldNum"/>
          </p:nvPr>
        </p:nvSpPr>
        <p:spPr bwMode="auto">
          <a:xfrm>
            <a:off x="8737600" y="6356350"/>
            <a:ext cx="2843213" cy="363538"/>
          </a:xfrm>
          <a:prstGeom prst="rect">
            <a:avLst/>
          </a:prstGeom>
          <a:noFill/>
          <a:ln w="9525" cap="flat">
            <a:noFill/>
            <a:round/>
            <a:headEnd/>
            <a:tailEnd/>
          </a:ln>
          <a:effectLst/>
        </p:spPr>
        <p:txBody>
          <a:bodyPr vert="horz" wrap="square" lIns="91440" tIns="45720" rIns="91440" bIns="45720" numCol="1" anchor="ctr" anchorCtr="0" compatLnSpc="1">
            <a:prstTxWarp prst="textNoShape">
              <a:avLst/>
            </a:prstTxWarp>
          </a:bodyPr>
          <a:lstStyle>
            <a:lvl1pPr algn="r" eaLnBrk="1" hangingPunct="1">
              <a:buClr>
                <a:srgbClr val="000000"/>
              </a:buClr>
              <a:buSzPct val="100000"/>
              <a:buFont typeface="Times New Roman" panose="02020603050405020304" pitchFamily="18" charset="0"/>
              <a:buNone/>
              <a:defRPr sz="1200">
                <a:solidFill>
                  <a:srgbClr val="8B8B8B"/>
                </a:solidFill>
                <a:latin typeface="Calibri" panose="020F0502020204030204" pitchFamily="34" charset="0"/>
                <a:ea typeface="DejaVu Sans"/>
                <a:cs typeface="DejaVu Sans"/>
              </a:defRPr>
            </a:lvl1pPr>
          </a:lstStyle>
          <a:p>
            <a:pPr>
              <a:defRPr/>
            </a:pPr>
            <a:fld id="{CFD8B8C4-A43B-374A-A0FF-DC3B3128B05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38"/>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 Id="rId4" Type="http://schemas.openxmlformats.org/officeDocument/2006/relationships/image" Target="../media/image2.jpeg" /></Relationships>
</file>

<file path=ppt/slides/_rels/slide1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0.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1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1.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1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2.xml" /><Relationship Id="rId1" Type="http://schemas.openxmlformats.org/officeDocument/2006/relationships/slideLayout" Target="../slideLayouts/slideLayout14.xml" /><Relationship Id="rId5" Type="http://schemas.openxmlformats.org/officeDocument/2006/relationships/image" Target="../media/image4.jpeg" /><Relationship Id="rId4" Type="http://schemas.openxmlformats.org/officeDocument/2006/relationships/image" Target="../media/image2.jpe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14.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6.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7.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8.xml" /><Relationship Id="rId1" Type="http://schemas.openxmlformats.org/officeDocument/2006/relationships/slideLayout" Target="../slideLayouts/slideLayout14.xml" /><Relationship Id="rId5" Type="http://schemas.openxmlformats.org/officeDocument/2006/relationships/image" Target="../media/image3.png" /><Relationship Id="rId4" Type="http://schemas.openxmlformats.org/officeDocument/2006/relationships/image" Target="../media/image2.jpeg" /></Relationships>
</file>

<file path=ppt/slides/_rels/slide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9.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15F92E90-7917-3DA8-84DC-5E3239909A81}"/>
              </a:ext>
            </a:extLst>
          </p:cNvPr>
          <p:cNvSpPr>
            <a:spLocks noGrp="1" noChangeArrowheads="1"/>
          </p:cNvSpPr>
          <p:nvPr>
            <p:ph type="subTitle" idx="4294967295"/>
          </p:nvPr>
        </p:nvSpPr>
        <p:spPr>
          <a:xfrm>
            <a:off x="95250" y="5600700"/>
            <a:ext cx="3168650" cy="1057275"/>
          </a:xfrm>
          <a:solidFill>
            <a:srgbClr val="FFFFFF"/>
          </a:solidFill>
        </p:spPr>
        <p:txBody>
          <a:bodyPr lIns="91440" tIns="45720" rIns="91440" bIns="45720"/>
          <a:lstStyle/>
          <a:p>
            <a:pPr marL="0" indent="0" algn="just" eaLnBrk="1" hangingPunct="1">
              <a:lnSpc>
                <a:spcPct val="10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chemeClr val="tx1"/>
                </a:solidFill>
                <a:latin typeface="Arial Narrow" panose="020B0604020202020204" pitchFamily="34" charset="0"/>
                <a:cs typeface="Arial" panose="020B0604020202020204" pitchFamily="34" charset="0"/>
              </a:rPr>
              <a:t>PRESENTED</a:t>
            </a:r>
          </a:p>
          <a:p>
            <a:pPr marL="0" indent="0" algn="just" eaLnBrk="1" hangingPunct="1">
              <a:lnSpc>
                <a:spcPct val="10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chemeClr val="tx1"/>
                </a:solidFill>
                <a:latin typeface="Arial Narrow" panose="020B0604020202020204" pitchFamily="34" charset="0"/>
                <a:cs typeface="Arial" panose="020B0604020202020204" pitchFamily="34" charset="0"/>
              </a:rPr>
              <a:t>ASHMA BANU.M</a:t>
            </a:r>
          </a:p>
          <a:p>
            <a:pPr marL="0" indent="0" algn="just" eaLnBrk="1" hangingPunct="1">
              <a:lnSpc>
                <a:spcPct val="10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2303811710422014</a:t>
            </a:r>
          </a:p>
          <a:p>
            <a:pPr marL="0" indent="0" algn="just" eaLnBrk="1" hangingPunct="1">
              <a:lnSpc>
                <a:spcPct val="10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dirty="0">
              <a:solidFill>
                <a:srgbClr val="8B8B8B"/>
              </a:solidFill>
              <a:latin typeface="Arial" panose="020B0604020202020204" pitchFamily="34" charset="0"/>
              <a:cs typeface="Arial" panose="020B0604020202020204" pitchFamily="34" charset="0"/>
            </a:endParaRPr>
          </a:p>
        </p:txBody>
      </p:sp>
      <p:sp>
        <p:nvSpPr>
          <p:cNvPr id="4099" name="Rectangle 2">
            <a:extLst>
              <a:ext uri="{FF2B5EF4-FFF2-40B4-BE49-F238E27FC236}">
                <a16:creationId xmlns:a16="http://schemas.microsoft.com/office/drawing/2014/main" id="{CE3172C5-1C50-9A98-4674-924B69E2B6B8}"/>
              </a:ext>
            </a:extLst>
          </p:cNvPr>
          <p:cNvSpPr>
            <a:spLocks noChangeArrowheads="1"/>
          </p:cNvSpPr>
          <p:nvPr/>
        </p:nvSpPr>
        <p:spPr bwMode="auto">
          <a:xfrm>
            <a:off x="1679575" y="-1684338"/>
            <a:ext cx="3543300" cy="3514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pic>
        <p:nvPicPr>
          <p:cNvPr id="4100" name="Picture 3">
            <a:extLst>
              <a:ext uri="{FF2B5EF4-FFF2-40B4-BE49-F238E27FC236}">
                <a16:creationId xmlns:a16="http://schemas.microsoft.com/office/drawing/2014/main" id="{521FEFC4-572E-38E9-B2CC-15641BEBE8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325" y="73025"/>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101" name="Rectangle 4">
            <a:extLst>
              <a:ext uri="{FF2B5EF4-FFF2-40B4-BE49-F238E27FC236}">
                <a16:creationId xmlns:a16="http://schemas.microsoft.com/office/drawing/2014/main" id="{A0A2E00B-56D0-75D4-46F6-C22E5FA472C1}"/>
              </a:ext>
            </a:extLst>
          </p:cNvPr>
          <p:cNvSpPr>
            <a:spLocks noChangeArrowheads="1"/>
          </p:cNvSpPr>
          <p:nvPr/>
        </p:nvSpPr>
        <p:spPr bwMode="auto">
          <a:xfrm>
            <a:off x="1382713" y="236538"/>
            <a:ext cx="9424987"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9pPr>
          </a:lstStyle>
          <a:p>
            <a:pPr algn="ctr" eaLnBrk="1" hangingPunct="1">
              <a:buClr>
                <a:srgbClr val="000000"/>
              </a:buClr>
              <a:buSzPct val="100000"/>
              <a:buFont typeface="Times New Roman" panose="02020603050405020304" pitchFamily="18" charset="0"/>
              <a:buNone/>
            </a:pPr>
            <a:r>
              <a:rPr lang="en-US" altLang="en-US" sz="2800" b="1">
                <a:solidFill>
                  <a:srgbClr val="FF0066"/>
                </a:solidFill>
                <a:cs typeface="Arial" panose="020B0604020202020204" pitchFamily="34" charset="0"/>
              </a:rPr>
              <a:t>K.RAMAKRISHNAN COLLEGE OF TECHNOLOGY</a:t>
            </a:r>
          </a:p>
          <a:p>
            <a:pPr algn="ctr" eaLnBrk="1" hangingPunct="1">
              <a:buClr>
                <a:srgbClr val="000000"/>
              </a:buClr>
              <a:buSzPct val="100000"/>
              <a:buFont typeface="Times New Roman" panose="02020603050405020304" pitchFamily="18" charset="0"/>
              <a:buNone/>
            </a:pPr>
            <a:r>
              <a:rPr lang="en-US" altLang="en-US" sz="2800" b="1">
                <a:solidFill>
                  <a:srgbClr val="FF0066"/>
                </a:solidFill>
                <a:cs typeface="Arial" panose="020B0604020202020204" pitchFamily="34" charset="0"/>
              </a:rPr>
              <a:t>(AUTONOMOUS), TRICHY.</a:t>
            </a:r>
            <a:endParaRPr lang="en-US" altLang="en-US" sz="2800" b="1">
              <a:solidFill>
                <a:srgbClr val="0000FF"/>
              </a:solidFill>
              <a:cs typeface="Arial" panose="020B0604020202020204" pitchFamily="34" charset="0"/>
            </a:endParaRPr>
          </a:p>
        </p:txBody>
      </p:sp>
      <p:pic>
        <p:nvPicPr>
          <p:cNvPr id="4102" name="Picture 5">
            <a:extLst>
              <a:ext uri="{FF2B5EF4-FFF2-40B4-BE49-F238E27FC236}">
                <a16:creationId xmlns:a16="http://schemas.microsoft.com/office/drawing/2014/main" id="{64502219-0340-7E83-C935-0C6BA60CD1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66438" y="160338"/>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Rectangle 1">
            <a:extLst>
              <a:ext uri="{FF2B5EF4-FFF2-40B4-BE49-F238E27FC236}">
                <a16:creationId xmlns:a16="http://schemas.microsoft.com/office/drawing/2014/main" id="{1F21E3F6-AF85-4BAA-E645-C343605414F9}"/>
              </a:ext>
            </a:extLst>
          </p:cNvPr>
          <p:cNvSpPr txBox="1">
            <a:spLocks noChangeArrowheads="1"/>
          </p:cNvSpPr>
          <p:nvPr/>
        </p:nvSpPr>
        <p:spPr bwMode="auto">
          <a:xfrm>
            <a:off x="8688388" y="5468938"/>
            <a:ext cx="3059112" cy="1082675"/>
          </a:xfrm>
          <a:prstGeom prst="rect">
            <a:avLst/>
          </a:prstGeom>
          <a:solidFill>
            <a:srgbClr val="FFFFFF"/>
          </a:solidFill>
          <a:ln>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38"/>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a:lstStyle>
          <a:p>
            <a:pPr marL="0" indent="0" algn="just" eaLnBrk="1" hangingPunct="1">
              <a:lnSpc>
                <a:spcPct val="10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z="2400" b="1" kern="0" dirty="0">
                <a:solidFill>
                  <a:schemeClr val="tx1"/>
                </a:solidFill>
                <a:latin typeface="Arial Narrow" panose="020B0606020202030204" pitchFamily="34" charset="0"/>
                <a:cs typeface="Arial" panose="020B0604020202020204" pitchFamily="34" charset="0"/>
              </a:rPr>
              <a:t>SUPERVISOR</a:t>
            </a:r>
          </a:p>
          <a:p>
            <a:pPr marL="0" indent="0" algn="just" eaLnBrk="1" hangingPunct="1">
              <a:lnSpc>
                <a:spcPct val="10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z="2400" b="1" kern="0" dirty="0">
                <a:solidFill>
                  <a:schemeClr val="tx1"/>
                </a:solidFill>
                <a:latin typeface="Arial Narrow" panose="020B0606020202030204" pitchFamily="34" charset="0"/>
                <a:cs typeface="Arial" panose="020B0604020202020204" pitchFamily="34" charset="0"/>
              </a:rPr>
              <a:t>Mr. M. Saravanan, M.E.,</a:t>
            </a:r>
          </a:p>
          <a:p>
            <a:pPr marL="0" indent="0" algn="just" eaLnBrk="1" hangingPunct="1">
              <a:lnSpc>
                <a:spcPct val="10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z="2400" b="1" kern="0" dirty="0">
                <a:solidFill>
                  <a:schemeClr val="tx1"/>
                </a:solidFill>
                <a:latin typeface="Arial Narrow" panose="020B0606020202030204" pitchFamily="34" charset="0"/>
                <a:cs typeface="Arial" panose="020B0604020202020204" pitchFamily="34" charset="0"/>
              </a:rPr>
              <a:t>AP/CSE.</a:t>
            </a:r>
            <a:endParaRPr lang="en-US" altLang="en-US" sz="1800" kern="0" dirty="0">
              <a:solidFill>
                <a:srgbClr val="8B8B8B"/>
              </a:solidFill>
              <a:latin typeface="Arial" panose="020B0604020202020204" pitchFamily="34" charset="0"/>
              <a:cs typeface="Arial" panose="020B0604020202020204" pitchFamily="34" charset="0"/>
            </a:endParaRPr>
          </a:p>
        </p:txBody>
      </p:sp>
      <p:sp>
        <p:nvSpPr>
          <p:cNvPr id="4104" name="TextBox 3">
            <a:extLst>
              <a:ext uri="{FF2B5EF4-FFF2-40B4-BE49-F238E27FC236}">
                <a16:creationId xmlns:a16="http://schemas.microsoft.com/office/drawing/2014/main" id="{E8A803BF-328E-F235-F7D5-D45F7D05864E}"/>
              </a:ext>
            </a:extLst>
          </p:cNvPr>
          <p:cNvSpPr txBox="1">
            <a:spLocks noChangeArrowheads="1"/>
          </p:cNvSpPr>
          <p:nvPr/>
        </p:nvSpPr>
        <p:spPr bwMode="auto">
          <a:xfrm>
            <a:off x="3048000" y="2979738"/>
            <a:ext cx="6096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9pPr>
          </a:lstStyle>
          <a:p>
            <a:pPr algn="ctr" eaLnBrk="1" hangingPunct="1">
              <a:buFont typeface="Times New Roman" panose="02020603050405020304" pitchFamily="18" charset="0"/>
              <a:buNone/>
            </a:pPr>
            <a:r>
              <a:rPr lang="en-IN" altLang="en-US" sz="4000" b="1" dirty="0">
                <a:latin typeface="Arial Narrow" panose="020B0604020202020204" pitchFamily="34" charset="0"/>
                <a:cs typeface="Arial" panose="020B0604020202020204" pitchFamily="34" charset="0"/>
              </a:rPr>
              <a:t>DIGITAL CLOCK </a:t>
            </a:r>
            <a:endParaRPr lang="en-US" altLang="en-US" sz="3200" dirty="0">
              <a:cs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2C41F1-E333-E909-6697-44317F1571CB}"/>
            </a:ext>
          </a:extLst>
        </p:cNvPr>
        <p:cNvGrpSpPr/>
        <p:nvPr/>
      </p:nvGrpSpPr>
      <p:grpSpPr>
        <a:xfrm>
          <a:off x="0" y="0"/>
          <a:ext cx="0" cy="0"/>
          <a:chOff x="0" y="0"/>
          <a:chExt cx="0" cy="0"/>
        </a:xfrm>
      </p:grpSpPr>
      <p:sp>
        <p:nvSpPr>
          <p:cNvPr id="18434" name="Rectangle 1">
            <a:extLst>
              <a:ext uri="{FF2B5EF4-FFF2-40B4-BE49-F238E27FC236}">
                <a16:creationId xmlns:a16="http://schemas.microsoft.com/office/drawing/2014/main" id="{CED36AEC-6C0B-95C7-D1C1-42A8B94E5B2D}"/>
              </a:ext>
            </a:extLst>
          </p:cNvPr>
          <p:cNvSpPr>
            <a:spLocks noGrp="1" noChangeArrowheads="1"/>
          </p:cNvSpPr>
          <p:nvPr>
            <p:ph type="title" idx="4294967295"/>
          </p:nvPr>
        </p:nvSpPr>
        <p:spPr>
          <a:xfrm>
            <a:off x="1631504" y="0"/>
            <a:ext cx="8229600" cy="758825"/>
          </a:xfrm>
        </p:spPr>
        <p:txBody>
          <a:bodyPr/>
          <a:lstStyle/>
          <a:p>
            <a:pPr algn="ctr" eaLnBrk="1" hangingPunct="1">
              <a:lnSpc>
                <a:spcPct val="150000"/>
              </a:lnSpc>
            </a:pPr>
            <a:r>
              <a:rPr lang="en-US" altLang="en-US" sz="3200" b="1" dirty="0">
                <a:cs typeface="Arial" panose="020B0604020202020204" pitchFamily="34" charset="0"/>
              </a:rPr>
              <a:t>LIST OF MODULES</a:t>
            </a:r>
          </a:p>
        </p:txBody>
      </p:sp>
      <p:sp>
        <p:nvSpPr>
          <p:cNvPr id="18435" name="Text Box 2">
            <a:extLst>
              <a:ext uri="{FF2B5EF4-FFF2-40B4-BE49-F238E27FC236}">
                <a16:creationId xmlns:a16="http://schemas.microsoft.com/office/drawing/2014/main" id="{1B432860-1748-386C-CC6F-4ABF4718848A}"/>
              </a:ext>
            </a:extLst>
          </p:cNvPr>
          <p:cNvSpPr txBox="1">
            <a:spLocks noChangeArrowheads="1"/>
          </p:cNvSpPr>
          <p:nvPr/>
        </p:nvSpPr>
        <p:spPr bwMode="auto">
          <a:xfrm>
            <a:off x="0" y="585787"/>
            <a:ext cx="11640616" cy="563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algn="ctr" eaLnBrk="1" hangingPunct="1">
              <a:lnSpc>
                <a:spcPct val="150000"/>
              </a:lnSpc>
              <a:spcBef>
                <a:spcPct val="0"/>
              </a:spcBef>
              <a:buFontTx/>
              <a:buNone/>
            </a:pPr>
            <a:r>
              <a:rPr lang="en-US" altLang="en-US" sz="3000" b="1" dirty="0">
                <a:latin typeface="Arial" panose="020B0604020202020204" pitchFamily="34" charset="0"/>
                <a:cs typeface="Arial" panose="020B0604020202020204" pitchFamily="34" charset="0"/>
              </a:rPr>
              <a:t>MODULE DESCRIPTON</a:t>
            </a:r>
          </a:p>
          <a:p>
            <a:pPr marL="742950" lvl="1" indent="-285750">
              <a:lnSpc>
                <a:spcPct val="150000"/>
              </a:lnSpc>
              <a:buSzPts val="1400"/>
              <a:buFont typeface="Wingdings" pitchFamily="2" charset="2"/>
              <a:buChar char="Ø"/>
              <a:tabLst>
                <a:tab pos="393700" algn="l"/>
              </a:tabLst>
            </a:pPr>
            <a:r>
              <a:rPr lang="en-US" sz="1800" b="1" spc="0" dirty="0">
                <a:effectLst/>
                <a:latin typeface="Times New Roman" panose="02020603050405020304" pitchFamily="18" charset="0"/>
                <a:ea typeface="Times New Roman" panose="02020603050405020304" pitchFamily="18" charset="0"/>
              </a:rPr>
              <a:t>Error</a:t>
            </a:r>
            <a:r>
              <a:rPr lang="en-US" sz="1800" b="1" spc="-25" dirty="0">
                <a:effectLst/>
                <a:latin typeface="Times New Roman" panose="02020603050405020304" pitchFamily="18" charset="0"/>
                <a:ea typeface="Times New Roman" panose="02020603050405020304" pitchFamily="18" charset="0"/>
              </a:rPr>
              <a:t> </a:t>
            </a:r>
            <a:r>
              <a:rPr lang="en-US" sz="1800" b="1" spc="0" dirty="0">
                <a:effectLst/>
                <a:latin typeface="Times New Roman" panose="02020603050405020304" pitchFamily="18" charset="0"/>
                <a:ea typeface="Times New Roman" panose="02020603050405020304" pitchFamily="18" charset="0"/>
              </a:rPr>
              <a:t>Handling</a:t>
            </a:r>
            <a:r>
              <a:rPr lang="en-US" sz="1800" b="1" spc="-20"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Module</a:t>
            </a:r>
            <a:endParaRPr lang="en-IN" sz="1800" b="1" spc="0" dirty="0">
              <a:effectLst/>
              <a:latin typeface="Times New Roman" panose="02020603050405020304" pitchFamily="18" charset="0"/>
              <a:ea typeface="Times New Roman" panose="02020603050405020304" pitchFamily="18" charset="0"/>
            </a:endParaRPr>
          </a:p>
          <a:p>
            <a:pPr marL="349250" marR="83185" algn="just">
              <a:lnSpc>
                <a:spcPct val="150000"/>
              </a:lnSpc>
              <a:spcBef>
                <a:spcPts val="1100"/>
              </a:spcBef>
              <a:spcAft>
                <a:spcPts val="0"/>
              </a:spcAft>
            </a:pPr>
            <a:r>
              <a:rPr lang="en-US" sz="1800" dirty="0">
                <a:effectLst/>
                <a:latin typeface="Times New Roman" panose="02020603050405020304" pitchFamily="18" charset="0"/>
                <a:ea typeface="Times New Roman" panose="02020603050405020304" pitchFamily="18" charset="0"/>
              </a:rPr>
              <a:t>The Error Handling Module in the provided program ensures that the program gracefully manages exceptions, particularly those that might occur during execution, such as interruptions to the thread's sleep state. By incorporating proper exception handling, the program remains robust and user-friendly, even in the presence of runtime anomalies.</a:t>
            </a:r>
            <a:endParaRPr lang="en-IN" sz="1800" dirty="0">
              <a:latin typeface="Times New Roman" panose="02020603050405020304" pitchFamily="18" charset="0"/>
              <a:ea typeface="Times New Roman" panose="02020603050405020304" pitchFamily="18" charset="0"/>
            </a:endParaRPr>
          </a:p>
          <a:p>
            <a:pPr marL="349250" marR="83185" algn="just">
              <a:lnSpc>
                <a:spcPct val="150000"/>
              </a:lnSpc>
              <a:spcBef>
                <a:spcPts val="1100"/>
              </a:spcBef>
              <a:spcAft>
                <a:spcPts val="0"/>
              </a:spcAft>
              <a:buNone/>
            </a:pPr>
            <a:endParaRPr lang="en-IN" sz="1800" dirty="0">
              <a:effectLst/>
              <a:latin typeface="Times New Roman" panose="02020603050405020304" pitchFamily="18" charset="0"/>
              <a:ea typeface="Times New Roman" panose="02020603050405020304" pitchFamily="18" charset="0"/>
            </a:endParaRPr>
          </a:p>
          <a:p>
            <a:pPr marL="742950" lvl="1" indent="-285750" algn="just">
              <a:lnSpc>
                <a:spcPct val="150000"/>
              </a:lnSpc>
              <a:buSzPts val="1400"/>
              <a:buFont typeface="Wingdings" pitchFamily="2" charset="2"/>
              <a:buChar char="Ø"/>
              <a:tabLst>
                <a:tab pos="393700" algn="l"/>
              </a:tabLst>
            </a:pPr>
            <a:r>
              <a:rPr lang="en-US" sz="1800" b="1" spc="0" dirty="0">
                <a:effectLst/>
                <a:latin typeface="Times New Roman" panose="02020603050405020304" pitchFamily="18" charset="0"/>
                <a:ea typeface="Times New Roman" panose="02020603050405020304" pitchFamily="18" charset="0"/>
              </a:rPr>
              <a:t>Event</a:t>
            </a:r>
            <a:r>
              <a:rPr lang="en-US" sz="1800" b="1" spc="-30" dirty="0">
                <a:effectLst/>
                <a:latin typeface="Times New Roman" panose="02020603050405020304" pitchFamily="18" charset="0"/>
                <a:ea typeface="Times New Roman" panose="02020603050405020304" pitchFamily="18" charset="0"/>
              </a:rPr>
              <a:t> </a:t>
            </a:r>
            <a:r>
              <a:rPr lang="en-US" sz="1800" b="1" spc="0" dirty="0">
                <a:effectLst/>
                <a:latin typeface="Times New Roman" panose="02020603050405020304" pitchFamily="18" charset="0"/>
                <a:ea typeface="Times New Roman" panose="02020603050405020304" pitchFamily="18" charset="0"/>
              </a:rPr>
              <a:t>Handling</a:t>
            </a:r>
            <a:r>
              <a:rPr lang="en-US" sz="1800" b="1" spc="-20"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Module</a:t>
            </a:r>
            <a:endParaRPr lang="en-IN" sz="1800" b="1" spc="0" dirty="0">
              <a:effectLst/>
              <a:latin typeface="Times New Roman" panose="02020603050405020304" pitchFamily="18" charset="0"/>
              <a:ea typeface="Times New Roman" panose="02020603050405020304" pitchFamily="18" charset="0"/>
            </a:endParaRPr>
          </a:p>
          <a:p>
            <a:pPr marL="349250" marR="76835" algn="just">
              <a:lnSpc>
                <a:spcPct val="150000"/>
              </a:lnSpc>
              <a:spcBef>
                <a:spcPts val="1105"/>
              </a:spcBef>
              <a:spcAft>
                <a:spcPts val="0"/>
              </a:spcAft>
            </a:pPr>
            <a:r>
              <a:rPr lang="en-US" sz="1800" dirty="0">
                <a:effectLst/>
                <a:latin typeface="Times New Roman" panose="02020603050405020304" pitchFamily="18" charset="0"/>
                <a:ea typeface="Times New Roman" panose="02020603050405020304" pitchFamily="18" charset="0"/>
              </a:rPr>
              <a:t>The Event Handling Module in the context of the provided digital clock program is used primarily in GUI-based versions (e.g., using Swing or AWT). Event handling allows the program to respond to specific user actions or system-generated events, such as updating the clock display every second or closing the application window.</a:t>
            </a:r>
            <a:endParaRPr lang="en-IN" sz="1800" dirty="0">
              <a:effectLst/>
              <a:latin typeface="Times New Roman" panose="02020603050405020304" pitchFamily="18" charset="0"/>
              <a:ea typeface="Times New Roman" panose="02020603050405020304" pitchFamily="18" charset="0"/>
            </a:endParaRPr>
          </a:p>
          <a:p>
            <a:pPr algn="ctr" eaLnBrk="1" hangingPunct="1">
              <a:lnSpc>
                <a:spcPct val="150000"/>
              </a:lnSpc>
              <a:spcBef>
                <a:spcPct val="0"/>
              </a:spcBef>
              <a:buFontTx/>
              <a:buNone/>
            </a:pPr>
            <a:endParaRPr lang="en-US" altLang="en-US" sz="3000" b="1" dirty="0">
              <a:solidFill>
                <a:schemeClr val="tx1"/>
              </a:solidFill>
              <a:latin typeface="Arial" panose="020B0604020202020204" pitchFamily="34" charset="0"/>
            </a:endParaRPr>
          </a:p>
        </p:txBody>
      </p:sp>
      <p:pic>
        <p:nvPicPr>
          <p:cNvPr id="18436" name="Picture 3">
            <a:extLst>
              <a:ext uri="{FF2B5EF4-FFF2-40B4-BE49-F238E27FC236}">
                <a16:creationId xmlns:a16="http://schemas.microsoft.com/office/drawing/2014/main" id="{3D664CA5-34B0-8A16-FBC9-1F572DAD54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8437" name="Picture 5">
            <a:extLst>
              <a:ext uri="{FF2B5EF4-FFF2-40B4-BE49-F238E27FC236}">
                <a16:creationId xmlns:a16="http://schemas.microsoft.com/office/drawing/2014/main" id="{98F38D0A-1C8A-6E73-57E8-AB06F029B9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99884842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a:extLst>
              <a:ext uri="{FF2B5EF4-FFF2-40B4-BE49-F238E27FC236}">
                <a16:creationId xmlns:a16="http://schemas.microsoft.com/office/drawing/2014/main" id="{5B46F826-10A1-5A18-76DC-4BDC9629C266}"/>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t>MERITS</a:t>
            </a:r>
            <a:endParaRPr lang="en-US" altLang="en-US" sz="3200" b="1">
              <a:cs typeface="Arial" panose="020B0604020202020204" pitchFamily="34" charset="0"/>
            </a:endParaRPr>
          </a:p>
        </p:txBody>
      </p:sp>
      <p:sp>
        <p:nvSpPr>
          <p:cNvPr id="20483" name="Text Box 2">
            <a:extLst>
              <a:ext uri="{FF2B5EF4-FFF2-40B4-BE49-F238E27FC236}">
                <a16:creationId xmlns:a16="http://schemas.microsoft.com/office/drawing/2014/main" id="{FD8B57D1-64B1-F945-1F8F-53508DBB40DA}"/>
              </a:ext>
            </a:extLst>
          </p:cNvPr>
          <p:cNvSpPr txBox="1">
            <a:spLocks noChangeArrowheads="1"/>
          </p:cNvSpPr>
          <p:nvPr/>
        </p:nvSpPr>
        <p:spPr bwMode="auto">
          <a:xfrm>
            <a:off x="623392" y="1220788"/>
            <a:ext cx="11017224" cy="563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algn="just">
              <a:lnSpc>
                <a:spcPct val="150000"/>
              </a:lnSpc>
              <a:buFont typeface="+mj-lt"/>
              <a:buAutoNum type="arabicPeriod"/>
            </a:pPr>
            <a:r>
              <a:rPr lang="en-IN" sz="1800" b="1" i="0" dirty="0">
                <a:solidFill>
                  <a:srgbClr val="0D0D0D"/>
                </a:solidFill>
                <a:effectLst/>
                <a:latin typeface="Times New Roman" panose="02020603050405020304" pitchFamily="18" charset="0"/>
                <a:cs typeface="Times New Roman" panose="02020603050405020304" pitchFamily="18" charset="0"/>
              </a:rPr>
              <a:t>Real-Time Functionality</a:t>
            </a:r>
            <a:endParaRPr lang="en-IN" sz="18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itchFamily="2" charset="2"/>
              <a:buChar char="Ø"/>
            </a:pPr>
            <a:r>
              <a:rPr lang="en-IN" sz="1800" b="0" i="0" dirty="0">
                <a:solidFill>
                  <a:srgbClr val="0D0D0D"/>
                </a:solidFill>
                <a:effectLst/>
                <a:latin typeface="Times New Roman" panose="02020603050405020304" pitchFamily="18" charset="0"/>
                <a:cs typeface="Times New Roman" panose="02020603050405020304" pitchFamily="18" charset="0"/>
              </a:rPr>
              <a:t>Displays accurate, dynamically updated time without delays.</a:t>
            </a:r>
          </a:p>
          <a:p>
            <a:pPr algn="just">
              <a:lnSpc>
                <a:spcPct val="150000"/>
              </a:lnSpc>
              <a:buFont typeface="+mj-lt"/>
              <a:buAutoNum type="arabicPeriod"/>
            </a:pPr>
            <a:r>
              <a:rPr lang="en-IN" sz="1800" b="1" i="0" dirty="0">
                <a:solidFill>
                  <a:srgbClr val="0D0D0D"/>
                </a:solidFill>
                <a:effectLst/>
                <a:latin typeface="Times New Roman" panose="02020603050405020304" pitchFamily="18" charset="0"/>
                <a:cs typeface="Times New Roman" panose="02020603050405020304" pitchFamily="18" charset="0"/>
              </a:rPr>
              <a:t>User-Friendly Interface</a:t>
            </a:r>
            <a:endParaRPr lang="en-IN" sz="18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itchFamily="2" charset="2"/>
              <a:buChar char="Ø"/>
            </a:pPr>
            <a:r>
              <a:rPr lang="en-IN" sz="1800" b="0" i="0" dirty="0">
                <a:solidFill>
                  <a:srgbClr val="0D0D0D"/>
                </a:solidFill>
                <a:effectLst/>
                <a:latin typeface="Times New Roman" panose="02020603050405020304" pitchFamily="18" charset="0"/>
                <a:cs typeface="Times New Roman" panose="02020603050405020304" pitchFamily="18" charset="0"/>
              </a:rPr>
              <a:t>Provides a clean, simple, and intuitive GUI suitable for all users.</a:t>
            </a:r>
          </a:p>
          <a:p>
            <a:pPr algn="just">
              <a:lnSpc>
                <a:spcPct val="150000"/>
              </a:lnSpc>
              <a:buFont typeface="+mj-lt"/>
              <a:buAutoNum type="arabicPeriod"/>
            </a:pPr>
            <a:r>
              <a:rPr lang="en-IN" sz="1800" b="1" i="0" dirty="0">
                <a:solidFill>
                  <a:srgbClr val="0D0D0D"/>
                </a:solidFill>
                <a:effectLst/>
                <a:latin typeface="Times New Roman" panose="02020603050405020304" pitchFamily="18" charset="0"/>
                <a:cs typeface="Times New Roman" panose="02020603050405020304" pitchFamily="18" charset="0"/>
              </a:rPr>
              <a:t>Lightweight Application</a:t>
            </a:r>
            <a:endParaRPr lang="en-IN" sz="18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itchFamily="2" charset="2"/>
              <a:buChar char="Ø"/>
            </a:pPr>
            <a:r>
              <a:rPr lang="en-IN" sz="1800" b="0" i="0" dirty="0">
                <a:solidFill>
                  <a:srgbClr val="0D0D0D"/>
                </a:solidFill>
                <a:effectLst/>
                <a:latin typeface="Times New Roman" panose="02020603050405020304" pitchFamily="18" charset="0"/>
                <a:cs typeface="Times New Roman" panose="02020603050405020304" pitchFamily="18" charset="0"/>
              </a:rPr>
              <a:t>Consumes minimal system resources, making it efficient and fast.</a:t>
            </a:r>
          </a:p>
          <a:p>
            <a:pPr algn="just">
              <a:lnSpc>
                <a:spcPct val="150000"/>
              </a:lnSpc>
              <a:buFont typeface="+mj-lt"/>
              <a:buAutoNum type="arabicPeriod"/>
            </a:pPr>
            <a:r>
              <a:rPr lang="en-IN" sz="1800" b="1" i="0" dirty="0">
                <a:solidFill>
                  <a:srgbClr val="0D0D0D"/>
                </a:solidFill>
                <a:effectLst/>
                <a:latin typeface="Times New Roman" panose="02020603050405020304" pitchFamily="18" charset="0"/>
                <a:cs typeface="Times New Roman" panose="02020603050405020304" pitchFamily="18" charset="0"/>
              </a:rPr>
              <a:t>Cross-Platform Compatibility</a:t>
            </a:r>
            <a:endParaRPr lang="en-IN" sz="18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itchFamily="2" charset="2"/>
              <a:buChar char="Ø"/>
            </a:pPr>
            <a:r>
              <a:rPr lang="en-IN" sz="1800" b="0" i="0" dirty="0">
                <a:solidFill>
                  <a:srgbClr val="0D0D0D"/>
                </a:solidFill>
                <a:effectLst/>
                <a:latin typeface="Times New Roman" panose="02020603050405020304" pitchFamily="18" charset="0"/>
                <a:cs typeface="Times New Roman" panose="02020603050405020304" pitchFamily="18" charset="0"/>
              </a:rPr>
              <a:t>Works seamlessly on multiple operating systems (Windows, macOS, Linux) due to Java's platform independence.</a:t>
            </a:r>
          </a:p>
          <a:p>
            <a:pPr algn="ctr" eaLnBrk="1" hangingPunct="1">
              <a:lnSpc>
                <a:spcPct val="150000"/>
              </a:lnSpc>
              <a:spcBef>
                <a:spcPct val="0"/>
              </a:spcBef>
              <a:buFontTx/>
              <a:buNone/>
            </a:pPr>
            <a:endParaRPr lang="en-US" altLang="en-US" sz="3000" b="1" dirty="0">
              <a:solidFill>
                <a:schemeClr val="tx1"/>
              </a:solidFill>
              <a:latin typeface="Arial" panose="020B0604020202020204" pitchFamily="34" charset="0"/>
            </a:endParaRPr>
          </a:p>
        </p:txBody>
      </p:sp>
      <p:pic>
        <p:nvPicPr>
          <p:cNvPr id="20484" name="Picture 3">
            <a:extLst>
              <a:ext uri="{FF2B5EF4-FFF2-40B4-BE49-F238E27FC236}">
                <a16:creationId xmlns:a16="http://schemas.microsoft.com/office/drawing/2014/main" id="{0E48ED46-70EE-B3D0-48F3-9A80478115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0485" name="Picture 5">
            <a:extLst>
              <a:ext uri="{FF2B5EF4-FFF2-40B4-BE49-F238E27FC236}">
                <a16:creationId xmlns:a16="http://schemas.microsoft.com/office/drawing/2014/main" id="{8F175937-C866-09BB-BBB1-2FBF5FB11A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a:extLst>
              <a:ext uri="{FF2B5EF4-FFF2-40B4-BE49-F238E27FC236}">
                <a16:creationId xmlns:a16="http://schemas.microsoft.com/office/drawing/2014/main" id="{739A31AF-C2C4-95EB-48A9-29913D46C90C}"/>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t>RESULTS AND DISCUSSION</a:t>
            </a:r>
          </a:p>
        </p:txBody>
      </p:sp>
      <p:pic>
        <p:nvPicPr>
          <p:cNvPr id="22532" name="Picture 3">
            <a:extLst>
              <a:ext uri="{FF2B5EF4-FFF2-40B4-BE49-F238E27FC236}">
                <a16:creationId xmlns:a16="http://schemas.microsoft.com/office/drawing/2014/main" id="{DC8C8A41-DE75-6312-F58E-54700EEDC4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33" name="Picture 5">
            <a:extLst>
              <a:ext uri="{FF2B5EF4-FFF2-40B4-BE49-F238E27FC236}">
                <a16:creationId xmlns:a16="http://schemas.microsoft.com/office/drawing/2014/main" id="{B6F0EF43-9CAF-D5E5-715A-A7F0E95B54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 name="Image 22">
            <a:extLst>
              <a:ext uri="{FF2B5EF4-FFF2-40B4-BE49-F238E27FC236}">
                <a16:creationId xmlns:a16="http://schemas.microsoft.com/office/drawing/2014/main" id="{4CA97C01-750F-96A4-530B-8401769A7E6E}"/>
              </a:ext>
            </a:extLst>
          </p:cNvPr>
          <p:cNvPicPr>
            <a:picLocks/>
          </p:cNvPicPr>
          <p:nvPr/>
        </p:nvPicPr>
        <p:blipFill>
          <a:blip r:embed="rId5" cstate="print"/>
          <a:stretch>
            <a:fillRect/>
          </a:stretch>
        </p:blipFill>
        <p:spPr>
          <a:xfrm>
            <a:off x="1523492" y="1484784"/>
            <a:ext cx="9145016" cy="4908550"/>
          </a:xfrm>
          <a:prstGeom prst="rect">
            <a:avLst/>
          </a:prstGeom>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a:extLst>
              <a:ext uri="{FF2B5EF4-FFF2-40B4-BE49-F238E27FC236}">
                <a16:creationId xmlns:a16="http://schemas.microsoft.com/office/drawing/2014/main" id="{D6B84EBF-B827-8394-62C2-5C6C8CEB9868}"/>
              </a:ext>
            </a:extLst>
          </p:cNvPr>
          <p:cNvSpPr>
            <a:spLocks noGrp="1" noChangeArrowheads="1"/>
          </p:cNvSpPr>
          <p:nvPr>
            <p:ph type="title" idx="4294967295"/>
          </p:nvPr>
        </p:nvSpPr>
        <p:spPr>
          <a:xfrm>
            <a:off x="1774825" y="2492375"/>
            <a:ext cx="8229600" cy="760413"/>
          </a:xfrm>
        </p:spPr>
        <p:txBody>
          <a:bodyPr/>
          <a:lstStyle/>
          <a:p>
            <a:pPr algn="ctr" eaLnBrk="1" hangingPunct="1">
              <a:lnSpc>
                <a:spcPct val="150000"/>
              </a:lnSpc>
            </a:pPr>
            <a:r>
              <a:rPr lang="en-IN" altLang="en-US" sz="4800" b="1" dirty="0"/>
              <a:t>THANK YOU </a:t>
            </a:r>
            <a:endParaRPr lang="en-US" altLang="en-US" sz="4800" b="1"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a:extLst>
              <a:ext uri="{FF2B5EF4-FFF2-40B4-BE49-F238E27FC236}">
                <a16:creationId xmlns:a16="http://schemas.microsoft.com/office/drawing/2014/main" id="{3830508C-AF73-3C2C-86D4-4809A252B411}"/>
              </a:ext>
            </a:extLst>
          </p:cNvPr>
          <p:cNvSpPr>
            <a:spLocks noGrp="1" noChangeArrowheads="1"/>
          </p:cNvSpPr>
          <p:nvPr>
            <p:ph type="title" idx="4294967295"/>
          </p:nvPr>
        </p:nvSpPr>
        <p:spPr>
          <a:xfrm>
            <a:off x="1981200" y="190500"/>
            <a:ext cx="8229600" cy="758825"/>
          </a:xfrm>
        </p:spPr>
        <p:txBody>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000" b="1">
                <a:latin typeface="Arial" panose="020B0604020202020204" pitchFamily="34" charset="0"/>
                <a:cs typeface="Arial" panose="020B0604020202020204" pitchFamily="34" charset="0"/>
              </a:rPr>
              <a:t>PRESENTATION OVERVIEW</a:t>
            </a:r>
          </a:p>
        </p:txBody>
      </p:sp>
      <p:sp>
        <p:nvSpPr>
          <p:cNvPr id="6147" name="Text Box 2">
            <a:extLst>
              <a:ext uri="{FF2B5EF4-FFF2-40B4-BE49-F238E27FC236}">
                <a16:creationId xmlns:a16="http://schemas.microsoft.com/office/drawing/2014/main" id="{A2DA281E-B3E3-E7D6-DD37-AC1BB5F242A1}"/>
              </a:ext>
            </a:extLst>
          </p:cNvPr>
          <p:cNvSpPr txBox="1">
            <a:spLocks noChangeArrowheads="1"/>
          </p:cNvSpPr>
          <p:nvPr/>
        </p:nvSpPr>
        <p:spPr bwMode="auto">
          <a:xfrm>
            <a:off x="623888" y="1412875"/>
            <a:ext cx="11187112"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algn="just" eaLnBrk="1" hangingPunct="1">
              <a:lnSpc>
                <a:spcPct val="150000"/>
              </a:lnSpc>
              <a:spcBef>
                <a:spcPct val="0"/>
              </a:spcBef>
              <a:buFont typeface="Calibri" panose="020F0502020204030204" pitchFamily="34" charset="0"/>
              <a:buAutoNum type="arabicPeriod"/>
            </a:pPr>
            <a:r>
              <a:rPr lang="en-US" altLang="en-US" sz="2400" b="1">
                <a:latin typeface="Arial" panose="020B0604020202020204" pitchFamily="34" charset="0"/>
                <a:cs typeface="Arial" panose="020B0604020202020204" pitchFamily="34" charset="0"/>
              </a:rPr>
              <a:t>Objective</a:t>
            </a:r>
          </a:p>
          <a:p>
            <a:pPr algn="just" eaLnBrk="1" hangingPunct="1">
              <a:lnSpc>
                <a:spcPct val="150000"/>
              </a:lnSpc>
              <a:spcBef>
                <a:spcPct val="0"/>
              </a:spcBef>
              <a:buFont typeface="Calibri" panose="020F0502020204030204" pitchFamily="34" charset="0"/>
              <a:buAutoNum type="arabicPeriod"/>
            </a:pPr>
            <a:r>
              <a:rPr lang="en-US" altLang="en-US" sz="2400" b="1">
                <a:latin typeface="Arial" panose="020B0604020202020204" pitchFamily="34" charset="0"/>
                <a:cs typeface="Arial" panose="020B0604020202020204" pitchFamily="34" charset="0"/>
              </a:rPr>
              <a:t>Project Introduction</a:t>
            </a:r>
          </a:p>
          <a:p>
            <a:pPr algn="just" eaLnBrk="1" hangingPunct="1">
              <a:lnSpc>
                <a:spcPct val="150000"/>
              </a:lnSpc>
              <a:spcBef>
                <a:spcPct val="0"/>
              </a:spcBef>
              <a:buFont typeface="Calibri" panose="020F0502020204030204" pitchFamily="34" charset="0"/>
              <a:buAutoNum type="arabicPeriod"/>
            </a:pPr>
            <a:r>
              <a:rPr lang="en-US" altLang="en-US" sz="2400" b="1">
                <a:latin typeface="Arial" panose="020B0604020202020204" pitchFamily="34" charset="0"/>
                <a:cs typeface="Arial" panose="020B0604020202020204" pitchFamily="34" charset="0"/>
              </a:rPr>
              <a:t>Problem Statement</a:t>
            </a:r>
          </a:p>
          <a:p>
            <a:pPr algn="just" eaLnBrk="1" hangingPunct="1">
              <a:lnSpc>
                <a:spcPct val="150000"/>
              </a:lnSpc>
              <a:spcBef>
                <a:spcPct val="0"/>
              </a:spcBef>
              <a:buFont typeface="Calibri" panose="020F0502020204030204" pitchFamily="34" charset="0"/>
              <a:buAutoNum type="arabicPeriod"/>
            </a:pPr>
            <a:r>
              <a:rPr lang="en-US" altLang="en-US" sz="2400" b="1">
                <a:latin typeface="Arial" panose="020B0604020202020204" pitchFamily="34" charset="0"/>
                <a:cs typeface="Arial" panose="020B0604020202020204" pitchFamily="34" charset="0"/>
              </a:rPr>
              <a:t>Methodologies (Programming concepts relevant to problem statement)</a:t>
            </a:r>
          </a:p>
          <a:p>
            <a:pPr algn="just" eaLnBrk="1" hangingPunct="1">
              <a:lnSpc>
                <a:spcPct val="150000"/>
              </a:lnSpc>
              <a:spcBef>
                <a:spcPct val="0"/>
              </a:spcBef>
              <a:buFont typeface="Calibri" panose="020F0502020204030204" pitchFamily="34" charset="0"/>
              <a:buAutoNum type="arabicPeriod"/>
            </a:pPr>
            <a:r>
              <a:rPr lang="en-US" altLang="en-US" sz="2400" b="1">
                <a:solidFill>
                  <a:schemeClr val="tx1"/>
                </a:solidFill>
                <a:latin typeface="Arial" panose="020B0604020202020204" pitchFamily="34" charset="0"/>
              </a:rPr>
              <a:t>Architecture of the proposed system </a:t>
            </a:r>
          </a:p>
          <a:p>
            <a:pPr algn="just" eaLnBrk="1" hangingPunct="1">
              <a:lnSpc>
                <a:spcPct val="150000"/>
              </a:lnSpc>
              <a:spcBef>
                <a:spcPct val="0"/>
              </a:spcBef>
              <a:buFont typeface="Calibri" panose="020F0502020204030204" pitchFamily="34" charset="0"/>
              <a:buAutoNum type="arabicPeriod"/>
            </a:pPr>
            <a:r>
              <a:rPr lang="en-US" altLang="en-US" sz="2400" b="1">
                <a:latin typeface="Arial" panose="020B0604020202020204" pitchFamily="34" charset="0"/>
                <a:cs typeface="Arial" panose="020B0604020202020204" pitchFamily="34" charset="0"/>
              </a:rPr>
              <a:t>List of Modules</a:t>
            </a:r>
          </a:p>
          <a:p>
            <a:pPr algn="just" eaLnBrk="1" hangingPunct="1">
              <a:lnSpc>
                <a:spcPct val="150000"/>
              </a:lnSpc>
              <a:spcBef>
                <a:spcPct val="0"/>
              </a:spcBef>
              <a:buFont typeface="Calibri" panose="020F0502020204030204" pitchFamily="34" charset="0"/>
              <a:buAutoNum type="arabicPeriod"/>
            </a:pPr>
            <a:r>
              <a:rPr lang="en-US" altLang="en-US" sz="2400" b="1">
                <a:solidFill>
                  <a:schemeClr val="tx1"/>
                </a:solidFill>
                <a:latin typeface="Arial" panose="020B0604020202020204" pitchFamily="34" charset="0"/>
              </a:rPr>
              <a:t>Merits </a:t>
            </a:r>
          </a:p>
          <a:p>
            <a:pPr algn="just" eaLnBrk="1" hangingPunct="1">
              <a:lnSpc>
                <a:spcPct val="150000"/>
              </a:lnSpc>
              <a:spcBef>
                <a:spcPct val="0"/>
              </a:spcBef>
              <a:buFont typeface="Calibri" panose="020F0502020204030204" pitchFamily="34" charset="0"/>
              <a:buAutoNum type="arabicPeriod"/>
            </a:pPr>
            <a:r>
              <a:rPr lang="en-US" altLang="en-US" sz="2400" b="1">
                <a:solidFill>
                  <a:schemeClr val="tx1"/>
                </a:solidFill>
                <a:latin typeface="Arial" panose="020B0604020202020204" pitchFamily="34" charset="0"/>
              </a:rPr>
              <a:t>Results and Discussion</a:t>
            </a:r>
          </a:p>
          <a:p>
            <a:pPr algn="just" eaLnBrk="1" hangingPunct="1">
              <a:lnSpc>
                <a:spcPct val="150000"/>
              </a:lnSpc>
              <a:spcBef>
                <a:spcPct val="0"/>
              </a:spcBef>
              <a:buFont typeface="Calibri" panose="020F0502020204030204" pitchFamily="34" charset="0"/>
              <a:buAutoNum type="arabicPeriod"/>
            </a:pPr>
            <a:r>
              <a:rPr lang="en-US" altLang="en-US" sz="2400" b="1">
                <a:solidFill>
                  <a:schemeClr val="tx1"/>
                </a:solidFill>
                <a:latin typeface="Arial" panose="020B0604020202020204" pitchFamily="34" charset="0"/>
              </a:rPr>
              <a:t>Queries</a:t>
            </a:r>
            <a:endParaRPr lang="en-US" altLang="en-US" sz="2800" b="1">
              <a:solidFill>
                <a:schemeClr val="tx1"/>
              </a:solidFill>
              <a:latin typeface="Arial" panose="020B0604020202020204" pitchFamily="34" charset="0"/>
            </a:endParaRPr>
          </a:p>
        </p:txBody>
      </p:sp>
      <p:pic>
        <p:nvPicPr>
          <p:cNvPr id="6148" name="Picture 3">
            <a:extLst>
              <a:ext uri="{FF2B5EF4-FFF2-40B4-BE49-F238E27FC236}">
                <a16:creationId xmlns:a16="http://schemas.microsoft.com/office/drawing/2014/main" id="{7210F25B-C9DD-41AB-A1A7-9A00CD0495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149" name="Picture 5">
            <a:extLst>
              <a:ext uri="{FF2B5EF4-FFF2-40B4-BE49-F238E27FC236}">
                <a16:creationId xmlns:a16="http://schemas.microsoft.com/office/drawing/2014/main" id="{F31329F9-1CE1-EDF7-BB89-11A1457BC4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2E4A5EDF-EFEC-A3FD-45D1-018C01C72D9F}"/>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cs typeface="Arial" panose="020B0604020202020204" pitchFamily="34" charset="0"/>
              </a:rPr>
              <a:t>OBJECTIVE</a:t>
            </a:r>
          </a:p>
        </p:txBody>
      </p:sp>
      <p:sp>
        <p:nvSpPr>
          <p:cNvPr id="8195" name="Text Box 2">
            <a:extLst>
              <a:ext uri="{FF2B5EF4-FFF2-40B4-BE49-F238E27FC236}">
                <a16:creationId xmlns:a16="http://schemas.microsoft.com/office/drawing/2014/main" id="{D36B9928-BBC0-EA55-D570-6E652FFB6E2D}"/>
              </a:ext>
            </a:extLst>
          </p:cNvPr>
          <p:cNvSpPr txBox="1">
            <a:spLocks noChangeArrowheads="1"/>
          </p:cNvSpPr>
          <p:nvPr/>
        </p:nvSpPr>
        <p:spPr bwMode="auto">
          <a:xfrm>
            <a:off x="479376" y="1220788"/>
            <a:ext cx="11233248" cy="563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algn="just" eaLnBrk="1" hangingPunct="1">
              <a:lnSpc>
                <a:spcPct val="150000"/>
              </a:lnSpc>
              <a:spcBef>
                <a:spcPct val="0"/>
              </a:spcBef>
              <a:buFont typeface="Wingdings" pitchFamily="2" charset="2"/>
              <a:buChar char="Ø"/>
            </a:pPr>
            <a:r>
              <a:rPr lang="en-US" sz="1800" dirty="0">
                <a:effectLst/>
                <a:latin typeface="Times New Roman" panose="02020603050405020304" pitchFamily="18" charset="0"/>
                <a:ea typeface="Times New Roman" panose="02020603050405020304" pitchFamily="18" charset="0"/>
              </a:rPr>
              <a:t>The primary objective of this Java program is to design and implement a functional digital</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clock</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dynamically</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displays the current time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the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format </a:t>
            </a:r>
            <a:r>
              <a:rPr lang="en-US" sz="1800" dirty="0" err="1">
                <a:effectLst/>
                <a:latin typeface="Times New Roman" panose="02020603050405020304" pitchFamily="18" charset="0"/>
                <a:ea typeface="Times New Roman" panose="02020603050405020304" pitchFamily="18" charset="0"/>
              </a:rPr>
              <a:t>HH:mm:ss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updates in</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real-time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every</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second.</a:t>
            </a:r>
            <a:r>
              <a:rPr lang="en-US" sz="1800" spc="-25" dirty="0">
                <a:effectLst/>
                <a:latin typeface="Times New Roman" panose="02020603050405020304" pitchFamily="18" charset="0"/>
                <a:ea typeface="Times New Roman" panose="02020603050405020304" pitchFamily="18" charset="0"/>
              </a:rPr>
              <a:t> </a:t>
            </a:r>
          </a:p>
          <a:p>
            <a:pPr algn="just" eaLnBrk="1" hangingPunct="1">
              <a:lnSpc>
                <a:spcPct val="150000"/>
              </a:lnSpc>
              <a:spcBef>
                <a:spcPct val="0"/>
              </a:spcBef>
              <a:buFont typeface="Wingdings" pitchFamily="2" charset="2"/>
              <a:buChar char="Ø"/>
            </a:pPr>
            <a:r>
              <a:rPr lang="en-US" sz="1800" dirty="0">
                <a:effectLst/>
                <a:latin typeface="Times New Roman" panose="02020603050405020304" pitchFamily="18" charset="0"/>
                <a:ea typeface="Times New Roman" panose="02020603050405020304" pitchFamily="18" charset="0"/>
              </a:rPr>
              <a:t>The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program</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demonstrates the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core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Java</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features,</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including Swing GUI for creating a user-friendly graphical interface, multithreading for ensuring smooth and continuous updates without freezing, and time management using </a:t>
            </a:r>
            <a:r>
              <a:rPr lang="en-US" sz="1800" dirty="0" err="1">
                <a:effectLst/>
                <a:latin typeface="Times New Roman" panose="02020603050405020304" pitchFamily="18" charset="0"/>
                <a:ea typeface="Times New Roman" panose="02020603050405020304" pitchFamily="18" charset="0"/>
              </a:rPr>
              <a:t>SimpleDateFormat</a:t>
            </a:r>
            <a:r>
              <a:rPr lang="en-US" sz="1800" dirty="0">
                <a:effectLst/>
                <a:latin typeface="Times New Roman" panose="02020603050405020304" pitchFamily="18" charset="0"/>
                <a:ea typeface="Times New Roman" panose="02020603050405020304" pitchFamily="18" charset="0"/>
              </a:rPr>
              <a:t> and Date for formatting and fetching the current time. </a:t>
            </a:r>
          </a:p>
          <a:p>
            <a:pPr algn="just" eaLnBrk="1" hangingPunct="1">
              <a:lnSpc>
                <a:spcPct val="150000"/>
              </a:lnSpc>
              <a:spcBef>
                <a:spcPct val="0"/>
              </a:spcBef>
              <a:buFont typeface="Wingdings" pitchFamily="2" charset="2"/>
              <a:buChar char="Ø"/>
            </a:pPr>
            <a:r>
              <a:rPr lang="en-US" sz="1800" dirty="0">
                <a:effectLst/>
                <a:latin typeface="Times New Roman" panose="02020603050405020304" pitchFamily="18" charset="0"/>
                <a:ea typeface="Times New Roman" panose="02020603050405020304" pitchFamily="18" charset="0"/>
              </a:rPr>
              <a:t>It incorporates event handling to manage periodic updates efficiently and provides an alternative console- based implementation for environments without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graphical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support. </a:t>
            </a:r>
          </a:p>
          <a:p>
            <a:pPr algn="just" eaLnBrk="1" hangingPunct="1">
              <a:lnSpc>
                <a:spcPct val="150000"/>
              </a:lnSpc>
              <a:spcBef>
                <a:spcPct val="0"/>
              </a:spcBef>
              <a:buFont typeface="Wingdings" pitchFamily="2" charset="2"/>
              <a:buChar char="Ø"/>
            </a:pPr>
            <a:r>
              <a:rPr lang="en-US" sz="1800" dirty="0">
                <a:effectLst/>
                <a:latin typeface="Times New Roman" panose="02020603050405020304" pitchFamily="18" charset="0"/>
                <a:ea typeface="Times New Roman" panose="02020603050405020304" pitchFamily="18" charset="0"/>
              </a:rPr>
              <a:t>This program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serves as a practical</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example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integrating</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essential</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Java</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concepts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such</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GUI</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development,</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threading, and event-driven programming, making it both functional and educational for developers learning Java fundamentals.</a:t>
            </a:r>
            <a:endParaRPr lang="en-IN" sz="1800" dirty="0">
              <a:effectLst/>
              <a:latin typeface="Times New Roman" panose="02020603050405020304" pitchFamily="18" charset="0"/>
              <a:ea typeface="Times New Roman" panose="02020603050405020304" pitchFamily="18" charset="0"/>
            </a:endParaRPr>
          </a:p>
          <a:p>
            <a:pPr marL="0" indent="0" algn="ctr" eaLnBrk="1" hangingPunct="1">
              <a:lnSpc>
                <a:spcPct val="150000"/>
              </a:lnSpc>
              <a:spcBef>
                <a:spcPct val="0"/>
              </a:spcBef>
              <a:buNone/>
            </a:pPr>
            <a:endParaRPr lang="en-US" altLang="en-US" sz="3000" b="1" dirty="0">
              <a:solidFill>
                <a:schemeClr val="tx1"/>
              </a:solidFill>
              <a:latin typeface="Arial" panose="020B0604020202020204" pitchFamily="34" charset="0"/>
            </a:endParaRPr>
          </a:p>
        </p:txBody>
      </p:sp>
      <p:pic>
        <p:nvPicPr>
          <p:cNvPr id="8196" name="Picture 3">
            <a:extLst>
              <a:ext uri="{FF2B5EF4-FFF2-40B4-BE49-F238E27FC236}">
                <a16:creationId xmlns:a16="http://schemas.microsoft.com/office/drawing/2014/main" id="{456F57BE-801B-2A86-2BEC-E52054C152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8197" name="Picture 5">
            <a:extLst>
              <a:ext uri="{FF2B5EF4-FFF2-40B4-BE49-F238E27FC236}">
                <a16:creationId xmlns:a16="http://schemas.microsoft.com/office/drawing/2014/main" id="{03AE43E4-54ED-C5D4-FDF0-9B4E19CF0E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a:extLst>
              <a:ext uri="{FF2B5EF4-FFF2-40B4-BE49-F238E27FC236}">
                <a16:creationId xmlns:a16="http://schemas.microsoft.com/office/drawing/2014/main" id="{100F3AE8-D447-2221-B408-75E4005DBA93}"/>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dirty="0">
                <a:cs typeface="Arial" panose="020B0604020202020204" pitchFamily="34" charset="0"/>
              </a:rPr>
              <a:t>PROJECT INTRODUCTION</a:t>
            </a:r>
          </a:p>
        </p:txBody>
      </p:sp>
      <p:sp>
        <p:nvSpPr>
          <p:cNvPr id="10243" name="Text Box 2">
            <a:extLst>
              <a:ext uri="{FF2B5EF4-FFF2-40B4-BE49-F238E27FC236}">
                <a16:creationId xmlns:a16="http://schemas.microsoft.com/office/drawing/2014/main" id="{63E84C72-FAFD-D4EC-7249-7202E26C5CE4}"/>
              </a:ext>
            </a:extLst>
          </p:cNvPr>
          <p:cNvSpPr txBox="1">
            <a:spLocks noChangeArrowheads="1"/>
          </p:cNvSpPr>
          <p:nvPr/>
        </p:nvSpPr>
        <p:spPr bwMode="auto">
          <a:xfrm>
            <a:off x="335360" y="1220788"/>
            <a:ext cx="11089232" cy="563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algn="just">
              <a:lnSpc>
                <a:spcPct val="150000"/>
              </a:lnSpc>
              <a:buFont typeface="Wingdings" pitchFamily="2" charset="2"/>
              <a:buChar char="Ø"/>
            </a:pPr>
            <a:r>
              <a:rPr lang="en-IN" sz="1800" dirty="0">
                <a:effectLst/>
                <a:latin typeface="Times New Roman" panose="02020603050405020304" pitchFamily="18" charset="0"/>
                <a:cs typeface="Times New Roman" panose="02020603050405020304" pitchFamily="18" charset="0"/>
              </a:rPr>
              <a:t>The </a:t>
            </a:r>
            <a:r>
              <a:rPr lang="en-IN" sz="1800" b="1" dirty="0">
                <a:effectLst/>
                <a:latin typeface="Times New Roman" panose="02020603050405020304" pitchFamily="18" charset="0"/>
                <a:cs typeface="Times New Roman" panose="02020603050405020304" pitchFamily="18" charset="0"/>
              </a:rPr>
              <a:t>Digital Clock</a:t>
            </a:r>
            <a:r>
              <a:rPr lang="en-IN" sz="1800" dirty="0">
                <a:effectLst/>
                <a:latin typeface="Times New Roman" panose="02020603050405020304" pitchFamily="18" charset="0"/>
                <a:cs typeface="Times New Roman" panose="02020603050405020304" pitchFamily="18" charset="0"/>
              </a:rPr>
              <a:t> project is a Java-based application that provides users with a simple yet functional timekeeping tool. The project focuses on displaying the current time in real-time using a graphical user interface (GUI). It leverages the power of Java Swing for creating an intuitive interface and Java’s threading and event-handling capabilities to ensure accurate and dynamic time updates.</a:t>
            </a:r>
          </a:p>
          <a:p>
            <a:pPr algn="just">
              <a:lnSpc>
                <a:spcPct val="150000"/>
              </a:lnSpc>
              <a:buFont typeface="Wingdings" pitchFamily="2" charset="2"/>
              <a:buChar char="Ø"/>
            </a:pPr>
            <a:r>
              <a:rPr lang="en-IN" sz="1800" dirty="0">
                <a:effectLst/>
                <a:latin typeface="Times New Roman" panose="02020603050405020304" pitchFamily="18" charset="0"/>
                <a:cs typeface="Times New Roman" panose="02020603050405020304" pitchFamily="18" charset="0"/>
              </a:rPr>
              <a:t>This project serves as an excellent demonstration of how programming concepts such as GUI design, event-driven programming, and multithreading can be used to create practical applications. By building this project, developers gain hands-on experience in integrating various Java components and implementing real-time functionality.</a:t>
            </a:r>
          </a:p>
          <a:p>
            <a:pPr algn="just">
              <a:lnSpc>
                <a:spcPct val="150000"/>
              </a:lnSpc>
              <a:buFont typeface="Wingdings" pitchFamily="2" charset="2"/>
              <a:buChar char="Ø"/>
            </a:pPr>
            <a:r>
              <a:rPr lang="en-IN" sz="1800" dirty="0">
                <a:effectLst/>
                <a:latin typeface="Times New Roman" panose="02020603050405020304" pitchFamily="18" charset="0"/>
                <a:cs typeface="Times New Roman" panose="02020603050405020304" pitchFamily="18" charset="0"/>
              </a:rPr>
              <a:t>The Digital Clock is designed to be lightweight, user-friendly, and visually appealing, making it a practical desktop utility. Additionally, it lays the foundation for more advanced applications like alarm clocks, countdown timers, or world clocks.</a:t>
            </a:r>
          </a:p>
          <a:p>
            <a:pPr marL="0" indent="0" algn="ctr" eaLnBrk="1" hangingPunct="1">
              <a:lnSpc>
                <a:spcPct val="150000"/>
              </a:lnSpc>
              <a:spcBef>
                <a:spcPct val="0"/>
              </a:spcBef>
              <a:buNone/>
            </a:pPr>
            <a:endParaRPr lang="en-US" altLang="en-US" sz="1800" b="1" dirty="0">
              <a:solidFill>
                <a:schemeClr val="tx1"/>
              </a:solidFill>
              <a:latin typeface="Arial" panose="020B0604020202020204" pitchFamily="34" charset="0"/>
            </a:endParaRPr>
          </a:p>
        </p:txBody>
      </p:sp>
      <p:pic>
        <p:nvPicPr>
          <p:cNvPr id="10244" name="Picture 3">
            <a:extLst>
              <a:ext uri="{FF2B5EF4-FFF2-40B4-BE49-F238E27FC236}">
                <a16:creationId xmlns:a16="http://schemas.microsoft.com/office/drawing/2014/main" id="{704CFAB5-F697-EA68-CAD1-D3B3CD2B63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245" name="Picture 5">
            <a:extLst>
              <a:ext uri="{FF2B5EF4-FFF2-40B4-BE49-F238E27FC236}">
                <a16:creationId xmlns:a16="http://schemas.microsoft.com/office/drawing/2014/main" id="{0AB19848-3D9B-ED49-119C-E39A2307B9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a:extLst>
              <a:ext uri="{FF2B5EF4-FFF2-40B4-BE49-F238E27FC236}">
                <a16:creationId xmlns:a16="http://schemas.microsoft.com/office/drawing/2014/main" id="{3EAFBD0A-2F04-F442-6481-478C38A0350A}"/>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cs typeface="Arial" panose="020B0604020202020204" pitchFamily="34" charset="0"/>
              </a:rPr>
              <a:t>PROBLEM STATEMENT</a:t>
            </a:r>
          </a:p>
        </p:txBody>
      </p:sp>
      <p:sp>
        <p:nvSpPr>
          <p:cNvPr id="12291" name="Text Box 2">
            <a:extLst>
              <a:ext uri="{FF2B5EF4-FFF2-40B4-BE49-F238E27FC236}">
                <a16:creationId xmlns:a16="http://schemas.microsoft.com/office/drawing/2014/main" id="{21BBE891-3B9D-4F92-D2CD-E3D178748F86}"/>
              </a:ext>
            </a:extLst>
          </p:cNvPr>
          <p:cNvSpPr txBox="1">
            <a:spLocks noChangeArrowheads="1"/>
          </p:cNvSpPr>
          <p:nvPr/>
        </p:nvSpPr>
        <p:spPr bwMode="auto">
          <a:xfrm>
            <a:off x="407368" y="1220788"/>
            <a:ext cx="11233248" cy="563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marL="285750" indent="-285750" algn="just">
              <a:lnSpc>
                <a:spcPct val="150000"/>
              </a:lnSpc>
              <a:buFont typeface="Wingdings" pitchFamily="2" charset="2"/>
              <a:buChar char="Ø"/>
            </a:pPr>
            <a:r>
              <a:rPr lang="en-IN" sz="1800" b="0" i="0" dirty="0">
                <a:solidFill>
                  <a:srgbClr val="0D0D0D"/>
                </a:solidFill>
                <a:effectLst/>
                <a:latin typeface="Times New Roman" panose="02020603050405020304" pitchFamily="18" charset="0"/>
                <a:cs typeface="Times New Roman" panose="02020603050405020304" pitchFamily="18" charset="0"/>
              </a:rPr>
              <a:t>In the modern era, digital devices are integral to our daily routines, yet there is a lack of simple, standalone, and customizable desktop applications for timekeeping. Many existing solutions are either integrated into operating systems with limited flexibility or come as complex third-party applications with unnecessary features.</a:t>
            </a:r>
          </a:p>
          <a:p>
            <a:pPr marL="285750" indent="-285750" algn="just">
              <a:lnSpc>
                <a:spcPct val="150000"/>
              </a:lnSpc>
              <a:buFont typeface="Wingdings" pitchFamily="2" charset="2"/>
              <a:buChar char="Ø"/>
            </a:pPr>
            <a:r>
              <a:rPr lang="en-IN" sz="1800" b="0" i="0" dirty="0">
                <a:solidFill>
                  <a:srgbClr val="0D0D0D"/>
                </a:solidFill>
                <a:effectLst/>
                <a:latin typeface="Times New Roman" panose="02020603050405020304" pitchFamily="18" charset="0"/>
                <a:cs typeface="Times New Roman" panose="02020603050405020304" pitchFamily="18" charset="0"/>
              </a:rPr>
              <a:t>The challenge is to develop a lightweight, platform-independent </a:t>
            </a:r>
            <a:r>
              <a:rPr lang="en-IN" sz="1800" b="1" i="0" dirty="0">
                <a:solidFill>
                  <a:srgbClr val="0D0D0D"/>
                </a:solidFill>
                <a:effectLst/>
                <a:latin typeface="Times New Roman" panose="02020603050405020304" pitchFamily="18" charset="0"/>
                <a:cs typeface="Times New Roman" panose="02020603050405020304" pitchFamily="18" charset="0"/>
              </a:rPr>
              <a:t>Digital Clock</a:t>
            </a:r>
            <a:r>
              <a:rPr lang="en-IN" sz="1800" b="0" i="0" dirty="0">
                <a:solidFill>
                  <a:srgbClr val="0D0D0D"/>
                </a:solidFill>
                <a:effectLst/>
                <a:latin typeface="Times New Roman" panose="02020603050405020304" pitchFamily="18" charset="0"/>
                <a:cs typeface="Times New Roman" panose="02020603050405020304" pitchFamily="18" charset="0"/>
              </a:rPr>
              <a:t> application that provides accurate, real-time time updates in a user-friendly interface. The clock should focus on simplicity, reliability, and ease of use while being adaptable for future enhancements such as alarms, timers, or date displays.</a:t>
            </a:r>
          </a:p>
          <a:p>
            <a:pPr marL="285750" indent="-285750" algn="just">
              <a:lnSpc>
                <a:spcPct val="150000"/>
              </a:lnSpc>
              <a:buFont typeface="Wingdings" pitchFamily="2" charset="2"/>
              <a:buChar char="Ø"/>
            </a:pPr>
            <a:r>
              <a:rPr lang="en-IN" sz="1800" b="0" i="0" dirty="0">
                <a:solidFill>
                  <a:srgbClr val="0D0D0D"/>
                </a:solidFill>
                <a:effectLst/>
                <a:latin typeface="Times New Roman" panose="02020603050405020304" pitchFamily="18" charset="0"/>
                <a:cs typeface="Times New Roman" panose="02020603050405020304" pitchFamily="18" charset="0"/>
              </a:rPr>
              <a:t>By solving these issues, the Digital Clock project aims to deliver a practical and accessible tool for everyday timekeeping needs.</a:t>
            </a:r>
          </a:p>
          <a:p>
            <a:pPr marL="285750" indent="-285750" algn="l">
              <a:lnSpc>
                <a:spcPct val="150000"/>
              </a:lnSpc>
              <a:buFont typeface="Wingdings" pitchFamily="2" charset="2"/>
              <a:buChar char="Ø"/>
            </a:pPr>
            <a:endParaRPr lang="en-IN" sz="1800" b="0" i="0" dirty="0">
              <a:solidFill>
                <a:srgbClr val="0D0D0D"/>
              </a:solidFill>
              <a:effectLst/>
              <a:latin typeface="Times New Roman" panose="02020603050405020304" pitchFamily="18" charset="0"/>
              <a:cs typeface="Times New Roman" panose="02020603050405020304" pitchFamily="18" charset="0"/>
            </a:endParaRPr>
          </a:p>
        </p:txBody>
      </p:sp>
      <p:pic>
        <p:nvPicPr>
          <p:cNvPr id="12292" name="Picture 3">
            <a:extLst>
              <a:ext uri="{FF2B5EF4-FFF2-40B4-BE49-F238E27FC236}">
                <a16:creationId xmlns:a16="http://schemas.microsoft.com/office/drawing/2014/main" id="{3AE8E1EF-6C04-E98B-86DE-3CD1404489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2293" name="Picture 5">
            <a:extLst>
              <a:ext uri="{FF2B5EF4-FFF2-40B4-BE49-F238E27FC236}">
                <a16:creationId xmlns:a16="http://schemas.microsoft.com/office/drawing/2014/main" id="{93305703-255A-E0C5-D9A4-6699E4968B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a:extLst>
              <a:ext uri="{FF2B5EF4-FFF2-40B4-BE49-F238E27FC236}">
                <a16:creationId xmlns:a16="http://schemas.microsoft.com/office/drawing/2014/main" id="{576EB513-416D-F7CF-43E1-611446C25F08}"/>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dirty="0">
                <a:cs typeface="Arial" panose="020B0604020202020204" pitchFamily="34" charset="0"/>
              </a:rPr>
              <a:t>METHODOLOGIES</a:t>
            </a:r>
          </a:p>
        </p:txBody>
      </p:sp>
      <p:sp>
        <p:nvSpPr>
          <p:cNvPr id="14339" name="Text Box 2">
            <a:extLst>
              <a:ext uri="{FF2B5EF4-FFF2-40B4-BE49-F238E27FC236}">
                <a16:creationId xmlns:a16="http://schemas.microsoft.com/office/drawing/2014/main" id="{961B6592-8008-CEA1-BCEF-1B2A5A0A2117}"/>
              </a:ext>
            </a:extLst>
          </p:cNvPr>
          <p:cNvSpPr txBox="1">
            <a:spLocks noChangeArrowheads="1"/>
          </p:cNvSpPr>
          <p:nvPr/>
        </p:nvSpPr>
        <p:spPr bwMode="auto">
          <a:xfrm>
            <a:off x="479376" y="1220788"/>
            <a:ext cx="12187238" cy="563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marL="285750" indent="-285750">
              <a:lnSpc>
                <a:spcPct val="150000"/>
              </a:lnSpc>
              <a:buFont typeface="Wingdings" pitchFamily="2" charset="2"/>
              <a:buChar char="Ø"/>
            </a:pPr>
            <a:r>
              <a:rPr lang="en-IN" sz="1800" b="1" dirty="0">
                <a:effectLst/>
                <a:latin typeface="Times New Roman" panose="02020603050405020304" pitchFamily="18" charset="0"/>
                <a:cs typeface="Times New Roman" panose="02020603050405020304" pitchFamily="18" charset="0"/>
              </a:rPr>
              <a:t>Requirement Gathering</a:t>
            </a:r>
            <a:endParaRPr lang="en-IN" sz="1800" dirty="0">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itchFamily="2" charset="2"/>
              <a:buChar char="Ø"/>
            </a:pPr>
            <a:r>
              <a:rPr lang="en-IN" sz="1800" dirty="0">
                <a:effectLst/>
                <a:latin typeface="Times New Roman" panose="02020603050405020304" pitchFamily="18" charset="0"/>
                <a:cs typeface="Times New Roman" panose="02020603050405020304" pitchFamily="18" charset="0"/>
              </a:rPr>
              <a:t>Identify the core feature: displaying the current time in real-time.</a:t>
            </a:r>
          </a:p>
          <a:p>
            <a:pPr marL="742950" lvl="1" indent="-285750" algn="just">
              <a:lnSpc>
                <a:spcPct val="150000"/>
              </a:lnSpc>
              <a:buFont typeface="Wingdings" pitchFamily="2" charset="2"/>
              <a:buChar char="Ø"/>
            </a:pPr>
            <a:r>
              <a:rPr lang="en-IN" sz="1800" dirty="0">
                <a:effectLst/>
                <a:latin typeface="Times New Roman" panose="02020603050405020304" pitchFamily="18" charset="0"/>
                <a:cs typeface="Times New Roman" panose="02020603050405020304" pitchFamily="18" charset="0"/>
              </a:rPr>
              <a:t>Choose Java as the programming language and Swing for the GUI.</a:t>
            </a:r>
          </a:p>
          <a:p>
            <a:pPr marL="285750" indent="-285750" algn="just">
              <a:lnSpc>
                <a:spcPct val="150000"/>
              </a:lnSpc>
              <a:buFont typeface="Wingdings" pitchFamily="2" charset="2"/>
              <a:buChar char="Ø"/>
            </a:pPr>
            <a:r>
              <a:rPr lang="en-IN" sz="1800" b="1" dirty="0">
                <a:effectLst/>
                <a:latin typeface="Times New Roman" panose="02020603050405020304" pitchFamily="18" charset="0"/>
                <a:cs typeface="Times New Roman" panose="02020603050405020304" pitchFamily="18" charset="0"/>
              </a:rPr>
              <a:t>Design</a:t>
            </a:r>
            <a:endParaRPr lang="en-IN" sz="1800" dirty="0">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itchFamily="2" charset="2"/>
              <a:buChar char="Ø"/>
            </a:pPr>
            <a:r>
              <a:rPr lang="en-IN" sz="1800" dirty="0">
                <a:effectLst/>
                <a:latin typeface="Times New Roman" panose="02020603050405020304" pitchFamily="18" charset="0"/>
                <a:cs typeface="Times New Roman" panose="02020603050405020304" pitchFamily="18" charset="0"/>
              </a:rPr>
              <a:t>Plan a simple graphical user interface (GUI) with a large clock display.</a:t>
            </a:r>
          </a:p>
          <a:p>
            <a:pPr marL="742950" lvl="1" indent="-285750" algn="just">
              <a:lnSpc>
                <a:spcPct val="150000"/>
              </a:lnSpc>
              <a:buFont typeface="Wingdings" pitchFamily="2" charset="2"/>
              <a:buChar char="Ø"/>
            </a:pPr>
            <a:r>
              <a:rPr lang="en-IN" sz="1800" dirty="0">
                <a:effectLst/>
                <a:latin typeface="Times New Roman" panose="02020603050405020304" pitchFamily="18" charset="0"/>
                <a:cs typeface="Times New Roman" panose="02020603050405020304" pitchFamily="18" charset="0"/>
              </a:rPr>
              <a:t>Use basic components like </a:t>
            </a:r>
            <a:r>
              <a:rPr lang="en-IN" sz="1800" dirty="0" err="1">
                <a:effectLst/>
                <a:latin typeface="Times New Roman" panose="02020603050405020304" pitchFamily="18" charset="0"/>
                <a:cs typeface="Times New Roman" panose="02020603050405020304" pitchFamily="18" charset="0"/>
              </a:rPr>
              <a:t>JLabel</a:t>
            </a:r>
            <a:r>
              <a:rPr lang="en-IN" sz="1800" dirty="0">
                <a:effectLst/>
                <a:latin typeface="Times New Roman" panose="02020603050405020304" pitchFamily="18" charset="0"/>
                <a:cs typeface="Times New Roman" panose="02020603050405020304" pitchFamily="18" charset="0"/>
              </a:rPr>
              <a:t> for displaying time and </a:t>
            </a:r>
            <a:r>
              <a:rPr lang="en-IN" sz="1800" dirty="0" err="1">
                <a:effectLst/>
                <a:latin typeface="Times New Roman" panose="02020603050405020304" pitchFamily="18" charset="0"/>
                <a:cs typeface="Times New Roman" panose="02020603050405020304" pitchFamily="18" charset="0"/>
              </a:rPr>
              <a:t>JFrame</a:t>
            </a:r>
            <a:r>
              <a:rPr lang="en-IN" sz="1800" dirty="0">
                <a:effectLst/>
                <a:latin typeface="Times New Roman" panose="02020603050405020304" pitchFamily="18" charset="0"/>
                <a:cs typeface="Times New Roman" panose="02020603050405020304" pitchFamily="18" charset="0"/>
              </a:rPr>
              <a:t> for the main window.</a:t>
            </a:r>
          </a:p>
          <a:p>
            <a:pPr marL="285750" indent="-285750" algn="just">
              <a:lnSpc>
                <a:spcPct val="150000"/>
              </a:lnSpc>
              <a:buFont typeface="Wingdings" pitchFamily="2" charset="2"/>
              <a:buChar char="Ø"/>
            </a:pPr>
            <a:r>
              <a:rPr lang="en-IN" sz="1800" b="1" dirty="0">
                <a:effectLst/>
                <a:latin typeface="Times New Roman" panose="02020603050405020304" pitchFamily="18" charset="0"/>
                <a:cs typeface="Times New Roman" panose="02020603050405020304" pitchFamily="18" charset="0"/>
              </a:rPr>
              <a:t>Implementation</a:t>
            </a:r>
            <a:endParaRPr lang="en-IN" sz="1800" dirty="0">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itchFamily="2" charset="2"/>
              <a:buChar char="Ø"/>
            </a:pPr>
            <a:r>
              <a:rPr lang="en-IN" sz="1800" dirty="0">
                <a:effectLst/>
                <a:latin typeface="Times New Roman" panose="02020603050405020304" pitchFamily="18" charset="0"/>
                <a:cs typeface="Times New Roman" panose="02020603050405020304" pitchFamily="18" charset="0"/>
              </a:rPr>
              <a:t>Fetch the current time using Java's Date and </a:t>
            </a:r>
            <a:r>
              <a:rPr lang="en-IN" sz="1800" dirty="0" err="1">
                <a:effectLst/>
                <a:latin typeface="Times New Roman" panose="02020603050405020304" pitchFamily="18" charset="0"/>
                <a:cs typeface="Times New Roman" panose="02020603050405020304" pitchFamily="18" charset="0"/>
              </a:rPr>
              <a:t>SimpleDateFormat</a:t>
            </a:r>
            <a:r>
              <a:rPr lang="en-IN" sz="1800" dirty="0">
                <a:effectLst/>
                <a:latin typeface="Times New Roman" panose="02020603050405020304" pitchFamily="18" charset="0"/>
                <a:cs typeface="Times New Roman" panose="02020603050405020304" pitchFamily="18" charset="0"/>
              </a:rPr>
              <a:t> classes.</a:t>
            </a:r>
          </a:p>
          <a:p>
            <a:pPr marL="742950" lvl="1" indent="-285750" algn="just">
              <a:lnSpc>
                <a:spcPct val="150000"/>
              </a:lnSpc>
              <a:buFont typeface="Wingdings" pitchFamily="2" charset="2"/>
              <a:buChar char="Ø"/>
            </a:pPr>
            <a:r>
              <a:rPr lang="en-IN" sz="1800" dirty="0">
                <a:effectLst/>
                <a:latin typeface="Times New Roman" panose="02020603050405020304" pitchFamily="18" charset="0"/>
                <a:cs typeface="Times New Roman" panose="02020603050405020304" pitchFamily="18" charset="0"/>
              </a:rPr>
              <a:t>Use a Timer or thread to refresh the time every second.</a:t>
            </a:r>
          </a:p>
          <a:p>
            <a:pPr>
              <a:buNone/>
            </a:pPr>
            <a:endParaRPr lang="en-IN" dirty="0">
              <a:effectLst/>
            </a:endParaRPr>
          </a:p>
          <a:p>
            <a:br>
              <a:rPr lang="en-IN" dirty="0">
                <a:effectLst/>
              </a:rPr>
            </a:br>
            <a:endParaRPr lang="en-IN" dirty="0">
              <a:effectLst/>
            </a:endParaRPr>
          </a:p>
          <a:p>
            <a:pPr marL="285750" indent="-285750" algn="l">
              <a:lnSpc>
                <a:spcPct val="150000"/>
              </a:lnSpc>
              <a:buFont typeface="Wingdings" pitchFamily="2" charset="2"/>
              <a:buChar char="Ø"/>
            </a:pPr>
            <a:endParaRPr lang="en-IN" sz="1800" b="0" i="0" dirty="0">
              <a:solidFill>
                <a:srgbClr val="0D0D0D"/>
              </a:solidFill>
              <a:effectLst/>
              <a:latin typeface="Times New Roman" panose="02020603050405020304" pitchFamily="18" charset="0"/>
              <a:cs typeface="Times New Roman" panose="02020603050405020304" pitchFamily="18" charset="0"/>
            </a:endParaRPr>
          </a:p>
        </p:txBody>
      </p:sp>
      <p:pic>
        <p:nvPicPr>
          <p:cNvPr id="14340" name="Picture 3">
            <a:extLst>
              <a:ext uri="{FF2B5EF4-FFF2-40B4-BE49-F238E27FC236}">
                <a16:creationId xmlns:a16="http://schemas.microsoft.com/office/drawing/2014/main" id="{18F275E8-8FF3-2931-FFDF-20DABA87D7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4341" name="Picture 5">
            <a:extLst>
              <a:ext uri="{FF2B5EF4-FFF2-40B4-BE49-F238E27FC236}">
                <a16:creationId xmlns:a16="http://schemas.microsoft.com/office/drawing/2014/main" id="{250C90D4-6D94-0463-0246-7305CE8738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C56E0E-627D-6363-C8D6-0F996337C8F8}"/>
            </a:ext>
          </a:extLst>
        </p:cNvPr>
        <p:cNvGrpSpPr/>
        <p:nvPr/>
      </p:nvGrpSpPr>
      <p:grpSpPr>
        <a:xfrm>
          <a:off x="0" y="0"/>
          <a:ext cx="0" cy="0"/>
          <a:chOff x="0" y="0"/>
          <a:chExt cx="0" cy="0"/>
        </a:xfrm>
      </p:grpSpPr>
      <p:sp>
        <p:nvSpPr>
          <p:cNvPr id="14338" name="Rectangle 1">
            <a:extLst>
              <a:ext uri="{FF2B5EF4-FFF2-40B4-BE49-F238E27FC236}">
                <a16:creationId xmlns:a16="http://schemas.microsoft.com/office/drawing/2014/main" id="{EA3A8D78-A961-08CE-1E67-11E0BCA9A424}"/>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cs typeface="Arial" panose="020B0604020202020204" pitchFamily="34" charset="0"/>
              </a:rPr>
              <a:t>METHODOLOGIES</a:t>
            </a:r>
          </a:p>
        </p:txBody>
      </p:sp>
      <p:sp>
        <p:nvSpPr>
          <p:cNvPr id="14339" name="Text Box 2">
            <a:extLst>
              <a:ext uri="{FF2B5EF4-FFF2-40B4-BE49-F238E27FC236}">
                <a16:creationId xmlns:a16="http://schemas.microsoft.com/office/drawing/2014/main" id="{43460FAE-583A-1FEC-502D-5FAA106F6D2E}"/>
              </a:ext>
            </a:extLst>
          </p:cNvPr>
          <p:cNvSpPr txBox="1">
            <a:spLocks noChangeArrowheads="1"/>
          </p:cNvSpPr>
          <p:nvPr/>
        </p:nvSpPr>
        <p:spPr bwMode="auto">
          <a:xfrm>
            <a:off x="551384" y="1220788"/>
            <a:ext cx="12187238" cy="563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marL="285750" indent="-285750">
              <a:lnSpc>
                <a:spcPct val="150000"/>
              </a:lnSpc>
              <a:buFont typeface="Wingdings" pitchFamily="2" charset="2"/>
              <a:buChar char="Ø"/>
            </a:pPr>
            <a:r>
              <a:rPr lang="en-IN" sz="1800" b="1" dirty="0">
                <a:effectLst/>
                <a:latin typeface="Times New Roman" panose="02020603050405020304" pitchFamily="18" charset="0"/>
                <a:cs typeface="Times New Roman" panose="02020603050405020304" pitchFamily="18" charset="0"/>
              </a:rPr>
              <a:t>Testing</a:t>
            </a:r>
            <a:endParaRPr lang="en-IN" sz="1800" dirty="0">
              <a:effectLst/>
              <a:latin typeface="Times New Roman" panose="02020603050405020304" pitchFamily="18" charset="0"/>
              <a:cs typeface="Times New Roman" panose="02020603050405020304" pitchFamily="18" charset="0"/>
            </a:endParaRPr>
          </a:p>
          <a:p>
            <a:pPr marL="742950" lvl="1" indent="-285750">
              <a:lnSpc>
                <a:spcPct val="150000"/>
              </a:lnSpc>
              <a:buFont typeface="Wingdings" pitchFamily="2" charset="2"/>
              <a:buChar char="Ø"/>
            </a:pPr>
            <a:r>
              <a:rPr lang="en-IN" sz="1800" dirty="0">
                <a:effectLst/>
                <a:latin typeface="Times New Roman" panose="02020603050405020304" pitchFamily="18" charset="0"/>
                <a:cs typeface="Times New Roman" panose="02020603050405020304" pitchFamily="18" charset="0"/>
              </a:rPr>
              <a:t>Run the program to ensure the time updates accurately in real-time.</a:t>
            </a:r>
          </a:p>
          <a:p>
            <a:pPr marL="742950" lvl="1" indent="-285750">
              <a:lnSpc>
                <a:spcPct val="150000"/>
              </a:lnSpc>
              <a:buFont typeface="Wingdings" pitchFamily="2" charset="2"/>
              <a:buChar char="Ø"/>
            </a:pPr>
            <a:r>
              <a:rPr lang="en-IN" sz="1800" dirty="0">
                <a:effectLst/>
                <a:latin typeface="Times New Roman" panose="02020603050405020304" pitchFamily="18" charset="0"/>
                <a:cs typeface="Times New Roman" panose="02020603050405020304" pitchFamily="18" charset="0"/>
              </a:rPr>
              <a:t>Check for compatibility across operating systems (e.g., Windows, macOS, Linux).</a:t>
            </a:r>
          </a:p>
          <a:p>
            <a:pPr marL="285750" indent="-285750">
              <a:lnSpc>
                <a:spcPct val="150000"/>
              </a:lnSpc>
              <a:buFont typeface="Wingdings" pitchFamily="2" charset="2"/>
              <a:buChar char="Ø"/>
            </a:pPr>
            <a:r>
              <a:rPr lang="en-IN" sz="1800" b="1" dirty="0">
                <a:effectLst/>
                <a:latin typeface="Times New Roman" panose="02020603050405020304" pitchFamily="18" charset="0"/>
                <a:cs typeface="Times New Roman" panose="02020603050405020304" pitchFamily="18" charset="0"/>
              </a:rPr>
              <a:t>Optimization</a:t>
            </a:r>
            <a:endParaRPr lang="en-IN" sz="1800" dirty="0">
              <a:effectLst/>
              <a:latin typeface="Times New Roman" panose="02020603050405020304" pitchFamily="18" charset="0"/>
              <a:cs typeface="Times New Roman" panose="02020603050405020304" pitchFamily="18" charset="0"/>
            </a:endParaRPr>
          </a:p>
          <a:p>
            <a:pPr marL="742950" lvl="1" indent="-285750">
              <a:lnSpc>
                <a:spcPct val="150000"/>
              </a:lnSpc>
              <a:buFont typeface="Wingdings" pitchFamily="2" charset="2"/>
              <a:buChar char="Ø"/>
            </a:pPr>
            <a:r>
              <a:rPr lang="en-IN" sz="1800" dirty="0">
                <a:effectLst/>
                <a:latin typeface="Times New Roman" panose="02020603050405020304" pitchFamily="18" charset="0"/>
                <a:cs typeface="Times New Roman" panose="02020603050405020304" pitchFamily="18" charset="0"/>
              </a:rPr>
              <a:t>Ensure the program runs smoothly without consuming excessive resources.</a:t>
            </a:r>
          </a:p>
          <a:p>
            <a:pPr marL="742950" lvl="1" indent="-285750">
              <a:lnSpc>
                <a:spcPct val="150000"/>
              </a:lnSpc>
              <a:buFont typeface="Wingdings" pitchFamily="2" charset="2"/>
              <a:buChar char="Ø"/>
            </a:pPr>
            <a:r>
              <a:rPr lang="en-IN" sz="1800" dirty="0">
                <a:effectLst/>
                <a:latin typeface="Times New Roman" panose="02020603050405020304" pitchFamily="18" charset="0"/>
                <a:cs typeface="Times New Roman" panose="02020603050405020304" pitchFamily="18" charset="0"/>
              </a:rPr>
              <a:t>Adjust the interface for readability and aesthetic appeal.</a:t>
            </a:r>
          </a:p>
          <a:p>
            <a:pPr marL="285750" indent="-285750">
              <a:lnSpc>
                <a:spcPct val="150000"/>
              </a:lnSpc>
              <a:buFont typeface="Wingdings" pitchFamily="2" charset="2"/>
              <a:buChar char="Ø"/>
            </a:pPr>
            <a:r>
              <a:rPr lang="en-IN" sz="1800" b="1" dirty="0">
                <a:effectLst/>
                <a:latin typeface="Times New Roman" panose="02020603050405020304" pitchFamily="18" charset="0"/>
                <a:cs typeface="Times New Roman" panose="02020603050405020304" pitchFamily="18" charset="0"/>
              </a:rPr>
              <a:t>Deployment</a:t>
            </a:r>
            <a:endParaRPr lang="en-IN" sz="1800" dirty="0">
              <a:effectLst/>
              <a:latin typeface="Times New Roman" panose="02020603050405020304" pitchFamily="18" charset="0"/>
              <a:cs typeface="Times New Roman" panose="02020603050405020304" pitchFamily="18" charset="0"/>
            </a:endParaRPr>
          </a:p>
          <a:p>
            <a:pPr marL="742950" lvl="1" indent="-285750">
              <a:lnSpc>
                <a:spcPct val="150000"/>
              </a:lnSpc>
              <a:buFont typeface="Wingdings" pitchFamily="2" charset="2"/>
              <a:buChar char="Ø"/>
            </a:pPr>
            <a:r>
              <a:rPr lang="en-IN" sz="1800" dirty="0">
                <a:effectLst/>
                <a:latin typeface="Times New Roman" panose="02020603050405020304" pitchFamily="18" charset="0"/>
                <a:cs typeface="Times New Roman" panose="02020603050405020304" pitchFamily="18" charset="0"/>
              </a:rPr>
              <a:t>Package the application into an executable JAR file.</a:t>
            </a:r>
          </a:p>
          <a:p>
            <a:pPr marL="742950" lvl="1" indent="-285750">
              <a:lnSpc>
                <a:spcPct val="150000"/>
              </a:lnSpc>
              <a:buFont typeface="Wingdings" pitchFamily="2" charset="2"/>
              <a:buChar char="Ø"/>
            </a:pPr>
            <a:r>
              <a:rPr lang="en-IN" sz="1800" dirty="0">
                <a:effectLst/>
                <a:latin typeface="Times New Roman" panose="02020603050405020304" pitchFamily="18" charset="0"/>
                <a:cs typeface="Times New Roman" panose="02020603050405020304" pitchFamily="18" charset="0"/>
              </a:rPr>
              <a:t>Provide usage instructions for easy installation and use.</a:t>
            </a:r>
            <a:br>
              <a:rPr lang="en-IN" sz="1800" dirty="0">
                <a:effectLst/>
                <a:latin typeface="Times New Roman" panose="02020603050405020304" pitchFamily="18" charset="0"/>
                <a:cs typeface="Times New Roman" panose="02020603050405020304" pitchFamily="18" charset="0"/>
              </a:rPr>
            </a:br>
            <a:endParaRPr lang="en-IN" sz="1800" dirty="0">
              <a:effectLst/>
              <a:latin typeface="Times New Roman" panose="02020603050405020304" pitchFamily="18" charset="0"/>
              <a:cs typeface="Times New Roman" panose="02020603050405020304" pitchFamily="18" charset="0"/>
            </a:endParaRPr>
          </a:p>
          <a:p>
            <a:pPr marL="285750" indent="-285750" algn="l">
              <a:lnSpc>
                <a:spcPct val="150000"/>
              </a:lnSpc>
              <a:buFont typeface="Wingdings" pitchFamily="2" charset="2"/>
              <a:buChar char="Ø"/>
            </a:pPr>
            <a:endParaRPr lang="en-IN" sz="1800" b="0" i="0" dirty="0">
              <a:solidFill>
                <a:srgbClr val="0D0D0D"/>
              </a:solidFill>
              <a:effectLst/>
              <a:latin typeface="Times New Roman" panose="02020603050405020304" pitchFamily="18" charset="0"/>
              <a:cs typeface="Times New Roman" panose="02020603050405020304" pitchFamily="18" charset="0"/>
            </a:endParaRPr>
          </a:p>
        </p:txBody>
      </p:sp>
      <p:pic>
        <p:nvPicPr>
          <p:cNvPr id="14340" name="Picture 3">
            <a:extLst>
              <a:ext uri="{FF2B5EF4-FFF2-40B4-BE49-F238E27FC236}">
                <a16:creationId xmlns:a16="http://schemas.microsoft.com/office/drawing/2014/main" id="{A7D50D95-F3BC-C02B-EB29-619E85E128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4341" name="Picture 5">
            <a:extLst>
              <a:ext uri="{FF2B5EF4-FFF2-40B4-BE49-F238E27FC236}">
                <a16:creationId xmlns:a16="http://schemas.microsoft.com/office/drawing/2014/main" id="{C5F55408-EB6A-6A94-C44C-52DE448DCF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7155415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a:extLst>
              <a:ext uri="{FF2B5EF4-FFF2-40B4-BE49-F238E27FC236}">
                <a16:creationId xmlns:a16="http://schemas.microsoft.com/office/drawing/2014/main" id="{49103E34-9F86-F1A2-33F8-BB31C68F660F}"/>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t>ARCHITECTURE OF THE PROPOSED SYSTEM </a:t>
            </a:r>
          </a:p>
        </p:txBody>
      </p:sp>
      <p:pic>
        <p:nvPicPr>
          <p:cNvPr id="16388" name="Picture 3">
            <a:extLst>
              <a:ext uri="{FF2B5EF4-FFF2-40B4-BE49-F238E27FC236}">
                <a16:creationId xmlns:a16="http://schemas.microsoft.com/office/drawing/2014/main" id="{6CB21C7D-5755-47E3-DCEB-B3ACBB90B7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6389" name="Picture 5">
            <a:extLst>
              <a:ext uri="{FF2B5EF4-FFF2-40B4-BE49-F238E27FC236}">
                <a16:creationId xmlns:a16="http://schemas.microsoft.com/office/drawing/2014/main" id="{A0ADAA37-855F-2298-04DB-6B35143878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 name="Image 20">
            <a:extLst>
              <a:ext uri="{FF2B5EF4-FFF2-40B4-BE49-F238E27FC236}">
                <a16:creationId xmlns:a16="http://schemas.microsoft.com/office/drawing/2014/main" id="{0D4A823D-8364-C712-DC96-4979564251A2}"/>
              </a:ext>
            </a:extLst>
          </p:cNvPr>
          <p:cNvPicPr>
            <a:picLocks/>
          </p:cNvPicPr>
          <p:nvPr/>
        </p:nvPicPr>
        <p:blipFill>
          <a:blip r:embed="rId5" cstate="print"/>
          <a:stretch>
            <a:fillRect/>
          </a:stretch>
        </p:blipFill>
        <p:spPr>
          <a:xfrm>
            <a:off x="1703512" y="1753234"/>
            <a:ext cx="8784976" cy="3980021"/>
          </a:xfrm>
          <a:prstGeom prst="rect">
            <a:avLst/>
          </a:prstGeom>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a:extLst>
              <a:ext uri="{FF2B5EF4-FFF2-40B4-BE49-F238E27FC236}">
                <a16:creationId xmlns:a16="http://schemas.microsoft.com/office/drawing/2014/main" id="{3AB39A76-B88D-34F1-4F45-362AA64BDF87}"/>
              </a:ext>
            </a:extLst>
          </p:cNvPr>
          <p:cNvSpPr>
            <a:spLocks noGrp="1" noChangeArrowheads="1"/>
          </p:cNvSpPr>
          <p:nvPr>
            <p:ph type="title" idx="4294967295"/>
          </p:nvPr>
        </p:nvSpPr>
        <p:spPr>
          <a:xfrm>
            <a:off x="1703512" y="29697"/>
            <a:ext cx="8229600" cy="758825"/>
          </a:xfrm>
        </p:spPr>
        <p:txBody>
          <a:bodyPr/>
          <a:lstStyle/>
          <a:p>
            <a:pPr algn="ctr" eaLnBrk="1" hangingPunct="1">
              <a:lnSpc>
                <a:spcPct val="150000"/>
              </a:lnSpc>
            </a:pPr>
            <a:r>
              <a:rPr lang="en-US" altLang="en-US" sz="3200" b="1" dirty="0">
                <a:cs typeface="Arial" panose="020B0604020202020204" pitchFamily="34" charset="0"/>
              </a:rPr>
              <a:t>LIST OF MODULES</a:t>
            </a:r>
          </a:p>
        </p:txBody>
      </p:sp>
      <p:sp>
        <p:nvSpPr>
          <p:cNvPr id="18435" name="Text Box 2">
            <a:extLst>
              <a:ext uri="{FF2B5EF4-FFF2-40B4-BE49-F238E27FC236}">
                <a16:creationId xmlns:a16="http://schemas.microsoft.com/office/drawing/2014/main" id="{77ACBC1E-0D43-3F52-4C04-9D1394A49508}"/>
              </a:ext>
            </a:extLst>
          </p:cNvPr>
          <p:cNvSpPr txBox="1">
            <a:spLocks noChangeArrowheads="1"/>
          </p:cNvSpPr>
          <p:nvPr/>
        </p:nvSpPr>
        <p:spPr bwMode="auto">
          <a:xfrm>
            <a:off x="-163513" y="585787"/>
            <a:ext cx="12187238" cy="563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algn="ctr" eaLnBrk="1" hangingPunct="1">
              <a:lnSpc>
                <a:spcPct val="150000"/>
              </a:lnSpc>
              <a:spcBef>
                <a:spcPct val="0"/>
              </a:spcBef>
              <a:buFontTx/>
              <a:buNone/>
            </a:pPr>
            <a:r>
              <a:rPr lang="en-US" altLang="en-US" sz="3000" b="1" dirty="0">
                <a:latin typeface="Arial" panose="020B0604020202020204" pitchFamily="34" charset="0"/>
                <a:cs typeface="Arial" panose="020B0604020202020204" pitchFamily="34" charset="0"/>
              </a:rPr>
              <a:t>MODULE DESCRIPTON</a:t>
            </a:r>
            <a:endParaRPr lang="en-US" altLang="en-US" sz="3000" b="1" dirty="0">
              <a:solidFill>
                <a:schemeClr val="tx1"/>
              </a:solidFill>
              <a:latin typeface="Arial" panose="020B0604020202020204" pitchFamily="34" charset="0"/>
            </a:endParaRPr>
          </a:p>
        </p:txBody>
      </p:sp>
      <p:pic>
        <p:nvPicPr>
          <p:cNvPr id="18436" name="Picture 3">
            <a:extLst>
              <a:ext uri="{FF2B5EF4-FFF2-40B4-BE49-F238E27FC236}">
                <a16:creationId xmlns:a16="http://schemas.microsoft.com/office/drawing/2014/main" id="{010D69E1-7169-8620-0C90-A2480FA854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8437" name="Picture 5">
            <a:extLst>
              <a:ext uri="{FF2B5EF4-FFF2-40B4-BE49-F238E27FC236}">
                <a16:creationId xmlns:a16="http://schemas.microsoft.com/office/drawing/2014/main" id="{5511C2C6-9B30-FBA7-DB16-CF043EB5C6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Text Box 2">
            <a:extLst>
              <a:ext uri="{FF2B5EF4-FFF2-40B4-BE49-F238E27FC236}">
                <a16:creationId xmlns:a16="http://schemas.microsoft.com/office/drawing/2014/main" id="{2C3878E1-65D3-B479-B5F2-60D53A43BCDD}"/>
              </a:ext>
            </a:extLst>
          </p:cNvPr>
          <p:cNvSpPr txBox="1">
            <a:spLocks noChangeArrowheads="1"/>
          </p:cNvSpPr>
          <p:nvPr/>
        </p:nvSpPr>
        <p:spPr bwMode="auto">
          <a:xfrm>
            <a:off x="139965" y="1327151"/>
            <a:ext cx="11428643" cy="563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marL="742950" lvl="1" indent="-285750">
              <a:lnSpc>
                <a:spcPct val="150000"/>
              </a:lnSpc>
              <a:buSzPts val="1400"/>
              <a:buFont typeface="Times New Roman" panose="02020603050405020304" pitchFamily="18" charset="0"/>
              <a:buAutoNum type="arabicPeriod"/>
              <a:tabLst>
                <a:tab pos="393700" algn="l"/>
              </a:tabLst>
            </a:pPr>
            <a:endParaRPr lang="en-US" sz="1800" b="1" spc="0" dirty="0">
              <a:effectLst/>
              <a:latin typeface="Times New Roman" panose="02020603050405020304" pitchFamily="18" charset="0"/>
              <a:ea typeface="Times New Roman" panose="02020603050405020304" pitchFamily="18" charset="0"/>
            </a:endParaRPr>
          </a:p>
          <a:p>
            <a:pPr marL="742950" lvl="1" indent="-285750">
              <a:lnSpc>
                <a:spcPct val="150000"/>
              </a:lnSpc>
              <a:buSzPts val="1400"/>
              <a:buFont typeface="Wingdings" pitchFamily="2" charset="2"/>
              <a:buChar char="Ø"/>
              <a:tabLst>
                <a:tab pos="393700" algn="l"/>
              </a:tabLst>
            </a:pPr>
            <a:r>
              <a:rPr lang="en-US" sz="1800" b="1" spc="0" dirty="0">
                <a:effectLst/>
                <a:latin typeface="Times New Roman" panose="02020603050405020304" pitchFamily="18" charset="0"/>
                <a:ea typeface="Times New Roman" panose="02020603050405020304" pitchFamily="18" charset="0"/>
              </a:rPr>
              <a:t>Threading</a:t>
            </a:r>
            <a:r>
              <a:rPr lang="en-US" sz="1800" b="1" spc="-10" dirty="0">
                <a:effectLst/>
                <a:latin typeface="Times New Roman" panose="02020603050405020304" pitchFamily="18" charset="0"/>
                <a:ea typeface="Times New Roman" panose="02020603050405020304" pitchFamily="18" charset="0"/>
              </a:rPr>
              <a:t> Module</a:t>
            </a:r>
            <a:endParaRPr lang="en-IN" sz="1800" b="1" spc="0" dirty="0">
              <a:effectLst/>
              <a:latin typeface="Times New Roman" panose="02020603050405020304" pitchFamily="18" charset="0"/>
              <a:ea typeface="Times New Roman" panose="02020603050405020304" pitchFamily="18" charset="0"/>
            </a:endParaRPr>
          </a:p>
          <a:p>
            <a:pPr marL="393700" marR="74930" algn="just">
              <a:lnSpc>
                <a:spcPct val="150000"/>
              </a:lnSpc>
              <a:spcBef>
                <a:spcPts val="1130"/>
              </a:spcBef>
              <a:spcAft>
                <a:spcPts val="0"/>
              </a:spcAft>
            </a:pPr>
            <a:r>
              <a:rPr lang="en-US" sz="1800" dirty="0">
                <a:effectLst/>
                <a:latin typeface="Times New Roman" panose="02020603050405020304" pitchFamily="18" charset="0"/>
                <a:ea typeface="Times New Roman" panose="02020603050405020304" pitchFamily="18" charset="0"/>
              </a:rPr>
              <a:t>The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Threading</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Module in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provided</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program</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refers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Java's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multithreading capabilities to ensure the digital clock updates at regular intervals. In the given console- based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program,</a:t>
            </a:r>
            <a:r>
              <a:rPr lang="en-US" sz="1800" spc="-2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Thread.sleep</a:t>
            </a:r>
            <a:r>
              <a:rPr lang="en-US" sz="1800" dirty="0">
                <a:effectLst/>
                <a:latin typeface="Times New Roman" panose="02020603050405020304" pitchFamily="18" charset="0"/>
                <a:ea typeface="Times New Roman" panose="02020603050405020304" pitchFamily="18" charset="0"/>
              </a:rPr>
              <a:t>()</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infinite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loop</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pause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execution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 second, allowing the time to be updated in real-time.</a:t>
            </a:r>
            <a:endParaRPr lang="en-IN" sz="1800" dirty="0">
              <a:effectLst/>
              <a:latin typeface="Times New Roman" panose="02020603050405020304" pitchFamily="18" charset="0"/>
              <a:ea typeface="Times New Roman" panose="02020603050405020304" pitchFamily="18" charset="0"/>
            </a:endParaRPr>
          </a:p>
          <a:p>
            <a:pPr>
              <a:lnSpc>
                <a:spcPct val="150000"/>
              </a:lnSpc>
              <a:buNone/>
            </a:pPr>
            <a:endParaRPr lang="en-IN" sz="1800" dirty="0">
              <a:effectLst/>
              <a:latin typeface="Times New Roman" panose="02020603050405020304" pitchFamily="18" charset="0"/>
              <a:ea typeface="Times New Roman" panose="02020603050405020304" pitchFamily="18" charset="0"/>
            </a:endParaRPr>
          </a:p>
          <a:p>
            <a:pPr marL="742950" lvl="1" indent="-285750">
              <a:lnSpc>
                <a:spcPct val="150000"/>
              </a:lnSpc>
              <a:spcBef>
                <a:spcPts val="5"/>
              </a:spcBef>
              <a:buSzPts val="1400"/>
              <a:buFont typeface="Wingdings" pitchFamily="2" charset="2"/>
              <a:buChar char="Ø"/>
              <a:tabLst>
                <a:tab pos="393700" algn="l"/>
              </a:tabLst>
            </a:pPr>
            <a:r>
              <a:rPr lang="en-US" sz="1800" b="1" spc="0" dirty="0">
                <a:effectLst/>
                <a:latin typeface="Times New Roman" panose="02020603050405020304" pitchFamily="18" charset="0"/>
                <a:ea typeface="Times New Roman" panose="02020603050405020304" pitchFamily="18" charset="0"/>
              </a:rPr>
              <a:t>Time</a:t>
            </a:r>
            <a:r>
              <a:rPr lang="en-US" sz="1800" b="1" spc="5" dirty="0">
                <a:effectLst/>
                <a:latin typeface="Times New Roman" panose="02020603050405020304" pitchFamily="18" charset="0"/>
                <a:ea typeface="Times New Roman" panose="02020603050405020304" pitchFamily="18" charset="0"/>
              </a:rPr>
              <a:t> </a:t>
            </a:r>
            <a:r>
              <a:rPr lang="en-US" sz="1800" b="1" spc="0" dirty="0">
                <a:effectLst/>
                <a:latin typeface="Times New Roman" panose="02020603050405020304" pitchFamily="18" charset="0"/>
                <a:ea typeface="Times New Roman" panose="02020603050405020304" pitchFamily="18" charset="0"/>
              </a:rPr>
              <a:t>Management </a:t>
            </a:r>
            <a:r>
              <a:rPr lang="en-US" sz="1800" b="1" spc="-10" dirty="0">
                <a:effectLst/>
                <a:latin typeface="Times New Roman" panose="02020603050405020304" pitchFamily="18" charset="0"/>
                <a:ea typeface="Times New Roman" panose="02020603050405020304" pitchFamily="18" charset="0"/>
              </a:rPr>
              <a:t>Module</a:t>
            </a:r>
            <a:endParaRPr lang="en-IN" sz="1800" b="1" spc="0" dirty="0">
              <a:effectLst/>
              <a:latin typeface="Times New Roman" panose="02020603050405020304" pitchFamily="18" charset="0"/>
              <a:ea typeface="Times New Roman" panose="02020603050405020304" pitchFamily="18" charset="0"/>
            </a:endParaRPr>
          </a:p>
          <a:p>
            <a:pPr marL="393700" marR="74930" algn="just">
              <a:lnSpc>
                <a:spcPct val="150000"/>
              </a:lnSpc>
              <a:spcBef>
                <a:spcPts val="1100"/>
              </a:spcBef>
              <a:spcAft>
                <a:spcPts val="0"/>
              </a:spcAft>
            </a:pPr>
            <a:r>
              <a:rPr lang="en-US" sz="1800" dirty="0">
                <a:effectLst/>
                <a:latin typeface="Times New Roman" panose="02020603050405020304" pitchFamily="18" charset="0"/>
                <a:ea typeface="Times New Roman" panose="02020603050405020304" pitchFamily="18" charset="0"/>
              </a:rPr>
              <a:t>The Time Management Module in the provided program handles retrieving, formatting, and displaying the current system time in real-time. It ensures that the digital clock accurately reflects the current time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updates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regular intervals. This module ensures the clock maintains synchronization with the system time and provides a seamless real- time experience for the user</a:t>
            </a:r>
            <a:endParaRPr lang="en-IN" sz="1800" dirty="0">
              <a:effectLst/>
              <a:latin typeface="Times New Roman" panose="02020603050405020304" pitchFamily="18" charset="0"/>
              <a:ea typeface="Times New Roman" panose="02020603050405020304" pitchFamily="18" charset="0"/>
            </a:endParaRPr>
          </a:p>
          <a:p>
            <a:pPr algn="ctr" eaLnBrk="1" hangingPunct="1">
              <a:lnSpc>
                <a:spcPct val="150000"/>
              </a:lnSpc>
              <a:spcBef>
                <a:spcPct val="0"/>
              </a:spcBef>
              <a:buFontTx/>
              <a:buNone/>
            </a:pPr>
            <a:endParaRPr lang="en-US" altLang="en-US" sz="3000" b="1" dirty="0">
              <a:solidFill>
                <a:schemeClr val="tx1"/>
              </a:solidFill>
              <a:latin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2656342</TotalTime>
  <Words>982</Words>
  <Application>Microsoft Office PowerPoint</Application>
  <PresentationFormat>Widescreen</PresentationFormat>
  <Paragraphs>94</Paragraphs>
  <Slides>13</Slides>
  <Notes>13</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Office Theme</vt:lpstr>
      <vt:lpstr>1_Office Theme</vt:lpstr>
      <vt:lpstr>PowerPoint Presentation</vt:lpstr>
      <vt:lpstr>PRESENTATION OVERVIEW</vt:lpstr>
      <vt:lpstr>OBJECTIVE</vt:lpstr>
      <vt:lpstr>PROJECT INTRODUCTION</vt:lpstr>
      <vt:lpstr>PROBLEM STATEMENT</vt:lpstr>
      <vt:lpstr>METHODOLOGIES</vt:lpstr>
      <vt:lpstr>METHODOLOGIES</vt:lpstr>
      <vt:lpstr>ARCHITECTURE OF THE PROPOSED SYSTEM </vt:lpstr>
      <vt:lpstr>LIST OF MODULES</vt:lpstr>
      <vt:lpstr>LIST OF MODULES</vt:lpstr>
      <vt:lpstr>MERITS</vt:lpstr>
      <vt:lpstr>RESULTS AND DISCUSSION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Prithika Arumugam</dc:creator>
  <cp:lastModifiedBy>Ashma Banu</cp:lastModifiedBy>
  <cp:revision>172</cp:revision>
  <cp:lastPrinted>1601-01-01T00:00:00Z</cp:lastPrinted>
  <dcterms:created xsi:type="dcterms:W3CDTF">2018-05-03T08:24:28Z</dcterms:created>
  <dcterms:modified xsi:type="dcterms:W3CDTF">2024-12-01T10:44:49Z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r8>0</vt:r8>
  </property>
  <property fmtid="{D5CDD505-2E9C-101B-9397-08002B2CF9AE}" pid="4" name="HyperlinksChanged">
    <vt:bool>false</vt:bool>
  </property>
  <property fmtid="{D5CDD505-2E9C-101B-9397-08002B2CF9AE}" pid="5" name="LinksUpToDate">
    <vt:bool>false</vt:bool>
  </property>
  <property fmtid="{D5CDD505-2E9C-101B-9397-08002B2CF9AE}" pid="6" name="MMClips">
    <vt:r8>0</vt:r8>
  </property>
  <property fmtid="{D5CDD505-2E9C-101B-9397-08002B2CF9AE}" pid="7" name="Notes">
    <vt:r8>0</vt:r8>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r8>18</vt:r8>
  </property>
</Properties>
</file>