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9537D-BD1A-451D-8B23-217BAA2051CF}" v="43" dt="2023-01-27T17:12:18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ma gurung" userId="5538214444fd9f72" providerId="LiveId" clId="{BCF9537D-BD1A-451D-8B23-217BAA2051CF}"/>
    <pc:docChg chg="undo custSel addSld modSld sldOrd">
      <pc:chgData name="ashma gurung" userId="5538214444fd9f72" providerId="LiveId" clId="{BCF9537D-BD1A-451D-8B23-217BAA2051CF}" dt="2023-01-29T16:29:44.854" v="3961" actId="255"/>
      <pc:docMkLst>
        <pc:docMk/>
      </pc:docMkLst>
      <pc:sldChg chg="modSp mod">
        <pc:chgData name="ashma gurung" userId="5538214444fd9f72" providerId="LiveId" clId="{BCF9537D-BD1A-451D-8B23-217BAA2051CF}" dt="2023-01-27T17:11:16.580" v="3954" actId="207"/>
        <pc:sldMkLst>
          <pc:docMk/>
          <pc:sldMk cId="2472434463" sldId="256"/>
        </pc:sldMkLst>
        <pc:spChg chg="mod">
          <ac:chgData name="ashma gurung" userId="5538214444fd9f72" providerId="LiveId" clId="{BCF9537D-BD1A-451D-8B23-217BAA2051CF}" dt="2023-01-27T17:04:02.074" v="3897"/>
          <ac:spMkLst>
            <pc:docMk/>
            <pc:sldMk cId="2472434463" sldId="256"/>
            <ac:spMk id="2" creationId="{BC2A0C8B-37A5-00C8-A6C3-A4512B164D12}"/>
          </ac:spMkLst>
        </pc:spChg>
        <pc:spChg chg="mod">
          <ac:chgData name="ashma gurung" userId="5538214444fd9f72" providerId="LiveId" clId="{BCF9537D-BD1A-451D-8B23-217BAA2051CF}" dt="2023-01-27T17:11:16.580" v="3954" actId="207"/>
          <ac:spMkLst>
            <pc:docMk/>
            <pc:sldMk cId="2472434463" sldId="256"/>
            <ac:spMk id="3" creationId="{2F915EE7-01E4-59A4-DF9E-DCB32999D913}"/>
          </ac:spMkLst>
        </pc:spChg>
      </pc:sldChg>
      <pc:sldChg chg="addSp delSp modSp mod setBg delDesignElem">
        <pc:chgData name="ashma gurung" userId="5538214444fd9f72" providerId="LiveId" clId="{BCF9537D-BD1A-451D-8B23-217BAA2051CF}" dt="2023-01-27T17:11:24.488" v="3956" actId="1076"/>
        <pc:sldMkLst>
          <pc:docMk/>
          <pc:sldMk cId="3997496110" sldId="257"/>
        </pc:sldMkLst>
        <pc:spChg chg="mod ord">
          <ac:chgData name="ashma gurung" userId="5538214444fd9f72" providerId="LiveId" clId="{BCF9537D-BD1A-451D-8B23-217BAA2051CF}" dt="2023-01-27T17:04:42.403" v="3902" actId="1076"/>
          <ac:spMkLst>
            <pc:docMk/>
            <pc:sldMk cId="3997496110" sldId="257"/>
            <ac:spMk id="3" creationId="{97281793-A688-F93A-4D1B-76125A363A7C}"/>
          </ac:spMkLst>
        </pc:spChg>
        <pc:spChg chg="mod">
          <ac:chgData name="ashma gurung" userId="5538214444fd9f72" providerId="LiveId" clId="{BCF9537D-BD1A-451D-8B23-217BAA2051CF}" dt="2023-01-27T17:11:24.488" v="3956" actId="1076"/>
          <ac:spMkLst>
            <pc:docMk/>
            <pc:sldMk cId="3997496110" sldId="257"/>
            <ac:spMk id="4" creationId="{006B9B22-23EC-72CC-7C68-9F22C206BFC7}"/>
          </ac:spMkLst>
        </pc:spChg>
        <pc:spChg chg="add del">
          <ac:chgData name="ashma gurung" userId="5538214444fd9f72" providerId="LiveId" clId="{BCF9537D-BD1A-451D-8B23-217BAA2051CF}" dt="2023-01-27T17:01:53.391" v="3834" actId="26606"/>
          <ac:spMkLst>
            <pc:docMk/>
            <pc:sldMk cId="3997496110" sldId="257"/>
            <ac:spMk id="10" creationId="{EB6743CF-E74B-4A3C-A785-599069DB89DF}"/>
          </ac:spMkLst>
        </pc:spChg>
        <pc:spChg chg="add del">
          <ac:chgData name="ashma gurung" userId="5538214444fd9f72" providerId="LiveId" clId="{BCF9537D-BD1A-451D-8B23-217BAA2051CF}" dt="2023-01-27T17:01:54.585" v="3836" actId="26606"/>
          <ac:spMkLst>
            <pc:docMk/>
            <pc:sldMk cId="3997496110" sldId="257"/>
            <ac:spMk id="13" creationId="{3BCB5F6A-9EB0-40B0-9D13-3023E9A20508}"/>
          </ac:spMkLst>
        </pc:spChg>
        <pc:spChg chg="add del">
          <ac:chgData name="ashma gurung" userId="5538214444fd9f72" providerId="LiveId" clId="{BCF9537D-BD1A-451D-8B23-217BAA2051CF}" dt="2023-01-27T17:02:04.975" v="3839"/>
          <ac:spMkLst>
            <pc:docMk/>
            <pc:sldMk cId="3997496110" sldId="257"/>
            <ac:spMk id="16" creationId="{EB6743CF-E74B-4A3C-A785-599069DB89DF}"/>
          </ac:spMkLst>
        </pc:spChg>
        <pc:picChg chg="add del">
          <ac:chgData name="ashma gurung" userId="5538214444fd9f72" providerId="LiveId" clId="{BCF9537D-BD1A-451D-8B23-217BAA2051CF}" dt="2023-01-27T17:01:53.391" v="3834" actId="26606"/>
          <ac:picMkLst>
            <pc:docMk/>
            <pc:sldMk cId="3997496110" sldId="257"/>
            <ac:picMk id="6" creationId="{9808F91C-8140-26A1-9059-0ACE0BAC98F5}"/>
          </ac:picMkLst>
        </pc:picChg>
        <pc:picChg chg="add del">
          <ac:chgData name="ashma gurung" userId="5538214444fd9f72" providerId="LiveId" clId="{BCF9537D-BD1A-451D-8B23-217BAA2051CF}" dt="2023-01-27T17:01:54.585" v="3836" actId="26606"/>
          <ac:picMkLst>
            <pc:docMk/>
            <pc:sldMk cId="3997496110" sldId="257"/>
            <ac:picMk id="12" creationId="{A2D849CC-F0B5-5F34-BA1E-E197FEB341CA}"/>
          </ac:picMkLst>
        </pc:picChg>
        <pc:picChg chg="add">
          <ac:chgData name="ashma gurung" userId="5538214444fd9f72" providerId="LiveId" clId="{BCF9537D-BD1A-451D-8B23-217BAA2051CF}" dt="2023-01-27T17:01:54.601" v="3837" actId="26606"/>
          <ac:picMkLst>
            <pc:docMk/>
            <pc:sldMk cId="3997496110" sldId="257"/>
            <ac:picMk id="15" creationId="{9808F91C-8140-26A1-9059-0ACE0BAC98F5}"/>
          </ac:picMkLst>
        </pc:picChg>
      </pc:sldChg>
      <pc:sldChg chg="modSp mod">
        <pc:chgData name="ashma gurung" userId="5538214444fd9f72" providerId="LiveId" clId="{BCF9537D-BD1A-451D-8B23-217BAA2051CF}" dt="2023-01-27T17:04:20.801" v="3899" actId="1076"/>
        <pc:sldMkLst>
          <pc:docMk/>
          <pc:sldMk cId="4084767230" sldId="258"/>
        </pc:sldMkLst>
        <pc:spChg chg="mod">
          <ac:chgData name="ashma gurung" userId="5538214444fd9f72" providerId="LiveId" clId="{BCF9537D-BD1A-451D-8B23-217BAA2051CF}" dt="2023-01-27T17:04:20.801" v="3899" actId="1076"/>
          <ac:spMkLst>
            <pc:docMk/>
            <pc:sldMk cId="4084767230" sldId="258"/>
            <ac:spMk id="2" creationId="{7C923ACC-4EC9-8171-4CF4-DE02B297B107}"/>
          </ac:spMkLst>
        </pc:spChg>
        <pc:spChg chg="mod">
          <ac:chgData name="ashma gurung" userId="5538214444fd9f72" providerId="LiveId" clId="{BCF9537D-BD1A-451D-8B23-217BAA2051CF}" dt="2023-01-27T17:04:18.005" v="3898" actId="1076"/>
          <ac:spMkLst>
            <pc:docMk/>
            <pc:sldMk cId="4084767230" sldId="258"/>
            <ac:spMk id="3" creationId="{5530EA35-8BB1-E588-6F09-9535C58D1D25}"/>
          </ac:spMkLst>
        </pc:spChg>
      </pc:sldChg>
      <pc:sldChg chg="addSp delSp modSp mod delDesignElem">
        <pc:chgData name="ashma gurung" userId="5538214444fd9f72" providerId="LiveId" clId="{BCF9537D-BD1A-451D-8B23-217BAA2051CF}" dt="2023-01-27T17:05:35.623" v="3912" actId="14100"/>
        <pc:sldMkLst>
          <pc:docMk/>
          <pc:sldMk cId="3677298949" sldId="259"/>
        </pc:sldMkLst>
        <pc:spChg chg="del">
          <ac:chgData name="ashma gurung" userId="5538214444fd9f72" providerId="LiveId" clId="{BCF9537D-BD1A-451D-8B23-217BAA2051CF}" dt="2023-01-27T17:01:40.445" v="3827"/>
          <ac:spMkLst>
            <pc:docMk/>
            <pc:sldMk cId="3677298949" sldId="259"/>
            <ac:spMk id="10" creationId="{A4AC5506-6312-4701-8D3C-40187889A947}"/>
          </ac:spMkLst>
        </pc:spChg>
        <pc:spChg chg="add del mod">
          <ac:chgData name="ashma gurung" userId="5538214444fd9f72" providerId="LiveId" clId="{BCF9537D-BD1A-451D-8B23-217BAA2051CF}" dt="2023-01-27T14:55:11.019" v="152"/>
          <ac:spMkLst>
            <pc:docMk/>
            <pc:sldMk cId="3677298949" sldId="259"/>
            <ac:spMk id="15" creationId="{7F901716-CFB1-35E5-A3F8-B31549CCBE3F}"/>
          </ac:spMkLst>
        </pc:spChg>
        <pc:spChg chg="add del mod">
          <ac:chgData name="ashma gurung" userId="5538214444fd9f72" providerId="LiveId" clId="{BCF9537D-BD1A-451D-8B23-217BAA2051CF}" dt="2023-01-27T14:55:24.835" v="202" actId="478"/>
          <ac:spMkLst>
            <pc:docMk/>
            <pc:sldMk cId="3677298949" sldId="259"/>
            <ac:spMk id="16" creationId="{4746EEBE-92D5-DBCC-1468-021E61CE9B8E}"/>
          </ac:spMkLst>
        </pc:spChg>
        <pc:spChg chg="add mod">
          <ac:chgData name="ashma gurung" userId="5538214444fd9f72" providerId="LiveId" clId="{BCF9537D-BD1A-451D-8B23-217BAA2051CF}" dt="2023-01-27T15:48:43.031" v="1787" actId="20577"/>
          <ac:spMkLst>
            <pc:docMk/>
            <pc:sldMk cId="3677298949" sldId="259"/>
            <ac:spMk id="17" creationId="{35199357-D7C7-33A7-8E70-0E3A9B5E5BD9}"/>
          </ac:spMkLst>
        </pc:spChg>
        <pc:picChg chg="mod">
          <ac:chgData name="ashma gurung" userId="5538214444fd9f72" providerId="LiveId" clId="{BCF9537D-BD1A-451D-8B23-217BAA2051CF}" dt="2023-01-27T17:05:35.623" v="3912" actId="14100"/>
          <ac:picMkLst>
            <pc:docMk/>
            <pc:sldMk cId="3677298949" sldId="259"/>
            <ac:picMk id="5" creationId="{4DF4181A-9E02-95A6-FFCA-DB342C6CEC79}"/>
          </ac:picMkLst>
        </pc:picChg>
        <pc:picChg chg="add del mod">
          <ac:chgData name="ashma gurung" userId="5538214444fd9f72" providerId="LiveId" clId="{BCF9537D-BD1A-451D-8B23-217BAA2051CF}" dt="2023-01-27T14:54:27.001" v="100" actId="478"/>
          <ac:picMkLst>
            <pc:docMk/>
            <pc:sldMk cId="3677298949" sldId="259"/>
            <ac:picMk id="8" creationId="{41483180-3CDF-0EBB-DD2E-E7FBEDF4149E}"/>
          </ac:picMkLst>
        </pc:picChg>
        <pc:inkChg chg="add del">
          <ac:chgData name="ashma gurung" userId="5538214444fd9f72" providerId="LiveId" clId="{BCF9537D-BD1A-451D-8B23-217BAA2051CF}" dt="2023-01-27T14:54:48.635" v="104" actId="9405"/>
          <ac:inkMkLst>
            <pc:docMk/>
            <pc:sldMk cId="3677298949" sldId="259"/>
            <ac:inkMk id="11" creationId="{09B9534A-9614-A061-4AB9-1B2D9D201037}"/>
          </ac:inkMkLst>
        </pc:inkChg>
        <pc:inkChg chg="add del">
          <ac:chgData name="ashma gurung" userId="5538214444fd9f72" providerId="LiveId" clId="{BCF9537D-BD1A-451D-8B23-217BAA2051CF}" dt="2023-01-27T14:54:48.625" v="103" actId="9405"/>
          <ac:inkMkLst>
            <pc:docMk/>
            <pc:sldMk cId="3677298949" sldId="259"/>
            <ac:inkMk id="13" creationId="{B81500C3-0643-72F6-D8F0-2F242597AFB5}"/>
          </ac:inkMkLst>
        </pc:inkChg>
      </pc:sldChg>
      <pc:sldChg chg="addSp delSp modSp mod delDesignElem">
        <pc:chgData name="ashma gurung" userId="5538214444fd9f72" providerId="LiveId" clId="{BCF9537D-BD1A-451D-8B23-217BAA2051CF}" dt="2023-01-27T17:06:35.997" v="3921" actId="14100"/>
        <pc:sldMkLst>
          <pc:docMk/>
          <pc:sldMk cId="508482285" sldId="260"/>
        </pc:sldMkLst>
        <pc:spChg chg="add del mod">
          <ac:chgData name="ashma gurung" userId="5538214444fd9f72" providerId="LiveId" clId="{BCF9537D-BD1A-451D-8B23-217BAA2051CF}" dt="2023-01-27T14:59:13.561" v="752"/>
          <ac:spMkLst>
            <pc:docMk/>
            <pc:sldMk cId="508482285" sldId="260"/>
            <ac:spMk id="5" creationId="{07B105B6-91D8-94BC-79D7-9800F6B1E413}"/>
          </ac:spMkLst>
        </pc:spChg>
        <pc:spChg chg="add mod">
          <ac:chgData name="ashma gurung" userId="5538214444fd9f72" providerId="LiveId" clId="{BCF9537D-BD1A-451D-8B23-217BAA2051CF}" dt="2023-01-27T15:47:58.152" v="1785" actId="12"/>
          <ac:spMkLst>
            <pc:docMk/>
            <pc:sldMk cId="508482285" sldId="260"/>
            <ac:spMk id="6" creationId="{A81E6B03-CE99-A892-4272-582B996C9B2C}"/>
          </ac:spMkLst>
        </pc:spChg>
        <pc:spChg chg="del">
          <ac:chgData name="ashma gurung" userId="5538214444fd9f72" providerId="LiveId" clId="{BCF9537D-BD1A-451D-8B23-217BAA2051CF}" dt="2023-01-27T17:01:40.445" v="3827"/>
          <ac:spMkLst>
            <pc:docMk/>
            <pc:sldMk cId="508482285" sldId="260"/>
            <ac:spMk id="9" creationId="{A4AC5506-6312-4701-8D3C-40187889A947}"/>
          </ac:spMkLst>
        </pc:spChg>
        <pc:picChg chg="mod">
          <ac:chgData name="ashma gurung" userId="5538214444fd9f72" providerId="LiveId" clId="{BCF9537D-BD1A-451D-8B23-217BAA2051CF}" dt="2023-01-27T17:06:35.997" v="3921" actId="14100"/>
          <ac:picMkLst>
            <pc:docMk/>
            <pc:sldMk cId="508482285" sldId="260"/>
            <ac:picMk id="4" creationId="{DCA738EE-FCC9-4844-386F-F715DD099A50}"/>
          </ac:picMkLst>
        </pc:picChg>
      </pc:sldChg>
      <pc:sldChg chg="addSp delSp modSp mod setBg delDesignElem">
        <pc:chgData name="ashma gurung" userId="5538214444fd9f72" providerId="LiveId" clId="{BCF9537D-BD1A-451D-8B23-217BAA2051CF}" dt="2023-01-27T17:07:03.172" v="3925" actId="255"/>
        <pc:sldMkLst>
          <pc:docMk/>
          <pc:sldMk cId="1697898158" sldId="261"/>
        </pc:sldMkLst>
        <pc:spChg chg="mod">
          <ac:chgData name="ashma gurung" userId="5538214444fd9f72" providerId="LiveId" clId="{BCF9537D-BD1A-451D-8B23-217BAA2051CF}" dt="2023-01-27T17:07:03.172" v="3925" actId="255"/>
          <ac:spMkLst>
            <pc:docMk/>
            <pc:sldMk cId="1697898158" sldId="261"/>
            <ac:spMk id="2" creationId="{DDF0D95E-428E-5591-B0F5-06AC82FBEF70}"/>
          </ac:spMkLst>
        </pc:spChg>
        <pc:spChg chg="add del">
          <ac:chgData name="ashma gurung" userId="5538214444fd9f72" providerId="LiveId" clId="{BCF9537D-BD1A-451D-8B23-217BAA2051CF}" dt="2023-01-27T14:44:09.132" v="17" actId="478"/>
          <ac:spMkLst>
            <pc:docMk/>
            <pc:sldMk cId="1697898158" sldId="261"/>
            <ac:spMk id="3" creationId="{B353FF01-B20D-C274-A120-FDF811698133}"/>
          </ac:spMkLst>
        </pc:spChg>
        <pc:spChg chg="add del mod">
          <ac:chgData name="ashma gurung" userId="5538214444fd9f72" providerId="LiveId" clId="{BCF9537D-BD1A-451D-8B23-217BAA2051CF}" dt="2023-01-27T15:00:03.837" v="767" actId="478"/>
          <ac:spMkLst>
            <pc:docMk/>
            <pc:sldMk cId="1697898158" sldId="261"/>
            <ac:spMk id="9" creationId="{DB791DB7-B1C6-F2B5-2B93-591DE4E7836E}"/>
          </ac:spMkLst>
        </pc:spChg>
        <pc:spChg chg="add mod">
          <ac:chgData name="ashma gurung" userId="5538214444fd9f72" providerId="LiveId" clId="{BCF9537D-BD1A-451D-8B23-217BAA2051CF}" dt="2023-01-27T17:06:56.052" v="3924" actId="255"/>
          <ac:spMkLst>
            <pc:docMk/>
            <pc:sldMk cId="1697898158" sldId="261"/>
            <ac:spMk id="10" creationId="{290226DB-F102-36A9-B600-641E8F193A41}"/>
          </ac:spMkLst>
        </pc:spChg>
        <pc:spChg chg="add del">
          <ac:chgData name="ashma gurung" userId="5538214444fd9f72" providerId="LiveId" clId="{BCF9537D-BD1A-451D-8B23-217BAA2051CF}" dt="2023-01-27T17:01:40.445" v="3827"/>
          <ac:spMkLst>
            <pc:docMk/>
            <pc:sldMk cId="1697898158" sldId="261"/>
            <ac:spMk id="13" creationId="{A4AC5506-6312-4701-8D3C-40187889A947}"/>
          </ac:spMkLst>
        </pc:spChg>
        <pc:picChg chg="add del mod">
          <ac:chgData name="ashma gurung" userId="5538214444fd9f72" providerId="LiveId" clId="{BCF9537D-BD1A-451D-8B23-217BAA2051CF}" dt="2023-01-27T14:38:25.079" v="1"/>
          <ac:picMkLst>
            <pc:docMk/>
            <pc:sldMk cId="1697898158" sldId="261"/>
            <ac:picMk id="5" creationId="{7DB12478-E397-FAF2-F531-2036541D8D82}"/>
          </ac:picMkLst>
        </pc:picChg>
        <pc:picChg chg="add del">
          <ac:chgData name="ashma gurung" userId="5538214444fd9f72" providerId="LiveId" clId="{BCF9537D-BD1A-451D-8B23-217BAA2051CF}" dt="2023-01-27T14:38:28.424" v="3"/>
          <ac:picMkLst>
            <pc:docMk/>
            <pc:sldMk cId="1697898158" sldId="261"/>
            <ac:picMk id="6" creationId="{B1582FF9-7018-1209-B0D2-6059D23097A7}"/>
          </ac:picMkLst>
        </pc:picChg>
        <pc:picChg chg="add mod modCrop">
          <ac:chgData name="ashma gurung" userId="5538214444fd9f72" providerId="LiveId" clId="{BCF9537D-BD1A-451D-8B23-217BAA2051CF}" dt="2023-01-27T17:06:40.992" v="3922" actId="1076"/>
          <ac:picMkLst>
            <pc:docMk/>
            <pc:sldMk cId="1697898158" sldId="261"/>
            <ac:picMk id="8" creationId="{BECE2FE6-F239-9AC6-E251-AB93AB4FBF64}"/>
          </ac:picMkLst>
        </pc:picChg>
      </pc:sldChg>
      <pc:sldChg chg="addSp delSp modSp new mod setBg delDesignElem">
        <pc:chgData name="ashma gurung" userId="5538214444fd9f72" providerId="LiveId" clId="{BCF9537D-BD1A-451D-8B23-217BAA2051CF}" dt="2023-01-27T17:07:30.520" v="3932" actId="1036"/>
        <pc:sldMkLst>
          <pc:docMk/>
          <pc:sldMk cId="3325099280" sldId="262"/>
        </pc:sldMkLst>
        <pc:spChg chg="mod">
          <ac:chgData name="ashma gurung" userId="5538214444fd9f72" providerId="LiveId" clId="{BCF9537D-BD1A-451D-8B23-217BAA2051CF}" dt="2023-01-27T17:07:27.450" v="3930" actId="1076"/>
          <ac:spMkLst>
            <pc:docMk/>
            <pc:sldMk cId="3325099280" sldId="262"/>
            <ac:spMk id="2" creationId="{761B3E3A-2835-4541-51B0-F373E01F736E}"/>
          </ac:spMkLst>
        </pc:spChg>
        <pc:spChg chg="del">
          <ac:chgData name="ashma gurung" userId="5538214444fd9f72" providerId="LiveId" clId="{BCF9537D-BD1A-451D-8B23-217BAA2051CF}" dt="2023-01-27T14:47:14.948" v="35" actId="478"/>
          <ac:spMkLst>
            <pc:docMk/>
            <pc:sldMk cId="3325099280" sldId="262"/>
            <ac:spMk id="3" creationId="{939341EE-5754-6410-C058-D0DAB0E759EF}"/>
          </ac:spMkLst>
        </pc:spChg>
        <pc:spChg chg="add mod">
          <ac:chgData name="ashma gurung" userId="5538214444fd9f72" providerId="LiveId" clId="{BCF9537D-BD1A-451D-8B23-217BAA2051CF}" dt="2023-01-27T17:07:30.520" v="3932" actId="1036"/>
          <ac:spMkLst>
            <pc:docMk/>
            <pc:sldMk cId="3325099280" sldId="262"/>
            <ac:spMk id="6" creationId="{0E779819-3217-2F43-6B4D-0F8E5CC99DDC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10" creationId="{07322A9E-F1EC-405E-8971-BA906EFFCCB8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12" creationId="{A5704422-1118-4FD1-95AD-29A064EB80D9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14" creationId="{A88B2AAA-B805-498E-A9E6-98B885855498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16" creationId="{9B8051E0-19D7-43E1-BFD9-E6DBFEB3A3F1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18" creationId="{4EDB2B02-86A2-46F5-A4BE-B7D9B10411D6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20" creationId="{43954639-FB5D-41F4-9560-6F6DFE778425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22" creationId="{E898931C-0323-41FA-A036-20F818B1FF81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24" creationId="{89AFE9DD-0792-4B98-B4EB-97ACA17E6AA8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26" creationId="{3981F5C4-9AE1-404E-AF44-A4E6DB374F9D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28" creationId="{763C1781-8726-4FAC-8C45-FF40376BE409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30" creationId="{301491B5-56C7-43DC-A3D9-861EECCA056A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32" creationId="{237E2353-22DF-46E0-A200-FB30F8F394E2}"/>
          </ac:spMkLst>
        </pc:spChg>
        <pc:spChg chg="add del">
          <ac:chgData name="ashma gurung" userId="5538214444fd9f72" providerId="LiveId" clId="{BCF9537D-BD1A-451D-8B23-217BAA2051CF}" dt="2023-01-27T14:47:46.027" v="43" actId="26606"/>
          <ac:spMkLst>
            <pc:docMk/>
            <pc:sldMk cId="3325099280" sldId="262"/>
            <ac:spMk id="33" creationId="{C8CA0C52-5ACA-4F17-AA4A-312E0E110981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34" creationId="{DD6138DB-057B-45F7-A5F4-E7BFDA20D02C}"/>
          </ac:spMkLst>
        </pc:spChg>
        <pc:spChg chg="add del">
          <ac:chgData name="ashma gurung" userId="5538214444fd9f72" providerId="LiveId" clId="{BCF9537D-BD1A-451D-8B23-217BAA2051CF}" dt="2023-01-27T14:47:46.027" v="43" actId="26606"/>
          <ac:spMkLst>
            <pc:docMk/>
            <pc:sldMk cId="3325099280" sldId="262"/>
            <ac:spMk id="35" creationId="{4F37E7FB-7372-47E3-914E-7CF7E94B1C49}"/>
          </ac:spMkLst>
        </pc:spChg>
        <pc:spChg chg="add del">
          <ac:chgData name="ashma gurung" userId="5538214444fd9f72" providerId="LiveId" clId="{BCF9537D-BD1A-451D-8B23-217BAA2051CF}" dt="2023-01-27T14:47:41.179" v="41" actId="26606"/>
          <ac:spMkLst>
            <pc:docMk/>
            <pc:sldMk cId="3325099280" sldId="262"/>
            <ac:spMk id="36" creationId="{79A54AB1-B64F-4843-BFAB-81CB74E66B65}"/>
          </ac:spMkLst>
        </pc:spChg>
        <pc:spChg chg="add del">
          <ac:chgData name="ashma gurung" userId="5538214444fd9f72" providerId="LiveId" clId="{BCF9537D-BD1A-451D-8B23-217BAA2051CF}" dt="2023-01-27T14:47:46.027" v="43" actId="26606"/>
          <ac:spMkLst>
            <pc:docMk/>
            <pc:sldMk cId="3325099280" sldId="262"/>
            <ac:spMk id="38" creationId="{8334A2EF-69D9-41C1-9876-91D7FCF7C3C4}"/>
          </ac:spMkLst>
        </pc:spChg>
        <pc:spChg chg="add del">
          <ac:chgData name="ashma gurung" userId="5538214444fd9f72" providerId="LiveId" clId="{BCF9537D-BD1A-451D-8B23-217BAA2051CF}" dt="2023-01-27T17:01:40.445" v="3827"/>
          <ac:spMkLst>
            <pc:docMk/>
            <pc:sldMk cId="3325099280" sldId="262"/>
            <ac:spMk id="50" creationId="{A4AC5506-6312-4701-8D3C-40187889A947}"/>
          </ac:spMkLst>
        </pc:spChg>
        <pc:grpChg chg="add del">
          <ac:chgData name="ashma gurung" userId="5538214444fd9f72" providerId="LiveId" clId="{BCF9537D-BD1A-451D-8B23-217BAA2051CF}" dt="2023-01-27T14:47:46.027" v="43" actId="26606"/>
          <ac:grpSpMkLst>
            <pc:docMk/>
            <pc:sldMk cId="3325099280" sldId="262"/>
            <ac:grpSpMk id="39" creationId="{874C0C03-1202-4DC9-BA33-998DDFB3FB89}"/>
          </ac:grpSpMkLst>
        </pc:grpChg>
        <pc:picChg chg="add mod">
          <ac:chgData name="ashma gurung" userId="5538214444fd9f72" providerId="LiveId" clId="{BCF9537D-BD1A-451D-8B23-217BAA2051CF}" dt="2023-01-27T17:07:11.500" v="3926" actId="1076"/>
          <ac:picMkLst>
            <pc:docMk/>
            <pc:sldMk cId="3325099280" sldId="262"/>
            <ac:picMk id="5" creationId="{48F68F29-F629-5B08-5772-9F122DD2C662}"/>
          </ac:picMkLst>
        </pc:picChg>
      </pc:sldChg>
      <pc:sldChg chg="addSp delSp modSp new mod ord setBg delDesignElem">
        <pc:chgData name="ashma gurung" userId="5538214444fd9f72" providerId="LiveId" clId="{BCF9537D-BD1A-451D-8B23-217BAA2051CF}" dt="2023-01-27T17:12:25.589" v="3960" actId="1076"/>
        <pc:sldMkLst>
          <pc:docMk/>
          <pc:sldMk cId="3871985047" sldId="263"/>
        </pc:sldMkLst>
        <pc:spChg chg="mod">
          <ac:chgData name="ashma gurung" userId="5538214444fd9f72" providerId="LiveId" clId="{BCF9537D-BD1A-451D-8B23-217BAA2051CF}" dt="2023-01-27T17:12:25.589" v="3960" actId="1076"/>
          <ac:spMkLst>
            <pc:docMk/>
            <pc:sldMk cId="3871985047" sldId="263"/>
            <ac:spMk id="2" creationId="{3CB80FE4-9C8F-BBE4-1A5C-A73BFD84DE61}"/>
          </ac:spMkLst>
        </pc:spChg>
        <pc:spChg chg="del">
          <ac:chgData name="ashma gurung" userId="5538214444fd9f72" providerId="LiveId" clId="{BCF9537D-BD1A-451D-8B23-217BAA2051CF}" dt="2023-01-27T14:47:56.507" v="47" actId="478"/>
          <ac:spMkLst>
            <pc:docMk/>
            <pc:sldMk cId="3871985047" sldId="263"/>
            <ac:spMk id="3" creationId="{1A6025DC-BABD-FB79-AB3D-CE837761789C}"/>
          </ac:spMkLst>
        </pc:spChg>
        <pc:spChg chg="add del mod">
          <ac:chgData name="ashma gurung" userId="5538214444fd9f72" providerId="LiveId" clId="{BCF9537D-BD1A-451D-8B23-217BAA2051CF}" dt="2023-01-27T17:08:10.916" v="3938" actId="1076"/>
          <ac:spMkLst>
            <pc:docMk/>
            <pc:sldMk cId="3871985047" sldId="263"/>
            <ac:spMk id="8" creationId="{2DA7FF8D-FD8E-CC57-C812-8F4604F77BE6}"/>
          </ac:spMkLst>
        </pc:spChg>
        <pc:spChg chg="add del">
          <ac:chgData name="ashma gurung" userId="5538214444fd9f72" providerId="LiveId" clId="{BCF9537D-BD1A-451D-8B23-217BAA2051CF}" dt="2023-01-27T14:50:39.587" v="79" actId="26606"/>
          <ac:spMkLst>
            <pc:docMk/>
            <pc:sldMk cId="3871985047" sldId="263"/>
            <ac:spMk id="9" creationId="{823AC064-BC96-4F32-8AE1-B2FD38754823}"/>
          </ac:spMkLst>
        </pc:spChg>
        <pc:spChg chg="add del">
          <ac:chgData name="ashma gurung" userId="5538214444fd9f72" providerId="LiveId" clId="{BCF9537D-BD1A-451D-8B23-217BAA2051CF}" dt="2023-01-27T14:50:40.967" v="81" actId="26606"/>
          <ac:spMkLst>
            <pc:docMk/>
            <pc:sldMk cId="3871985047" sldId="263"/>
            <ac:spMk id="13" creationId="{53F29798-D584-4792-9B62-3F5F5C36D619}"/>
          </ac:spMkLst>
        </pc:spChg>
        <pc:spChg chg="add del">
          <ac:chgData name="ashma gurung" userId="5538214444fd9f72" providerId="LiveId" clId="{BCF9537D-BD1A-451D-8B23-217BAA2051CF}" dt="2023-01-27T14:50:33.698" v="73" actId="26606"/>
          <ac:spMkLst>
            <pc:docMk/>
            <pc:sldMk cId="3871985047" sldId="263"/>
            <ac:spMk id="14" creationId="{7F57BEA8-497D-4AA8-8A18-BDCD696B25FE}"/>
          </ac:spMkLst>
        </pc:spChg>
        <pc:spChg chg="add del">
          <ac:chgData name="ashma gurung" userId="5538214444fd9f72" providerId="LiveId" clId="{BCF9537D-BD1A-451D-8B23-217BAA2051CF}" dt="2023-01-27T14:50:49.244" v="83" actId="26606"/>
          <ac:spMkLst>
            <pc:docMk/>
            <pc:sldMk cId="3871985047" sldId="263"/>
            <ac:spMk id="15" creationId="{EB270761-CC40-4F3F-A916-7E3BC3989348}"/>
          </ac:spMkLst>
        </pc:spChg>
        <pc:spChg chg="add del">
          <ac:chgData name="ashma gurung" userId="5538214444fd9f72" providerId="LiveId" clId="{BCF9537D-BD1A-451D-8B23-217BAA2051CF}" dt="2023-01-27T14:50:49.244" v="83" actId="26606"/>
          <ac:spMkLst>
            <pc:docMk/>
            <pc:sldMk cId="3871985047" sldId="263"/>
            <ac:spMk id="17" creationId="{A2555B16-BE1D-4C33-A27C-FF0671B6C94C}"/>
          </ac:spMkLst>
        </pc:spChg>
        <pc:spChg chg="add del">
          <ac:chgData name="ashma gurung" userId="5538214444fd9f72" providerId="LiveId" clId="{BCF9537D-BD1A-451D-8B23-217BAA2051CF}" dt="2023-01-27T17:01:40.445" v="3827"/>
          <ac:spMkLst>
            <pc:docMk/>
            <pc:sldMk cId="3871985047" sldId="263"/>
            <ac:spMk id="19" creationId="{A4AC5506-6312-4701-8D3C-40187889A947}"/>
          </ac:spMkLst>
        </pc:spChg>
        <pc:spChg chg="add del">
          <ac:chgData name="ashma gurung" userId="5538214444fd9f72" providerId="LiveId" clId="{BCF9537D-BD1A-451D-8B23-217BAA2051CF}" dt="2023-01-27T14:50:36.817" v="75" actId="26606"/>
          <ac:spMkLst>
            <pc:docMk/>
            <pc:sldMk cId="3871985047" sldId="263"/>
            <ac:spMk id="20" creationId="{A4AC5506-6312-4701-8D3C-40187889A947}"/>
          </ac:spMkLst>
        </pc:spChg>
        <pc:picChg chg="add del mod">
          <ac:chgData name="ashma gurung" userId="5538214444fd9f72" providerId="LiveId" clId="{BCF9537D-BD1A-451D-8B23-217BAA2051CF}" dt="2023-01-27T14:49:04.527" v="52" actId="21"/>
          <ac:picMkLst>
            <pc:docMk/>
            <pc:sldMk cId="3871985047" sldId="263"/>
            <ac:picMk id="5" creationId="{603BCD97-F28A-70F8-BFBA-07A8135D2627}"/>
          </ac:picMkLst>
        </pc:picChg>
        <pc:picChg chg="add del mod">
          <ac:chgData name="ashma gurung" userId="5538214444fd9f72" providerId="LiveId" clId="{BCF9537D-BD1A-451D-8B23-217BAA2051CF}" dt="2023-01-27T16:36:42.465" v="3133" actId="478"/>
          <ac:picMkLst>
            <pc:docMk/>
            <pc:sldMk cId="3871985047" sldId="263"/>
            <ac:picMk id="7" creationId="{11DD24B9-ADA0-2834-2C9C-C78EA83B3878}"/>
          </ac:picMkLst>
        </pc:picChg>
        <pc:picChg chg="add del">
          <ac:chgData name="ashma gurung" userId="5538214444fd9f72" providerId="LiveId" clId="{BCF9537D-BD1A-451D-8B23-217BAA2051CF}" dt="2023-01-27T16:36:46.525" v="3135" actId="22"/>
          <ac:picMkLst>
            <pc:docMk/>
            <pc:sldMk cId="3871985047" sldId="263"/>
            <ac:picMk id="21" creationId="{59BB18B4-2109-90C6-1335-F8AEF8CC19FC}"/>
          </ac:picMkLst>
        </pc:picChg>
        <pc:picChg chg="add mod">
          <ac:chgData name="ashma gurung" userId="5538214444fd9f72" providerId="LiveId" clId="{BCF9537D-BD1A-451D-8B23-217BAA2051CF}" dt="2023-01-27T17:08:20.860" v="3943" actId="1076"/>
          <ac:picMkLst>
            <pc:docMk/>
            <pc:sldMk cId="3871985047" sldId="263"/>
            <ac:picMk id="23" creationId="{0C60E765-8BC7-7160-E27C-A758664B89BB}"/>
          </ac:picMkLst>
        </pc:picChg>
        <pc:cxnChg chg="add del">
          <ac:chgData name="ashma gurung" userId="5538214444fd9f72" providerId="LiveId" clId="{BCF9537D-BD1A-451D-8B23-217BAA2051CF}" dt="2023-01-27T14:50:39.587" v="79" actId="26606"/>
          <ac:cxnSpMkLst>
            <pc:docMk/>
            <pc:sldMk cId="3871985047" sldId="263"/>
            <ac:cxnSpMk id="10" creationId="{7E7C77BC-7138-40B1-A15B-20F57A494629}"/>
          </ac:cxnSpMkLst>
        </pc:cxnChg>
        <pc:cxnChg chg="add del">
          <ac:chgData name="ashma gurung" userId="5538214444fd9f72" providerId="LiveId" clId="{BCF9537D-BD1A-451D-8B23-217BAA2051CF}" dt="2023-01-27T14:50:33.698" v="73" actId="26606"/>
          <ac:cxnSpMkLst>
            <pc:docMk/>
            <pc:sldMk cId="3871985047" sldId="263"/>
            <ac:cxnSpMk id="12" creationId="{D2E961F1-4A28-4A5F-BBD4-6E400E5E6C75}"/>
          </ac:cxnSpMkLst>
        </pc:cxnChg>
        <pc:cxnChg chg="add del">
          <ac:chgData name="ashma gurung" userId="5538214444fd9f72" providerId="LiveId" clId="{BCF9537D-BD1A-451D-8B23-217BAA2051CF}" dt="2023-01-27T14:50:33.698" v="73" actId="26606"/>
          <ac:cxnSpMkLst>
            <pc:docMk/>
            <pc:sldMk cId="3871985047" sldId="263"/>
            <ac:cxnSpMk id="16" creationId="{A82415D3-DDE5-4D63-8CB3-23A5EC581B27}"/>
          </ac:cxnSpMkLst>
        </pc:cxnChg>
        <pc:cxnChg chg="add del">
          <ac:chgData name="ashma gurung" userId="5538214444fd9f72" providerId="LiveId" clId="{BCF9537D-BD1A-451D-8B23-217BAA2051CF}" dt="2023-01-27T14:50:33.698" v="73" actId="26606"/>
          <ac:cxnSpMkLst>
            <pc:docMk/>
            <pc:sldMk cId="3871985047" sldId="263"/>
            <ac:cxnSpMk id="18" creationId="{AD7193FB-6AE6-4B3B-8F89-56B55DD63B4D}"/>
          </ac:cxnSpMkLst>
        </pc:cxnChg>
      </pc:sldChg>
      <pc:sldChg chg="addSp delSp modSp new mod ord setBg delDesignElem">
        <pc:chgData name="ashma gurung" userId="5538214444fd9f72" providerId="LiveId" clId="{BCF9537D-BD1A-451D-8B23-217BAA2051CF}" dt="2023-01-27T17:10:14.339" v="3950" actId="255"/>
        <pc:sldMkLst>
          <pc:docMk/>
          <pc:sldMk cId="1073664804" sldId="264"/>
        </pc:sldMkLst>
        <pc:spChg chg="mod">
          <ac:chgData name="ashma gurung" userId="5538214444fd9f72" providerId="LiveId" clId="{BCF9537D-BD1A-451D-8B23-217BAA2051CF}" dt="2023-01-27T17:10:08.499" v="3949" actId="255"/>
          <ac:spMkLst>
            <pc:docMk/>
            <pc:sldMk cId="1073664804" sldId="264"/>
            <ac:spMk id="2" creationId="{DBB4F274-4C30-197B-EE78-D95444837509}"/>
          </ac:spMkLst>
        </pc:spChg>
        <pc:spChg chg="del">
          <ac:chgData name="ashma gurung" userId="5538214444fd9f72" providerId="LiveId" clId="{BCF9537D-BD1A-451D-8B23-217BAA2051CF}" dt="2023-01-27T14:46:05.148" v="27" actId="478"/>
          <ac:spMkLst>
            <pc:docMk/>
            <pc:sldMk cId="1073664804" sldId="264"/>
            <ac:spMk id="3" creationId="{61643486-6048-EF14-2462-CA98E18D108B}"/>
          </ac:spMkLst>
        </pc:spChg>
        <pc:spChg chg="add mod">
          <ac:chgData name="ashma gurung" userId="5538214444fd9f72" providerId="LiveId" clId="{BCF9537D-BD1A-451D-8B23-217BAA2051CF}" dt="2023-01-27T17:10:14.339" v="3950" actId="255"/>
          <ac:spMkLst>
            <pc:docMk/>
            <pc:sldMk cId="1073664804" sldId="264"/>
            <ac:spMk id="6" creationId="{77CB6912-6F69-AEBA-A73F-9F02622FFE73}"/>
          </ac:spMkLst>
        </pc:spChg>
        <pc:spChg chg="add del">
          <ac:chgData name="ashma gurung" userId="5538214444fd9f72" providerId="LiveId" clId="{BCF9537D-BD1A-451D-8B23-217BAA2051CF}" dt="2023-01-27T17:01:40.445" v="3827"/>
          <ac:spMkLst>
            <pc:docMk/>
            <pc:sldMk cId="1073664804" sldId="264"/>
            <ac:spMk id="10" creationId="{A4AC5506-6312-4701-8D3C-40187889A947}"/>
          </ac:spMkLst>
        </pc:spChg>
        <pc:picChg chg="add mod">
          <ac:chgData name="ashma gurung" userId="5538214444fd9f72" providerId="LiveId" clId="{BCF9537D-BD1A-451D-8B23-217BAA2051CF}" dt="2023-01-27T17:06:26.882" v="3918" actId="14100"/>
          <ac:picMkLst>
            <pc:docMk/>
            <pc:sldMk cId="1073664804" sldId="264"/>
            <ac:picMk id="5" creationId="{A5168A9D-F3F2-8A98-D3FD-2C87C28F2EA9}"/>
          </ac:picMkLst>
        </pc:picChg>
      </pc:sldChg>
      <pc:sldChg chg="addSp delSp modSp new mod setBg delDesignElem">
        <pc:chgData name="ashma gurung" userId="5538214444fd9f72" providerId="LiveId" clId="{BCF9537D-BD1A-451D-8B23-217BAA2051CF}" dt="2023-01-27T17:10:53.969" v="3953" actId="1076"/>
        <pc:sldMkLst>
          <pc:docMk/>
          <pc:sldMk cId="205875003" sldId="265"/>
        </pc:sldMkLst>
        <pc:spChg chg="mod">
          <ac:chgData name="ashma gurung" userId="5538214444fd9f72" providerId="LiveId" clId="{BCF9537D-BD1A-451D-8B23-217BAA2051CF}" dt="2023-01-27T17:10:53.969" v="3953" actId="1076"/>
          <ac:spMkLst>
            <pc:docMk/>
            <pc:sldMk cId="205875003" sldId="265"/>
            <ac:spMk id="2" creationId="{05CA8ECD-90F4-D7F7-EB35-0DCB73A3741E}"/>
          </ac:spMkLst>
        </pc:spChg>
        <pc:spChg chg="del">
          <ac:chgData name="ashma gurung" userId="5538214444fd9f72" providerId="LiveId" clId="{BCF9537D-BD1A-451D-8B23-217BAA2051CF}" dt="2023-01-27T14:49:08.977" v="53" actId="478"/>
          <ac:spMkLst>
            <pc:docMk/>
            <pc:sldMk cId="205875003" sldId="265"/>
            <ac:spMk id="3" creationId="{1FAE9FAD-1DF0-1914-5C50-89BA4FEAFF37}"/>
          </ac:spMkLst>
        </pc:spChg>
        <pc:spChg chg="add mod">
          <ac:chgData name="ashma gurung" userId="5538214444fd9f72" providerId="LiveId" clId="{BCF9537D-BD1A-451D-8B23-217BAA2051CF}" dt="2023-01-27T17:08:38.390" v="3945" actId="255"/>
          <ac:spMkLst>
            <pc:docMk/>
            <pc:sldMk cId="205875003" sldId="265"/>
            <ac:spMk id="5" creationId="{520FE16A-44BD-E0DF-2B91-4FF5B50FE4B2}"/>
          </ac:spMkLst>
        </pc:spChg>
        <pc:spChg chg="add del">
          <ac:chgData name="ashma gurung" userId="5538214444fd9f72" providerId="LiveId" clId="{BCF9537D-BD1A-451D-8B23-217BAA2051CF}" dt="2023-01-27T17:01:40.445" v="3827"/>
          <ac:spMkLst>
            <pc:docMk/>
            <pc:sldMk cId="205875003" sldId="265"/>
            <ac:spMk id="6" creationId="{A4AC5506-6312-4701-8D3C-40187889A947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9" creationId="{07322A9E-F1EC-405E-8971-BA906EFFCCB8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11" creationId="{A5704422-1118-4FD1-95AD-29A064EB80D9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13" creationId="{A88B2AAA-B805-498E-A9E6-98B885855498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15" creationId="{9B8051E0-19D7-43E1-BFD9-E6DBFEB3A3F1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17" creationId="{4EDB2B02-86A2-46F5-A4BE-B7D9B10411D6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19" creationId="{43954639-FB5D-41F4-9560-6F6DFE778425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21" creationId="{E898931C-0323-41FA-A036-20F818B1FF81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23" creationId="{89AFE9DD-0792-4B98-B4EB-97ACA17E6AA8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25" creationId="{3981F5C4-9AE1-404E-AF44-A4E6DB374F9D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27" creationId="{763C1781-8726-4FAC-8C45-FF40376BE409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29" creationId="{301491B5-56C7-43DC-A3D9-861EECCA056A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31" creationId="{237E2353-22DF-46E0-A200-FB30F8F394E2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33" creationId="{DD6138DB-057B-45F7-A5F4-E7BFDA20D02C}"/>
          </ac:spMkLst>
        </pc:spChg>
        <pc:spChg chg="add del">
          <ac:chgData name="ashma gurung" userId="5538214444fd9f72" providerId="LiveId" clId="{BCF9537D-BD1A-451D-8B23-217BAA2051CF}" dt="2023-01-27T14:49:19.937" v="57" actId="26606"/>
          <ac:spMkLst>
            <pc:docMk/>
            <pc:sldMk cId="205875003" sldId="265"/>
            <ac:spMk id="35" creationId="{79A54AB1-B64F-4843-BFAB-81CB74E66B65}"/>
          </ac:spMkLst>
        </pc:spChg>
        <pc:spChg chg="add del">
          <ac:chgData name="ashma gurung" userId="5538214444fd9f72" providerId="LiveId" clId="{BCF9537D-BD1A-451D-8B23-217BAA2051CF}" dt="2023-01-27T14:49:23.229" v="59" actId="26606"/>
          <ac:spMkLst>
            <pc:docMk/>
            <pc:sldMk cId="205875003" sldId="265"/>
            <ac:spMk id="37" creationId="{A4AC5506-6312-4701-8D3C-40187889A947}"/>
          </ac:spMkLst>
        </pc:spChg>
        <pc:picChg chg="add mod">
          <ac:chgData name="ashma gurung" userId="5538214444fd9f72" providerId="LiveId" clId="{BCF9537D-BD1A-451D-8B23-217BAA2051CF}" dt="2023-01-27T17:08:29.800" v="3944" actId="1076"/>
          <ac:picMkLst>
            <pc:docMk/>
            <pc:sldMk cId="205875003" sldId="265"/>
            <ac:picMk id="4" creationId="{5BCCBF7E-9C29-9155-FA13-9CBB396C27D4}"/>
          </ac:picMkLst>
        </pc:picChg>
      </pc:sldChg>
      <pc:sldChg chg="addSp delSp modSp new mod setBg delDesignElem">
        <pc:chgData name="ashma gurung" userId="5538214444fd9f72" providerId="LiveId" clId="{BCF9537D-BD1A-451D-8B23-217BAA2051CF}" dt="2023-01-29T16:29:44.854" v="3961" actId="255"/>
        <pc:sldMkLst>
          <pc:docMk/>
          <pc:sldMk cId="635585349" sldId="266"/>
        </pc:sldMkLst>
        <pc:spChg chg="mod">
          <ac:chgData name="ashma gurung" userId="5538214444fd9f72" providerId="LiveId" clId="{BCF9537D-BD1A-451D-8B23-217BAA2051CF}" dt="2023-01-27T15:42:07.421" v="1633" actId="20577"/>
          <ac:spMkLst>
            <pc:docMk/>
            <pc:sldMk cId="635585349" sldId="266"/>
            <ac:spMk id="2" creationId="{A41A8694-FA1F-C00D-7276-B8C7DD78A675}"/>
          </ac:spMkLst>
        </pc:spChg>
        <pc:spChg chg="add mod">
          <ac:chgData name="ashma gurung" userId="5538214444fd9f72" providerId="LiveId" clId="{BCF9537D-BD1A-451D-8B23-217BAA2051CF}" dt="2023-01-29T16:29:44.854" v="3961" actId="255"/>
          <ac:spMkLst>
            <pc:docMk/>
            <pc:sldMk cId="635585349" sldId="266"/>
            <ac:spMk id="5" creationId="{ED8DABEB-DC02-C61B-F0A0-2F91A981B8A2}"/>
          </ac:spMkLst>
        </pc:spChg>
        <pc:spChg chg="add del">
          <ac:chgData name="ashma gurung" userId="5538214444fd9f72" providerId="LiveId" clId="{BCF9537D-BD1A-451D-8B23-217BAA2051CF}" dt="2023-01-27T17:01:40.445" v="3827"/>
          <ac:spMkLst>
            <pc:docMk/>
            <pc:sldMk cId="635585349" sldId="266"/>
            <ac:spMk id="9" creationId="{A4AC5506-6312-4701-8D3C-40187889A947}"/>
          </ac:spMkLst>
        </pc:spChg>
        <pc:picChg chg="add mod">
          <ac:chgData name="ashma gurung" userId="5538214444fd9f72" providerId="LiveId" clId="{BCF9537D-BD1A-451D-8B23-217BAA2051CF}" dt="2023-01-27T17:05:11.712" v="3904" actId="14100"/>
          <ac:picMkLst>
            <pc:docMk/>
            <pc:sldMk cId="635585349" sldId="266"/>
            <ac:picMk id="4" creationId="{FDAC7BA0-0BC3-8408-C065-BA723140207B}"/>
          </ac:picMkLst>
        </pc:picChg>
      </pc:sldChg>
      <pc:sldChg chg="modSp new mod">
        <pc:chgData name="ashma gurung" userId="5538214444fd9f72" providerId="LiveId" clId="{BCF9537D-BD1A-451D-8B23-217BAA2051CF}" dt="2023-01-27T17:04:02.074" v="3897"/>
        <pc:sldMkLst>
          <pc:docMk/>
          <pc:sldMk cId="3085843813" sldId="267"/>
        </pc:sldMkLst>
        <pc:spChg chg="mod">
          <ac:chgData name="ashma gurung" userId="5538214444fd9f72" providerId="LiveId" clId="{BCF9537D-BD1A-451D-8B23-217BAA2051CF}" dt="2023-01-27T17:04:02.074" v="3897"/>
          <ac:spMkLst>
            <pc:docMk/>
            <pc:sldMk cId="3085843813" sldId="267"/>
            <ac:spMk id="2" creationId="{42215A7A-E2F4-CAEB-9F18-7584F3C61B07}"/>
          </ac:spMkLst>
        </pc:spChg>
        <pc:spChg chg="mod">
          <ac:chgData name="ashma gurung" userId="5538214444fd9f72" providerId="LiveId" clId="{BCF9537D-BD1A-451D-8B23-217BAA2051CF}" dt="2023-01-27T17:04:02.074" v="3897"/>
          <ac:spMkLst>
            <pc:docMk/>
            <pc:sldMk cId="3085843813" sldId="267"/>
            <ac:spMk id="3" creationId="{D439C247-3CD5-04BF-67A7-7529CD5B9A14}"/>
          </ac:spMkLst>
        </pc:spChg>
      </pc:sldChg>
      <pc:sldChg chg="modSp new mod">
        <pc:chgData name="ashma gurung" userId="5538214444fd9f72" providerId="LiveId" clId="{BCF9537D-BD1A-451D-8B23-217BAA2051CF}" dt="2023-01-27T17:04:02.074" v="3897"/>
        <pc:sldMkLst>
          <pc:docMk/>
          <pc:sldMk cId="207910484" sldId="268"/>
        </pc:sldMkLst>
        <pc:spChg chg="mod">
          <ac:chgData name="ashma gurung" userId="5538214444fd9f72" providerId="LiveId" clId="{BCF9537D-BD1A-451D-8B23-217BAA2051CF}" dt="2023-01-27T17:04:02.074" v="3897"/>
          <ac:spMkLst>
            <pc:docMk/>
            <pc:sldMk cId="207910484" sldId="268"/>
            <ac:spMk id="2" creationId="{4FECF8EE-0542-E857-C8CC-F7AFF0C43358}"/>
          </ac:spMkLst>
        </pc:spChg>
        <pc:spChg chg="mod">
          <ac:chgData name="ashma gurung" userId="5538214444fd9f72" providerId="LiveId" clId="{BCF9537D-BD1A-451D-8B23-217BAA2051CF}" dt="2023-01-27T17:04:02.074" v="3897"/>
          <ac:spMkLst>
            <pc:docMk/>
            <pc:sldMk cId="207910484" sldId="268"/>
            <ac:spMk id="3" creationId="{BA6DC60C-838A-CEAA-9C54-C342D001E7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3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2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719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17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4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1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08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0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1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53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8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1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3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49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8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FE4E24-F19B-40E0-A0F2-58AC9634A672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85A2C0-AF06-4C87-A584-EDAEDA950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9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0C8B-37A5-00C8-A6C3-A4512B164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Order Report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15EE7-01E4-59A4-DF9E-DCB32999D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Ashma Gurung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3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0FE4-9C8F-BBE4-1A5C-A73BFD84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5" y="659509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chemeClr val="bg1"/>
                </a:solidFill>
              </a:rPr>
              <a:t>Average delivery time 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7FF8D-FD8E-CC57-C812-8F4604F77BE6}"/>
              </a:ext>
            </a:extLst>
          </p:cNvPr>
          <p:cNvSpPr txBox="1"/>
          <p:nvPr/>
        </p:nvSpPr>
        <p:spPr>
          <a:xfrm>
            <a:off x="935052" y="5446945"/>
            <a:ext cx="83659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Delivery time on weekends is better than weekdays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Korean average delivery time is 6 minutes longer on weekdays compared to the weekend </a:t>
            </a:r>
            <a:endParaRPr lang="en-GB" sz="1600" dirty="0"/>
          </a:p>
        </p:txBody>
      </p:sp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0C60E765-8BC7-7160-E27C-A758664B8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1" y="2313538"/>
            <a:ext cx="7567263" cy="28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8ECD-90F4-D7F7-EB35-0DCB73A3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8" y="885486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Cost by Cuisine Type 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BCCBF7E-9C29-9155-FA13-9CBB396C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7" y="2337297"/>
            <a:ext cx="6973290" cy="289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0FE16A-44BD-E0DF-2B91-4FF5B50FE4B2}"/>
              </a:ext>
            </a:extLst>
          </p:cNvPr>
          <p:cNvSpPr txBox="1"/>
          <p:nvPr/>
        </p:nvSpPr>
        <p:spPr>
          <a:xfrm>
            <a:off x="7539789" y="2711117"/>
            <a:ext cx="4066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Korean and Vietnamese are the cheapest cuisine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French cuisine is the most expensive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average people spend more on weekend than on a weekday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587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5A7A-E2F4-CAEB-9F18-7584F3C6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C247-3CD5-04BF-67A7-7529CD5B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Weekend is busier than Weekday</a:t>
            </a:r>
          </a:p>
          <a:p>
            <a:r>
              <a:rPr lang="en-US" dirty="0"/>
              <a:t>American, Japanese and Italian cuisine are the most preferred cuisine </a:t>
            </a:r>
          </a:p>
          <a:p>
            <a:r>
              <a:rPr lang="en-US" dirty="0"/>
              <a:t>Spanish, Thai, and Indian are the highest-rated cuisine </a:t>
            </a:r>
          </a:p>
          <a:p>
            <a:r>
              <a:rPr lang="en-US" dirty="0"/>
              <a:t> American has the highest number of restaurants followed by Italian and Japanese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84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F8EE-0542-E857-C8CC-F7AFF0C4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C60C-838A-CEAA-9C54-C342D001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Spanish, Thai, Indian, and Mexican restaurants as they are the highest-rated cuisine</a:t>
            </a:r>
          </a:p>
          <a:p>
            <a:r>
              <a:rPr lang="en-US" dirty="0"/>
              <a:t>Out of 1898 orders, 39% did not give a rating so more data on that is needed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1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B9B22-23EC-72CC-7C68-9F22C206BFC7}"/>
              </a:ext>
            </a:extLst>
          </p:cNvPr>
          <p:cNvSpPr txBox="1"/>
          <p:nvPr/>
        </p:nvSpPr>
        <p:spPr>
          <a:xfrm>
            <a:off x="2883780" y="503817"/>
            <a:ext cx="642444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spcBef>
                <a:spcPct val="0"/>
              </a:spcBef>
              <a:spcAft>
                <a:spcPts val="600"/>
              </a:spcAft>
            </a:pPr>
            <a:r>
              <a:rPr lang="en-US" sz="3600" i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OBJECTIVE</a:t>
            </a:r>
          </a:p>
        </p:txBody>
      </p:sp>
      <p:pic>
        <p:nvPicPr>
          <p:cNvPr id="15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9808F91C-8140-26A1-9059-0ACE0BAC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9" r="12539" b="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1793-A688-F93A-4D1B-76125A36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815" y="2473410"/>
            <a:ext cx="6424440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fontAlgn="base"/>
            <a:r>
              <a:rPr lang="en-US" i="0" dirty="0">
                <a:effectLst/>
              </a:rPr>
              <a:t>The food aggregator company has stored the data of the different orders made by the registered customers in their online portal. They want to analyze the data to get a fair idea about the demand of different restaurants which will help them in enhancing their customer experience.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3ACC-4EC9-8171-4CF4-DE02B297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72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Findings 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EA35-8BB1-E588-6F09-9535C58D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72" y="23483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Weekday vs Weekend </a:t>
            </a:r>
          </a:p>
          <a:p>
            <a:r>
              <a:rPr lang="en-US" dirty="0"/>
              <a:t>Popular restaurant</a:t>
            </a:r>
          </a:p>
          <a:p>
            <a:r>
              <a:rPr lang="en-US" dirty="0"/>
              <a:t>Popular Cuisine Type</a:t>
            </a:r>
          </a:p>
          <a:p>
            <a:r>
              <a:rPr lang="en-US" dirty="0"/>
              <a:t>Number of restaurants by Cuisine Type </a:t>
            </a:r>
          </a:p>
          <a:p>
            <a:r>
              <a:rPr lang="en-US" dirty="0"/>
              <a:t>Most popular cuisine on Weekend and Weekday </a:t>
            </a:r>
          </a:p>
          <a:p>
            <a:r>
              <a:rPr lang="en-US" dirty="0"/>
              <a:t>Average rating by Cuisine Type </a:t>
            </a:r>
          </a:p>
          <a:p>
            <a:r>
              <a:rPr lang="en-US" dirty="0"/>
              <a:t>Average delivery time</a:t>
            </a:r>
          </a:p>
          <a:p>
            <a:r>
              <a:rPr lang="en-US" dirty="0"/>
              <a:t>Average Cost by Cuisine Type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76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8694-FA1F-C00D-7276-B8C7DD7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Weekday Vs Weekend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DAC7BA0-0BC3-8408-C065-BA7231402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9" y="2606982"/>
            <a:ext cx="6131498" cy="1870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8DABEB-DC02-C61B-F0A0-2F91A981B8A2}"/>
              </a:ext>
            </a:extLst>
          </p:cNvPr>
          <p:cNvSpPr txBox="1"/>
          <p:nvPr/>
        </p:nvSpPr>
        <p:spPr>
          <a:xfrm>
            <a:off x="7206320" y="3203089"/>
            <a:ext cx="4748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Weekend has more orders compared to Weekday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58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9E9-8AB4-E0A3-D2FA-9290B4C2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36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Popular restaurant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DF4181A-9E02-95A6-FFCA-DB342C6CE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8" y="2352491"/>
            <a:ext cx="4705276" cy="37034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199357-D7C7-33A7-8E70-0E3A9B5E5BD9}"/>
              </a:ext>
            </a:extLst>
          </p:cNvPr>
          <p:cNvSpPr txBox="1"/>
          <p:nvPr/>
        </p:nvSpPr>
        <p:spPr>
          <a:xfrm>
            <a:off x="6502390" y="2939714"/>
            <a:ext cx="421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American, Italian and Japanese are the most popular restaurants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29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89D9-9A27-030E-FF64-E8308638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Popular Cuisine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A738EE-FCC9-4844-386F-F715DD099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133" y="2446420"/>
            <a:ext cx="4678433" cy="3240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E6B03-CE99-A892-4272-582B996C9B2C}"/>
              </a:ext>
            </a:extLst>
          </p:cNvPr>
          <p:cNvSpPr txBox="1"/>
          <p:nvPr/>
        </p:nvSpPr>
        <p:spPr>
          <a:xfrm>
            <a:off x="6589086" y="2967335"/>
            <a:ext cx="450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is the most popular cuisine with 584 orders while Vietnamese cuisine is the least popular with 7 orders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8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F274-4C30-197B-EE78-D9544483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 of restaurants by Cuisine Type 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68A9D-F3F2-8A98-D3FD-2C87C28F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8" y="2517608"/>
            <a:ext cx="5284461" cy="3012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B6912-6F69-AEBA-A73F-9F02622FFE73}"/>
              </a:ext>
            </a:extLst>
          </p:cNvPr>
          <p:cNvSpPr txBox="1"/>
          <p:nvPr/>
        </p:nvSpPr>
        <p:spPr>
          <a:xfrm>
            <a:off x="6968882" y="2898176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American has the highest number of restaurants at 40 followed by Italian and 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Southern has the lowest number of restaurants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7366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D95E-428E-5591-B0F5-06AC82FB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Most popular cuisine on Weekend and Weekday 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ECE2FE6-F239-9AC6-E251-AB93AB4F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"/>
          <a:stretch/>
        </p:blipFill>
        <p:spPr>
          <a:xfrm>
            <a:off x="232609" y="2339704"/>
            <a:ext cx="7307179" cy="3874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226DB-F102-36A9-B600-641E8F193A41}"/>
              </a:ext>
            </a:extLst>
          </p:cNvPr>
          <p:cNvSpPr txBox="1"/>
          <p:nvPr/>
        </p:nvSpPr>
        <p:spPr>
          <a:xfrm>
            <a:off x="8205536" y="3200400"/>
            <a:ext cx="3080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American is the most popular cuisine both on weekdays and weekends followed by Japanese and Italian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9789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3E3A-2835-4541-51B0-F373E01F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2" y="747741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rating of Cuisine Type 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8F68F29-F629-5B08-5772-9F122DD2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2447082"/>
            <a:ext cx="5360135" cy="340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79819-3217-2F43-6B4D-0F8E5CC99DDC}"/>
              </a:ext>
            </a:extLst>
          </p:cNvPr>
          <p:cNvSpPr txBox="1"/>
          <p:nvPr/>
        </p:nvSpPr>
        <p:spPr>
          <a:xfrm>
            <a:off x="6521114" y="2879558"/>
            <a:ext cx="3368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Spanish, Thai, and Indian cuisine are the top 3 highest overall rated cuisine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2509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207</TotalTime>
  <Words>343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Food Order Report</vt:lpstr>
      <vt:lpstr>PowerPoint Presentation</vt:lpstr>
      <vt:lpstr>Findings </vt:lpstr>
      <vt:lpstr>Weekday Vs Weekend</vt:lpstr>
      <vt:lpstr>Popular restaurant </vt:lpstr>
      <vt:lpstr>Popular Cuisine Type</vt:lpstr>
      <vt:lpstr>Number of restaurants by Cuisine Type  </vt:lpstr>
      <vt:lpstr>Most popular cuisine on Weekend and Weekday  </vt:lpstr>
      <vt:lpstr>Average rating of Cuisine Type  </vt:lpstr>
      <vt:lpstr> Average delivery time </vt:lpstr>
      <vt:lpstr>Average Cost by Cuisine Type  </vt:lpstr>
      <vt:lpstr>Summary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 Report</dc:title>
  <dc:creator>ashma gurung</dc:creator>
  <cp:lastModifiedBy>ashma gurung</cp:lastModifiedBy>
  <cp:revision>1</cp:revision>
  <dcterms:created xsi:type="dcterms:W3CDTF">2023-01-27T13:44:41Z</dcterms:created>
  <dcterms:modified xsi:type="dcterms:W3CDTF">2023-01-29T16:29:53Z</dcterms:modified>
</cp:coreProperties>
</file>