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713c2aa9008eec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630195"/>
            <a:ext cx="10993549" cy="1977081"/>
          </a:xfrm>
        </p:spPr>
        <p:txBody>
          <a:bodyPr>
            <a:normAutofit fontScale="90000"/>
          </a:bodyPr>
          <a:lstStyle/>
          <a:p>
            <a:r>
              <a:rPr lang="en-SG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CSE 4202 </a:t>
            </a:r>
            <a:r>
              <a:rPr lang="en-SG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S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</a:t>
            </a:r>
            <a:r>
              <a:rPr lang="en-SG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Computer Graphics and Animations Sessional</a:t>
            </a:r>
            <a:br>
              <a:rPr lang="en-SG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SG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SG" sz="2000" dirty="0" smtClean="0"/>
              <a:t/>
            </a:r>
            <a:br>
              <a:rPr lang="en-SG" sz="2000" dirty="0" smtClean="0"/>
            </a:br>
            <a:r>
              <a:rPr lang="en-SG" sz="2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 On</a:t>
            </a:r>
            <a:r>
              <a:rPr lang="en-SG" sz="2700" dirty="0" smtClean="0"/>
              <a:t/>
            </a:r>
            <a:br>
              <a:rPr lang="en-SG" sz="2700" dirty="0" smtClean="0"/>
            </a:br>
            <a:r>
              <a:rPr lang="en-US" dirty="0" err="1" smtClean="0"/>
              <a:t>OpenGl</a:t>
            </a:r>
            <a:r>
              <a:rPr lang="en-US" dirty="0"/>
              <a:t> </a:t>
            </a:r>
            <a:r>
              <a:rPr lang="en-US" dirty="0" smtClean="0"/>
              <a:t>based </a:t>
            </a:r>
            <a:r>
              <a:rPr lang="en-US" dirty="0"/>
              <a:t>project presenting the </a:t>
            </a:r>
            <a:r>
              <a:rPr lang="en-US" dirty="0" smtClean="0"/>
              <a:t>simple view </a:t>
            </a:r>
            <a:r>
              <a:rPr lang="en-US" dirty="0"/>
              <a:t>of a </a:t>
            </a:r>
            <a:r>
              <a:rPr lang="en-US" dirty="0" smtClean="0"/>
              <a:t>Lighthouse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1854" y="3409845"/>
            <a:ext cx="3632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Presented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By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Ashma Tabasshum Noshin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Roll : 1603047</a:t>
            </a:r>
            <a:endParaRPr lang="en-US" spc="-40" dirty="0">
              <a:solidFill>
                <a:schemeClr val="bg1"/>
              </a:solidFill>
              <a:latin typeface="+mj-lt"/>
              <a:cs typeface="Microsoft Sans Serif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768" y="3409844"/>
            <a:ext cx="3632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Presented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To</a:t>
            </a:r>
          </a:p>
          <a:p>
            <a:r>
              <a:rPr lang="en-US" dirty="0">
                <a:solidFill>
                  <a:schemeClr val="bg1"/>
                </a:solidFill>
              </a:rPr>
              <a:t>Md. Zahirul Islam</a:t>
            </a:r>
          </a:p>
          <a:p>
            <a:r>
              <a:rPr lang="en-US" dirty="0">
                <a:solidFill>
                  <a:schemeClr val="bg1"/>
                </a:solidFill>
              </a:rPr>
              <a:t>Assistant Professor</a:t>
            </a:r>
          </a:p>
          <a:p>
            <a:r>
              <a:rPr lang="en-US" spc="-30" dirty="0">
                <a:solidFill>
                  <a:schemeClr val="bg1"/>
                </a:solidFill>
                <a:cs typeface="Microsoft Sans Serif"/>
              </a:rPr>
              <a:t>Department </a:t>
            </a:r>
            <a:r>
              <a:rPr lang="en-US" spc="-20" dirty="0">
                <a:solidFill>
                  <a:schemeClr val="bg1"/>
                </a:solidFill>
                <a:cs typeface="Microsoft Sans Serif"/>
              </a:rPr>
              <a:t>of </a:t>
            </a:r>
            <a:r>
              <a:rPr lang="en-US" spc="-45" dirty="0">
                <a:solidFill>
                  <a:schemeClr val="bg1"/>
                </a:solidFill>
                <a:cs typeface="Microsoft Sans Serif"/>
              </a:rPr>
              <a:t>CSE, RUET.</a:t>
            </a:r>
            <a:endParaRPr lang="en-US" spc="-40" dirty="0">
              <a:solidFill>
                <a:schemeClr val="bg1"/>
              </a:solidFill>
              <a:cs typeface="Microsoft Sans Serif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spc="-40" dirty="0">
              <a:solidFill>
                <a:schemeClr val="bg1"/>
              </a:solidFill>
              <a:latin typeface="+mj-lt"/>
              <a:cs typeface="Microsoft Sans Serif"/>
            </a:endParaRPr>
          </a:p>
          <a:p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81194" y="5943600"/>
            <a:ext cx="10993546" cy="3001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                    10 October,2022                         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Introduction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Details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Functions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Project Images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User Interaction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75696"/>
            <a:ext cx="11029615" cy="4479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dirty="0">
                <a:solidFill>
                  <a:schemeClr val="tx1"/>
                </a:solidFill>
              </a:rPr>
              <a:t>the OpenGL project of the Computer Graphics and Animation Session, I chose to try to create a simple view of a lighthouse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The aim of this mini project 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o </a:t>
            </a:r>
            <a:r>
              <a:rPr lang="en-US" sz="2000" dirty="0">
                <a:solidFill>
                  <a:schemeClr val="tx1"/>
                </a:solidFill>
              </a:rPr>
              <a:t>create a lighthouse that is located next to the sea. </a:t>
            </a:r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is a tall, conical tower with a bright light near the top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will send a flashing light out towards the sea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sky would be starry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Also there </a:t>
            </a:r>
            <a:r>
              <a:rPr lang="en-US" sz="2000" dirty="0">
                <a:solidFill>
                  <a:schemeClr val="tx1"/>
                </a:solidFill>
              </a:rPr>
              <a:t>would </a:t>
            </a:r>
            <a:r>
              <a:rPr lang="en-US" sz="2000" dirty="0" smtClean="0">
                <a:solidFill>
                  <a:schemeClr val="tx1"/>
                </a:solidFill>
              </a:rPr>
              <a:t>be a rock and </a:t>
            </a:r>
            <a:r>
              <a:rPr lang="en-US" sz="2000" dirty="0">
                <a:solidFill>
                  <a:schemeClr val="tx1"/>
                </a:solidFill>
              </a:rPr>
              <a:t>movement of the water in the sea.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10440376" cy="4232496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REQUIREMENTS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 smtClean="0"/>
          </a:p>
          <a:p>
            <a:r>
              <a:rPr lang="en-US" sz="2100" dirty="0" smtClean="0"/>
              <a:t>Hardware: </a:t>
            </a:r>
            <a:r>
              <a:rPr lang="en-US" sz="2100" dirty="0" smtClean="0"/>
              <a:t> Color Monitor - a </a:t>
            </a:r>
            <a:r>
              <a:rPr lang="en-US" sz="2100" dirty="0" smtClean="0"/>
              <a:t>standard output </a:t>
            </a:r>
            <a:r>
              <a:rPr lang="en-US" sz="2100" dirty="0" smtClean="0"/>
              <a:t>device</a:t>
            </a:r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dirty="0" smtClean="0"/>
              <a:t>                     </a:t>
            </a:r>
            <a:r>
              <a:rPr lang="en-US" sz="2100" dirty="0" smtClean="0"/>
              <a:t>Mouse - 2 or 3 </a:t>
            </a:r>
            <a:r>
              <a:rPr lang="en-US" sz="2100" dirty="0" err="1" smtClean="0"/>
              <a:t>buttor</a:t>
            </a:r>
            <a:r>
              <a:rPr lang="en-US" sz="2100" dirty="0" smtClean="0"/>
              <a:t> mouse, used to give input to this project</a:t>
            </a:r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dirty="0" smtClean="0"/>
              <a:t>                      And </a:t>
            </a:r>
            <a:r>
              <a:rPr lang="en-US" sz="2100" dirty="0" smtClean="0"/>
              <a:t>other usual hardware requirements such as RAM, Hard disk.</a:t>
            </a:r>
          </a:p>
          <a:p>
            <a:r>
              <a:rPr lang="en-US" sz="1900" dirty="0" smtClean="0"/>
              <a:t>Software: </a:t>
            </a:r>
            <a:r>
              <a:rPr lang="en-US" sz="1900" dirty="0" smtClean="0"/>
              <a:t>Programming Language - C++ using OpenGL in </a:t>
            </a:r>
            <a:r>
              <a:rPr lang="en-US" sz="1900" dirty="0" err="1" smtClean="0"/>
              <a:t>CodeBlocks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             Developed Platform – Windows</a:t>
            </a:r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             Compiler - GNU GCC Compiler</a:t>
            </a:r>
          </a:p>
          <a:p>
            <a:pPr marL="0" indent="0">
              <a:buNone/>
            </a:pPr>
            <a:r>
              <a:rPr lang="en-US" sz="1900" dirty="0" smtClean="0"/>
              <a:t>                   Graphics Library - GL/</a:t>
            </a:r>
            <a:r>
              <a:rPr lang="en-US" sz="1900" dirty="0" err="1" smtClean="0"/>
              <a:t>glut.h</a:t>
            </a:r>
            <a:endParaRPr lang="en-US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The project is created </a:t>
            </a:r>
            <a:r>
              <a:rPr lang="en-US" sz="2000" dirty="0" smtClean="0"/>
              <a:t>using </a:t>
            </a:r>
            <a:r>
              <a:rPr lang="en-US" sz="2000" dirty="0"/>
              <a:t>a </a:t>
            </a:r>
            <a:r>
              <a:rPr lang="en-US" sz="2000" dirty="0" smtClean="0"/>
              <a:t>single </a:t>
            </a:r>
            <a:r>
              <a:rPr lang="en-US" sz="2000" dirty="0"/>
              <a:t>buffered window and following RGB color </a:t>
            </a:r>
            <a:r>
              <a:rPr lang="en-US" sz="2000" dirty="0" err="1" smtClean="0"/>
              <a:t>convention.The</a:t>
            </a:r>
            <a:r>
              <a:rPr lang="en-US" sz="2000" dirty="0" smtClean="0"/>
              <a:t> Objects are</a:t>
            </a:r>
          </a:p>
          <a:p>
            <a:pPr algn="just">
              <a:buNone/>
            </a:pPr>
            <a:r>
              <a:rPr lang="en-US" sz="2000" dirty="0" smtClean="0"/>
              <a:t>drawn using GLUT </a:t>
            </a:r>
            <a:r>
              <a:rPr lang="en-US" sz="2000" dirty="0" err="1" smtClean="0"/>
              <a:t>funtions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232856" cy="4677504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glClearColor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Specifies the </a:t>
            </a:r>
            <a:r>
              <a:rPr lang="en-US" dirty="0" err="1" smtClean="0"/>
              <a:t>red,gree,blue</a:t>
            </a:r>
            <a:r>
              <a:rPr lang="en-US" dirty="0" smtClean="0"/>
              <a:t> and alpha values to clear the color buffers.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glMatrixMode</a:t>
            </a:r>
            <a:r>
              <a:rPr lang="en-US" dirty="0" smtClean="0"/>
              <a:t>(GL_PROJECTION);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specifies </a:t>
            </a:r>
            <a:r>
              <a:rPr lang="en-US" dirty="0"/>
              <a:t>which matrix is the current </a:t>
            </a:r>
            <a:r>
              <a:rPr lang="en-US" dirty="0" err="1" smtClean="0"/>
              <a:t>matrix.GL_PROJECTION</a:t>
            </a:r>
            <a:r>
              <a:rPr lang="en-US" dirty="0" smtClean="0"/>
              <a:t> switches to the projection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glutPostRedisplay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Marks the current window as needing to be redisplayed.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GL_TRIANGLE_FAN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The </a:t>
            </a:r>
            <a:r>
              <a:rPr lang="en-US" dirty="0"/>
              <a:t>first vertex of a triangle fan acts like a hub. The vertices following connect with the previous </a:t>
            </a:r>
            <a:r>
              <a:rPr lang="en-US" dirty="0" smtClean="0"/>
              <a:t>non-starting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vertex </a:t>
            </a:r>
            <a:r>
              <a:rPr lang="en-US" dirty="0"/>
              <a:t>and the hub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glVertex2f</a:t>
            </a:r>
          </a:p>
          <a:p>
            <a:pPr marL="0" indent="0">
              <a:buNone/>
            </a:pPr>
            <a:r>
              <a:rPr lang="en-US" dirty="0" smtClean="0"/>
              <a:t>      Defines in 2D coordinate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glColor3ub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Sets the current color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glFlush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function </a:t>
            </a:r>
            <a:r>
              <a:rPr lang="en-US" dirty="0"/>
              <a:t>forces execution of OpenGL functions in finite 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52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84" y="1940116"/>
            <a:ext cx="8048383" cy="48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49" y="1917458"/>
            <a:ext cx="8118059" cy="48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777905"/>
            <a:ext cx="11029615" cy="1257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 </a:t>
            </a:r>
            <a:r>
              <a:rPr lang="en-US" dirty="0"/>
              <a:t>clicking the mouse left click </a:t>
            </a:r>
            <a:r>
              <a:rPr lang="en-US" dirty="0" smtClean="0"/>
              <a:t>button-</a:t>
            </a:r>
          </a:p>
          <a:p>
            <a:pPr marL="0" indent="0">
              <a:buNone/>
            </a:pPr>
            <a:r>
              <a:rPr lang="en-US" dirty="0" smtClean="0"/>
              <a:t>• Send </a:t>
            </a:r>
            <a:r>
              <a:rPr lang="en-US" dirty="0"/>
              <a:t>the flushing light toward the sea </a:t>
            </a:r>
            <a:r>
              <a:rPr lang="en-US" dirty="0" smtClean="0"/>
              <a:t>will begin</a:t>
            </a:r>
          </a:p>
          <a:p>
            <a:pPr marL="0" indent="0">
              <a:buNone/>
            </a:pPr>
            <a:r>
              <a:rPr lang="en-US" dirty="0" smtClean="0"/>
              <a:t>• The </a:t>
            </a:r>
            <a:r>
              <a:rPr lang="en-US" dirty="0"/>
              <a:t>movement of the water in the sea will </a:t>
            </a:r>
            <a:r>
              <a:rPr lang="en-US" dirty="0" smtClean="0"/>
              <a:t>also start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                                Thanks </a:t>
            </a:r>
            <a:r>
              <a:rPr lang="en-US" sz="2800" dirty="0"/>
              <a:t>to everyone for listening.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279</TotalTime>
  <Words>364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Microsoft Sans Serif</vt:lpstr>
      <vt:lpstr>Wingdings</vt:lpstr>
      <vt:lpstr>Wingdings 2</vt:lpstr>
      <vt:lpstr>Dividend</vt:lpstr>
      <vt:lpstr>CSE 4202                                        Computer Graphics and Animations Sessional   Presentation On OpenGl based project presenting the simple view of a Lighthouse</vt:lpstr>
      <vt:lpstr>Overview</vt:lpstr>
      <vt:lpstr>Introduction</vt:lpstr>
      <vt:lpstr>Details</vt:lpstr>
      <vt:lpstr>FunCTIONS</vt:lpstr>
      <vt:lpstr>Project Images</vt:lpstr>
      <vt:lpstr>Project images</vt:lpstr>
      <vt:lpstr>USER Interaction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4202   Computer Graphics and Animations Sessional</dc:title>
  <dc:creator>User</dc:creator>
  <cp:lastModifiedBy>User</cp:lastModifiedBy>
  <cp:revision>20</cp:revision>
  <dcterms:created xsi:type="dcterms:W3CDTF">2022-10-10T02:12:46Z</dcterms:created>
  <dcterms:modified xsi:type="dcterms:W3CDTF">2022-10-10T08:02:31Z</dcterms:modified>
</cp:coreProperties>
</file>