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4.xml" ContentType="application/vnd.openxmlformats-officedocument.theme+xml"/>
  <Override PartName="/ppt/slideLayouts/slideLayout8.xml" ContentType="application/vnd.openxmlformats-officedocument.presentationml.slideLayout+xml"/>
  <Override PartName="/ppt/theme/theme5.xml" ContentType="application/vnd.openxmlformats-officedocument.theme+xml"/>
  <Override PartName="/ppt/slideLayouts/slideLayout9.xml" ContentType="application/vnd.openxmlformats-officedocument.presentationml.slideLayout+xml"/>
  <Override PartName="/ppt/theme/theme6.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7.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8.xml" ContentType="application/vnd.openxmlformats-officedocument.theme+xml"/>
  <Override PartName="/ppt/slideLayouts/slideLayout18.xml" ContentType="application/vnd.openxmlformats-officedocument.presentationml.slideLayout+xml"/>
  <Override PartName="/ppt/theme/theme9.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10.xml" ContentType="application/vnd.openxmlformats-officedocument.theme+xml"/>
  <Override PartName="/ppt/slideLayouts/slideLayout23.xml" ContentType="application/vnd.openxmlformats-officedocument.presentationml.slideLayout+xml"/>
  <Override PartName="/ppt/theme/theme11.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12.xml" ContentType="application/vnd.openxmlformats-officedocument.theme+xml"/>
  <Override PartName="/ppt/slideLayouts/slideLayout28.xml" ContentType="application/vnd.openxmlformats-officedocument.presentationml.slideLayout+xml"/>
  <Override PartName="/ppt/theme/theme13.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14.xml" ContentType="application/vnd.openxmlformats-officedocument.theme+xml"/>
  <Override PartName="/ppt/slideLayouts/slideLayout33.xml" ContentType="application/vnd.openxmlformats-officedocument.presentationml.slideLayout+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4"/>
    <p:sldMasterId id="2147483696" r:id="rId5"/>
    <p:sldMasterId id="2147483694" r:id="rId6"/>
    <p:sldMasterId id="2147483699" r:id="rId7"/>
    <p:sldMasterId id="2147483703" r:id="rId8"/>
    <p:sldMasterId id="2147483706" r:id="rId9"/>
    <p:sldMasterId id="2147483708" r:id="rId10"/>
    <p:sldMasterId id="2147483711" r:id="rId11"/>
    <p:sldMasterId id="2147483716" r:id="rId12"/>
    <p:sldMasterId id="2147483720" r:id="rId13"/>
    <p:sldMasterId id="2147483725" r:id="rId14"/>
    <p:sldMasterId id="2147483727" r:id="rId15"/>
    <p:sldMasterId id="2147483732" r:id="rId16"/>
    <p:sldMasterId id="2147483734" r:id="rId17"/>
    <p:sldMasterId id="2147483739" r:id="rId18"/>
  </p:sldMasterIdLst>
  <p:notesMasterIdLst>
    <p:notesMasterId r:id="rId118"/>
  </p:notesMasterIdLst>
  <p:handoutMasterIdLst>
    <p:handoutMasterId r:id="rId119"/>
  </p:handoutMasterIdLst>
  <p:sldIdLst>
    <p:sldId id="261" r:id="rId19"/>
    <p:sldId id="302" r:id="rId20"/>
    <p:sldId id="430" r:id="rId21"/>
    <p:sldId id="465" r:id="rId22"/>
    <p:sldId id="501" r:id="rId23"/>
    <p:sldId id="502" r:id="rId24"/>
    <p:sldId id="503" r:id="rId25"/>
    <p:sldId id="467" r:id="rId26"/>
    <p:sldId id="431" r:id="rId27"/>
    <p:sldId id="352" r:id="rId28"/>
    <p:sldId id="514" r:id="rId29"/>
    <p:sldId id="353" r:id="rId30"/>
    <p:sldId id="354" r:id="rId31"/>
    <p:sldId id="355" r:id="rId32"/>
    <p:sldId id="358" r:id="rId33"/>
    <p:sldId id="359" r:id="rId34"/>
    <p:sldId id="360" r:id="rId35"/>
    <p:sldId id="361" r:id="rId36"/>
    <p:sldId id="362" r:id="rId37"/>
    <p:sldId id="363" r:id="rId38"/>
    <p:sldId id="364" r:id="rId39"/>
    <p:sldId id="365" r:id="rId40"/>
    <p:sldId id="507" r:id="rId41"/>
    <p:sldId id="508" r:id="rId42"/>
    <p:sldId id="509" r:id="rId43"/>
    <p:sldId id="468" r:id="rId44"/>
    <p:sldId id="469" r:id="rId45"/>
    <p:sldId id="470" r:id="rId46"/>
    <p:sldId id="366" r:id="rId47"/>
    <p:sldId id="367" r:id="rId48"/>
    <p:sldId id="368" r:id="rId49"/>
    <p:sldId id="369" r:id="rId50"/>
    <p:sldId id="370" r:id="rId51"/>
    <p:sldId id="371" r:id="rId52"/>
    <p:sldId id="472" r:id="rId53"/>
    <p:sldId id="473" r:id="rId54"/>
    <p:sldId id="474" r:id="rId55"/>
    <p:sldId id="475" r:id="rId56"/>
    <p:sldId id="476" r:id="rId57"/>
    <p:sldId id="477" r:id="rId58"/>
    <p:sldId id="478" r:id="rId59"/>
    <p:sldId id="481" r:id="rId60"/>
    <p:sldId id="482" r:id="rId61"/>
    <p:sldId id="471" r:id="rId62"/>
    <p:sldId id="483" r:id="rId63"/>
    <p:sldId id="485" r:id="rId64"/>
    <p:sldId id="372" r:id="rId65"/>
    <p:sldId id="373" r:id="rId66"/>
    <p:sldId id="374" r:id="rId67"/>
    <p:sldId id="375" r:id="rId68"/>
    <p:sldId id="435" r:id="rId69"/>
    <p:sldId id="486" r:id="rId70"/>
    <p:sldId id="376" r:id="rId71"/>
    <p:sldId id="377" r:id="rId72"/>
    <p:sldId id="378" r:id="rId73"/>
    <p:sldId id="487" r:id="rId74"/>
    <p:sldId id="488" r:id="rId75"/>
    <p:sldId id="466" r:id="rId76"/>
    <p:sldId id="500" r:id="rId77"/>
    <p:sldId id="382" r:id="rId78"/>
    <p:sldId id="510" r:id="rId79"/>
    <p:sldId id="511" r:id="rId80"/>
    <p:sldId id="383" r:id="rId81"/>
    <p:sldId id="441" r:id="rId82"/>
    <p:sldId id="440" r:id="rId83"/>
    <p:sldId id="437" r:id="rId84"/>
    <p:sldId id="442" r:id="rId85"/>
    <p:sldId id="443" r:id="rId86"/>
    <p:sldId id="439" r:id="rId87"/>
    <p:sldId id="444" r:id="rId88"/>
    <p:sldId id="385" r:id="rId89"/>
    <p:sldId id="445" r:id="rId90"/>
    <p:sldId id="432" r:id="rId91"/>
    <p:sldId id="433" r:id="rId92"/>
    <p:sldId id="489" r:id="rId93"/>
    <p:sldId id="490" r:id="rId94"/>
    <p:sldId id="446" r:id="rId95"/>
    <p:sldId id="447" r:id="rId96"/>
    <p:sldId id="458" r:id="rId97"/>
    <p:sldId id="454" r:id="rId98"/>
    <p:sldId id="448" r:id="rId99"/>
    <p:sldId id="449" r:id="rId100"/>
    <p:sldId id="450" r:id="rId101"/>
    <p:sldId id="491" r:id="rId102"/>
    <p:sldId id="492" r:id="rId103"/>
    <p:sldId id="494" r:id="rId104"/>
    <p:sldId id="451" r:id="rId105"/>
    <p:sldId id="452" r:id="rId106"/>
    <p:sldId id="453" r:id="rId107"/>
    <p:sldId id="457" r:id="rId108"/>
    <p:sldId id="455" r:id="rId109"/>
    <p:sldId id="456" r:id="rId110"/>
    <p:sldId id="391" r:id="rId111"/>
    <p:sldId id="459" r:id="rId112"/>
    <p:sldId id="392" r:id="rId113"/>
    <p:sldId id="460" r:id="rId114"/>
    <p:sldId id="495" r:id="rId115"/>
    <p:sldId id="499" r:id="rId116"/>
    <p:sldId id="260" r:id="rId11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F3FA"/>
    <a:srgbClr val="00823B"/>
    <a:srgbClr val="F7F7A7"/>
    <a:srgbClr val="F58345"/>
    <a:srgbClr val="E3E3E3"/>
    <a:srgbClr val="F1CFAD"/>
    <a:srgbClr val="E9E3B5"/>
    <a:srgbClr val="FFB334"/>
    <a:srgbClr val="005BA1"/>
    <a:srgbClr val="DD4E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94671" autoAdjust="0"/>
  </p:normalViewPr>
  <p:slideViewPr>
    <p:cSldViewPr>
      <p:cViewPr>
        <p:scale>
          <a:sx n="81" d="100"/>
          <a:sy n="81" d="100"/>
        </p:scale>
        <p:origin x="-1062" y="156"/>
      </p:cViewPr>
      <p:guideLst>
        <p:guide orient="horz" pos="2160"/>
        <p:guide pos="2880"/>
      </p:guideLst>
    </p:cSldViewPr>
  </p:slideViewPr>
  <p:outlineViewPr>
    <p:cViewPr>
      <p:scale>
        <a:sx n="33" d="100"/>
        <a:sy n="33" d="100"/>
      </p:scale>
      <p:origin x="0" y="3504"/>
    </p:cViewPr>
  </p:outlineViewPr>
  <p:notesTextViewPr>
    <p:cViewPr>
      <p:scale>
        <a:sx n="100" d="100"/>
        <a:sy n="100" d="100"/>
      </p:scale>
      <p:origin x="0" y="0"/>
    </p:cViewPr>
  </p:notesTextViewPr>
  <p:sorterViewPr>
    <p:cViewPr>
      <p:scale>
        <a:sx n="66" d="100"/>
        <a:sy n="66" d="100"/>
      </p:scale>
      <p:origin x="0" y="12570"/>
    </p:cViewPr>
  </p:sorterViewPr>
  <p:notesViewPr>
    <p:cSldViewPr>
      <p:cViewPr varScale="1">
        <p:scale>
          <a:sx n="52" d="100"/>
          <a:sy n="52" d="100"/>
        </p:scale>
        <p:origin x="-186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8.xml"/><Relationship Id="rId117" Type="http://schemas.openxmlformats.org/officeDocument/2006/relationships/slide" Target="slides/slide99.xml"/><Relationship Id="rId21" Type="http://schemas.openxmlformats.org/officeDocument/2006/relationships/slide" Target="slides/slide3.xml"/><Relationship Id="rId42" Type="http://schemas.openxmlformats.org/officeDocument/2006/relationships/slide" Target="slides/slide24.xml"/><Relationship Id="rId47" Type="http://schemas.openxmlformats.org/officeDocument/2006/relationships/slide" Target="slides/slide29.xml"/><Relationship Id="rId63" Type="http://schemas.openxmlformats.org/officeDocument/2006/relationships/slide" Target="slides/slide45.xml"/><Relationship Id="rId68" Type="http://schemas.openxmlformats.org/officeDocument/2006/relationships/slide" Target="slides/slide50.xml"/><Relationship Id="rId84" Type="http://schemas.openxmlformats.org/officeDocument/2006/relationships/slide" Target="slides/slide66.xml"/><Relationship Id="rId89" Type="http://schemas.openxmlformats.org/officeDocument/2006/relationships/slide" Target="slides/slide71.xml"/><Relationship Id="rId112" Type="http://schemas.openxmlformats.org/officeDocument/2006/relationships/slide" Target="slides/slide94.xml"/><Relationship Id="rId16" Type="http://schemas.openxmlformats.org/officeDocument/2006/relationships/slideMaster" Target="slideMasters/slideMaster13.xml"/><Relationship Id="rId107" Type="http://schemas.openxmlformats.org/officeDocument/2006/relationships/slide" Target="slides/slide89.xml"/><Relationship Id="rId11" Type="http://schemas.openxmlformats.org/officeDocument/2006/relationships/slideMaster" Target="slideMasters/slideMaster8.xml"/><Relationship Id="rId32" Type="http://schemas.openxmlformats.org/officeDocument/2006/relationships/slide" Target="slides/slide14.xml"/><Relationship Id="rId37" Type="http://schemas.openxmlformats.org/officeDocument/2006/relationships/slide" Target="slides/slide19.xml"/><Relationship Id="rId53" Type="http://schemas.openxmlformats.org/officeDocument/2006/relationships/slide" Target="slides/slide35.xml"/><Relationship Id="rId58" Type="http://schemas.openxmlformats.org/officeDocument/2006/relationships/slide" Target="slides/slide40.xml"/><Relationship Id="rId74" Type="http://schemas.openxmlformats.org/officeDocument/2006/relationships/slide" Target="slides/slide56.xml"/><Relationship Id="rId79" Type="http://schemas.openxmlformats.org/officeDocument/2006/relationships/slide" Target="slides/slide61.xml"/><Relationship Id="rId102" Type="http://schemas.openxmlformats.org/officeDocument/2006/relationships/slide" Target="slides/slide84.xml"/><Relationship Id="rId123" Type="http://schemas.openxmlformats.org/officeDocument/2006/relationships/tableStyles" Target="tableStyles.xml"/><Relationship Id="rId5" Type="http://schemas.openxmlformats.org/officeDocument/2006/relationships/slideMaster" Target="slideMasters/slideMaster2.xml"/><Relationship Id="rId90" Type="http://schemas.openxmlformats.org/officeDocument/2006/relationships/slide" Target="slides/slide72.xml"/><Relationship Id="rId95" Type="http://schemas.openxmlformats.org/officeDocument/2006/relationships/slide" Target="slides/slide77.xml"/><Relationship Id="rId22" Type="http://schemas.openxmlformats.org/officeDocument/2006/relationships/slide" Target="slides/slide4.xml"/><Relationship Id="rId27" Type="http://schemas.openxmlformats.org/officeDocument/2006/relationships/slide" Target="slides/slide9.xml"/><Relationship Id="rId43" Type="http://schemas.openxmlformats.org/officeDocument/2006/relationships/slide" Target="slides/slide25.xml"/><Relationship Id="rId48" Type="http://schemas.openxmlformats.org/officeDocument/2006/relationships/slide" Target="slides/slide30.xml"/><Relationship Id="rId64" Type="http://schemas.openxmlformats.org/officeDocument/2006/relationships/slide" Target="slides/slide46.xml"/><Relationship Id="rId69" Type="http://schemas.openxmlformats.org/officeDocument/2006/relationships/slide" Target="slides/slide51.xml"/><Relationship Id="rId113" Type="http://schemas.openxmlformats.org/officeDocument/2006/relationships/slide" Target="slides/slide95.xml"/><Relationship Id="rId118" Type="http://schemas.openxmlformats.org/officeDocument/2006/relationships/notesMaster" Target="notesMasters/notesMaster1.xml"/><Relationship Id="rId80" Type="http://schemas.openxmlformats.org/officeDocument/2006/relationships/slide" Target="slides/slide62.xml"/><Relationship Id="rId85" Type="http://schemas.openxmlformats.org/officeDocument/2006/relationships/slide" Target="slides/slide67.xml"/><Relationship Id="rId12" Type="http://schemas.openxmlformats.org/officeDocument/2006/relationships/slideMaster" Target="slideMasters/slideMaster9.xml"/><Relationship Id="rId17" Type="http://schemas.openxmlformats.org/officeDocument/2006/relationships/slideMaster" Target="slideMasters/slideMaster14.xml"/><Relationship Id="rId33" Type="http://schemas.openxmlformats.org/officeDocument/2006/relationships/slide" Target="slides/slide15.xml"/><Relationship Id="rId38" Type="http://schemas.openxmlformats.org/officeDocument/2006/relationships/slide" Target="slides/slide20.xml"/><Relationship Id="rId59" Type="http://schemas.openxmlformats.org/officeDocument/2006/relationships/slide" Target="slides/slide41.xml"/><Relationship Id="rId103" Type="http://schemas.openxmlformats.org/officeDocument/2006/relationships/slide" Target="slides/slide85.xml"/><Relationship Id="rId108" Type="http://schemas.openxmlformats.org/officeDocument/2006/relationships/slide" Target="slides/slide90.xml"/><Relationship Id="rId54" Type="http://schemas.openxmlformats.org/officeDocument/2006/relationships/slide" Target="slides/slide36.xml"/><Relationship Id="rId70" Type="http://schemas.openxmlformats.org/officeDocument/2006/relationships/slide" Target="slides/slide52.xml"/><Relationship Id="rId75" Type="http://schemas.openxmlformats.org/officeDocument/2006/relationships/slide" Target="slides/slide57.xml"/><Relationship Id="rId91" Type="http://schemas.openxmlformats.org/officeDocument/2006/relationships/slide" Target="slides/slide73.xml"/><Relationship Id="rId96" Type="http://schemas.openxmlformats.org/officeDocument/2006/relationships/slide" Target="slides/slide78.xml"/><Relationship Id="rId1" Type="http://schemas.openxmlformats.org/officeDocument/2006/relationships/customXml" Target="../customXml/item1.xml"/><Relationship Id="rId6" Type="http://schemas.openxmlformats.org/officeDocument/2006/relationships/slideMaster" Target="slideMasters/slideMaster3.xml"/><Relationship Id="rId23" Type="http://schemas.openxmlformats.org/officeDocument/2006/relationships/slide" Target="slides/slide5.xml"/><Relationship Id="rId28" Type="http://schemas.openxmlformats.org/officeDocument/2006/relationships/slide" Target="slides/slide10.xml"/><Relationship Id="rId49" Type="http://schemas.openxmlformats.org/officeDocument/2006/relationships/slide" Target="slides/slide31.xml"/><Relationship Id="rId114" Type="http://schemas.openxmlformats.org/officeDocument/2006/relationships/slide" Target="slides/slide96.xml"/><Relationship Id="rId119" Type="http://schemas.openxmlformats.org/officeDocument/2006/relationships/handoutMaster" Target="handoutMasters/handoutMaster1.xml"/><Relationship Id="rId44" Type="http://schemas.openxmlformats.org/officeDocument/2006/relationships/slide" Target="slides/slide26.xml"/><Relationship Id="rId60" Type="http://schemas.openxmlformats.org/officeDocument/2006/relationships/slide" Target="slides/slide42.xml"/><Relationship Id="rId65" Type="http://schemas.openxmlformats.org/officeDocument/2006/relationships/slide" Target="slides/slide47.xml"/><Relationship Id="rId81" Type="http://schemas.openxmlformats.org/officeDocument/2006/relationships/slide" Target="slides/slide63.xml"/><Relationship Id="rId86" Type="http://schemas.openxmlformats.org/officeDocument/2006/relationships/slide" Target="slides/slide68.xml"/><Relationship Id="rId4" Type="http://schemas.openxmlformats.org/officeDocument/2006/relationships/slideMaster" Target="slideMasters/slideMaster1.xml"/><Relationship Id="rId9" Type="http://schemas.openxmlformats.org/officeDocument/2006/relationships/slideMaster" Target="slideMasters/slideMaster6.xml"/><Relationship Id="rId13" Type="http://schemas.openxmlformats.org/officeDocument/2006/relationships/slideMaster" Target="slideMasters/slideMaster10.xml"/><Relationship Id="rId18" Type="http://schemas.openxmlformats.org/officeDocument/2006/relationships/slideMaster" Target="slideMasters/slideMaster15.xml"/><Relationship Id="rId39" Type="http://schemas.openxmlformats.org/officeDocument/2006/relationships/slide" Target="slides/slide21.xml"/><Relationship Id="rId109" Type="http://schemas.openxmlformats.org/officeDocument/2006/relationships/slide" Target="slides/slide91.xml"/><Relationship Id="rId34" Type="http://schemas.openxmlformats.org/officeDocument/2006/relationships/slide" Target="slides/slide16.xml"/><Relationship Id="rId50" Type="http://schemas.openxmlformats.org/officeDocument/2006/relationships/slide" Target="slides/slide32.xml"/><Relationship Id="rId55" Type="http://schemas.openxmlformats.org/officeDocument/2006/relationships/slide" Target="slides/slide37.xml"/><Relationship Id="rId76" Type="http://schemas.openxmlformats.org/officeDocument/2006/relationships/slide" Target="slides/slide58.xml"/><Relationship Id="rId97" Type="http://schemas.openxmlformats.org/officeDocument/2006/relationships/slide" Target="slides/slide79.xml"/><Relationship Id="rId104" Type="http://schemas.openxmlformats.org/officeDocument/2006/relationships/slide" Target="slides/slide86.xml"/><Relationship Id="rId120" Type="http://schemas.openxmlformats.org/officeDocument/2006/relationships/presProps" Target="presProps.xml"/><Relationship Id="rId7" Type="http://schemas.openxmlformats.org/officeDocument/2006/relationships/slideMaster" Target="slideMasters/slideMaster4.xml"/><Relationship Id="rId71" Type="http://schemas.openxmlformats.org/officeDocument/2006/relationships/slide" Target="slides/slide53.xml"/><Relationship Id="rId92" Type="http://schemas.openxmlformats.org/officeDocument/2006/relationships/slide" Target="slides/slide74.xml"/><Relationship Id="rId2" Type="http://schemas.openxmlformats.org/officeDocument/2006/relationships/customXml" Target="../customXml/item2.xml"/><Relationship Id="rId29" Type="http://schemas.openxmlformats.org/officeDocument/2006/relationships/slide" Target="slides/slide11.xml"/><Relationship Id="rId24" Type="http://schemas.openxmlformats.org/officeDocument/2006/relationships/slide" Target="slides/slide6.xml"/><Relationship Id="rId40" Type="http://schemas.openxmlformats.org/officeDocument/2006/relationships/slide" Target="slides/slide22.xml"/><Relationship Id="rId45" Type="http://schemas.openxmlformats.org/officeDocument/2006/relationships/slide" Target="slides/slide27.xml"/><Relationship Id="rId66" Type="http://schemas.openxmlformats.org/officeDocument/2006/relationships/slide" Target="slides/slide48.xml"/><Relationship Id="rId87" Type="http://schemas.openxmlformats.org/officeDocument/2006/relationships/slide" Target="slides/slide69.xml"/><Relationship Id="rId110" Type="http://schemas.openxmlformats.org/officeDocument/2006/relationships/slide" Target="slides/slide92.xml"/><Relationship Id="rId115" Type="http://schemas.openxmlformats.org/officeDocument/2006/relationships/slide" Target="slides/slide97.xml"/><Relationship Id="rId61" Type="http://schemas.openxmlformats.org/officeDocument/2006/relationships/slide" Target="slides/slide43.xml"/><Relationship Id="rId82" Type="http://schemas.openxmlformats.org/officeDocument/2006/relationships/slide" Target="slides/slide64.xml"/><Relationship Id="rId19" Type="http://schemas.openxmlformats.org/officeDocument/2006/relationships/slide" Target="slides/slide1.xml"/><Relationship Id="rId14" Type="http://schemas.openxmlformats.org/officeDocument/2006/relationships/slideMaster" Target="slideMasters/slideMaster11.xml"/><Relationship Id="rId30" Type="http://schemas.openxmlformats.org/officeDocument/2006/relationships/slide" Target="slides/slide12.xml"/><Relationship Id="rId35" Type="http://schemas.openxmlformats.org/officeDocument/2006/relationships/slide" Target="slides/slide17.xml"/><Relationship Id="rId56" Type="http://schemas.openxmlformats.org/officeDocument/2006/relationships/slide" Target="slides/slide38.xml"/><Relationship Id="rId77" Type="http://schemas.openxmlformats.org/officeDocument/2006/relationships/slide" Target="slides/slide59.xml"/><Relationship Id="rId100" Type="http://schemas.openxmlformats.org/officeDocument/2006/relationships/slide" Target="slides/slide82.xml"/><Relationship Id="rId105" Type="http://schemas.openxmlformats.org/officeDocument/2006/relationships/slide" Target="slides/slide87.xml"/><Relationship Id="rId8" Type="http://schemas.openxmlformats.org/officeDocument/2006/relationships/slideMaster" Target="slideMasters/slideMaster5.xml"/><Relationship Id="rId51" Type="http://schemas.openxmlformats.org/officeDocument/2006/relationships/slide" Target="slides/slide33.xml"/><Relationship Id="rId72" Type="http://schemas.openxmlformats.org/officeDocument/2006/relationships/slide" Target="slides/slide54.xml"/><Relationship Id="rId93" Type="http://schemas.openxmlformats.org/officeDocument/2006/relationships/slide" Target="slides/slide75.xml"/><Relationship Id="rId98" Type="http://schemas.openxmlformats.org/officeDocument/2006/relationships/slide" Target="slides/slide80.xml"/><Relationship Id="rId121" Type="http://schemas.openxmlformats.org/officeDocument/2006/relationships/viewProps" Target="viewProps.xml"/><Relationship Id="rId3" Type="http://schemas.openxmlformats.org/officeDocument/2006/relationships/customXml" Target="../customXml/item3.xml"/><Relationship Id="rId25" Type="http://schemas.openxmlformats.org/officeDocument/2006/relationships/slide" Target="slides/slide7.xml"/><Relationship Id="rId46" Type="http://schemas.openxmlformats.org/officeDocument/2006/relationships/slide" Target="slides/slide28.xml"/><Relationship Id="rId67" Type="http://schemas.openxmlformats.org/officeDocument/2006/relationships/slide" Target="slides/slide49.xml"/><Relationship Id="rId116" Type="http://schemas.openxmlformats.org/officeDocument/2006/relationships/slide" Target="slides/slide98.xml"/><Relationship Id="rId20" Type="http://schemas.openxmlformats.org/officeDocument/2006/relationships/slide" Target="slides/slide2.xml"/><Relationship Id="rId41" Type="http://schemas.openxmlformats.org/officeDocument/2006/relationships/slide" Target="slides/slide23.xml"/><Relationship Id="rId62" Type="http://schemas.openxmlformats.org/officeDocument/2006/relationships/slide" Target="slides/slide44.xml"/><Relationship Id="rId83" Type="http://schemas.openxmlformats.org/officeDocument/2006/relationships/slide" Target="slides/slide65.xml"/><Relationship Id="rId88" Type="http://schemas.openxmlformats.org/officeDocument/2006/relationships/slide" Target="slides/slide70.xml"/><Relationship Id="rId111" Type="http://schemas.openxmlformats.org/officeDocument/2006/relationships/slide" Target="slides/slide93.xml"/><Relationship Id="rId15" Type="http://schemas.openxmlformats.org/officeDocument/2006/relationships/slideMaster" Target="slideMasters/slideMaster12.xml"/><Relationship Id="rId36" Type="http://schemas.openxmlformats.org/officeDocument/2006/relationships/slide" Target="slides/slide18.xml"/><Relationship Id="rId57" Type="http://schemas.openxmlformats.org/officeDocument/2006/relationships/slide" Target="slides/slide39.xml"/><Relationship Id="rId106" Type="http://schemas.openxmlformats.org/officeDocument/2006/relationships/slide" Target="slides/slide88.xml"/><Relationship Id="rId10" Type="http://schemas.openxmlformats.org/officeDocument/2006/relationships/slideMaster" Target="slideMasters/slideMaster7.xml"/><Relationship Id="rId31" Type="http://schemas.openxmlformats.org/officeDocument/2006/relationships/slide" Target="slides/slide13.xml"/><Relationship Id="rId52" Type="http://schemas.openxmlformats.org/officeDocument/2006/relationships/slide" Target="slides/slide34.xml"/><Relationship Id="rId73" Type="http://schemas.openxmlformats.org/officeDocument/2006/relationships/slide" Target="slides/slide55.xml"/><Relationship Id="rId78" Type="http://schemas.openxmlformats.org/officeDocument/2006/relationships/slide" Target="slides/slide60.xml"/><Relationship Id="rId94" Type="http://schemas.openxmlformats.org/officeDocument/2006/relationships/slide" Target="slides/slide76.xml"/><Relationship Id="rId99" Type="http://schemas.openxmlformats.org/officeDocument/2006/relationships/slide" Target="slides/slide81.xml"/><Relationship Id="rId101" Type="http://schemas.openxmlformats.org/officeDocument/2006/relationships/slide" Target="slides/slide83.xml"/><Relationship Id="rId1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BCDEB94-DCEA-4F9B-B1FA-510E31CBCED7}" type="datetimeFigureOut">
              <a:rPr lang="en-US" smtClean="0"/>
              <a:pPr/>
              <a:t>8/9/2019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9139DC-D08E-4F90-8260-58BF698F6CFD}" type="slidenum">
              <a:rPr lang="en-US" smtClean="0"/>
              <a:pPr/>
              <a:t>‹#›</a:t>
            </a:fld>
            <a:endParaRPr lang="en-US"/>
          </a:p>
        </p:txBody>
      </p:sp>
    </p:spTree>
    <p:extLst>
      <p:ext uri="{BB962C8B-B14F-4D97-AF65-F5344CB8AC3E}">
        <p14:creationId xmlns:p14="http://schemas.microsoft.com/office/powerpoint/2010/main" val="6591250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dirty="0"/>
          </a:p>
        </p:txBody>
      </p:sp>
      <p:sp>
        <p:nvSpPr>
          <p:cNvPr id="215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dirty="0"/>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6C180BA-6382-486D-86E0-E591BA21F1BA}" type="slidenum">
              <a:rPr lang="en-US"/>
              <a:pPr>
                <a:defRPr/>
              </a:pPr>
              <a:t>‹#›</a:t>
            </a:fld>
            <a:endParaRPr lang="en-US" dirty="0"/>
          </a:p>
        </p:txBody>
      </p:sp>
    </p:spTree>
    <p:extLst>
      <p:ext uri="{BB962C8B-B14F-4D97-AF65-F5344CB8AC3E}">
        <p14:creationId xmlns:p14="http://schemas.microsoft.com/office/powerpoint/2010/main" val="17448772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1135340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mailto:info@yash.com" TargetMode="External"/><Relationship Id="rId2" Type="http://schemas.openxmlformats.org/officeDocument/2006/relationships/image" Target="../media/image9.png"/><Relationship Id="rId1" Type="http://schemas.openxmlformats.org/officeDocument/2006/relationships/slideMaster" Target="../slideMasters/slideMaster9.xml"/><Relationship Id="rId4" Type="http://schemas.openxmlformats.org/officeDocument/2006/relationships/hyperlink" Target="http://www.yash.com/"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xml.rels><?xml version="1.0" encoding="UTF-8" standalone="yes"?>
<Relationships xmlns="http://schemas.openxmlformats.org/package/2006/relationships"><Relationship Id="rId3" Type="http://schemas.openxmlformats.org/officeDocument/2006/relationships/hyperlink" Target="mailto:info@yash.com" TargetMode="External"/><Relationship Id="rId2" Type="http://schemas.openxmlformats.org/officeDocument/2006/relationships/image" Target="../media/image9.png"/><Relationship Id="rId1" Type="http://schemas.openxmlformats.org/officeDocument/2006/relationships/slideMaster" Target="../slideMasters/slideMaster11.xml"/><Relationship Id="rId4" Type="http://schemas.openxmlformats.org/officeDocument/2006/relationships/hyperlink" Target="http://www.yash.com/"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8.xml.rels><?xml version="1.0" encoding="UTF-8" standalone="yes"?>
<Relationships xmlns="http://schemas.openxmlformats.org/package/2006/relationships"><Relationship Id="rId3" Type="http://schemas.openxmlformats.org/officeDocument/2006/relationships/hyperlink" Target="mailto:info@yash.com" TargetMode="External"/><Relationship Id="rId2" Type="http://schemas.openxmlformats.org/officeDocument/2006/relationships/image" Target="../media/image9.png"/><Relationship Id="rId1" Type="http://schemas.openxmlformats.org/officeDocument/2006/relationships/slideMaster" Target="../slideMasters/slideMaster13.xml"/><Relationship Id="rId4" Type="http://schemas.openxmlformats.org/officeDocument/2006/relationships/hyperlink" Target="http://www.yash.com/"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3.xml.rels><?xml version="1.0" encoding="UTF-8" standalone="yes"?>
<Relationships xmlns="http://schemas.openxmlformats.org/package/2006/relationships"><Relationship Id="rId3" Type="http://schemas.openxmlformats.org/officeDocument/2006/relationships/hyperlink" Target="mailto:info@yash.com" TargetMode="External"/><Relationship Id="rId2" Type="http://schemas.openxmlformats.org/officeDocument/2006/relationships/image" Target="../media/image9.png"/><Relationship Id="rId1" Type="http://schemas.openxmlformats.org/officeDocument/2006/relationships/slideMaster" Target="../slideMasters/slideMaster15.xml"/><Relationship Id="rId4" Type="http://schemas.openxmlformats.org/officeDocument/2006/relationships/hyperlink" Target="http://www.yash.com/"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4038600" y="3505200"/>
            <a:ext cx="4343400" cy="2084040"/>
          </a:xfrm>
          <a:prstGeom prst="rect">
            <a:avLst/>
          </a:prstGeom>
        </p:spPr>
        <p:txBody>
          <a:bodyPr/>
          <a:lstStyle>
            <a:lvl1pPr algn="r">
              <a:defRPr lang="en-IN" sz="2800" b="1" u="none" kern="1200" dirty="0">
                <a:solidFill>
                  <a:srgbClr val="E72929"/>
                </a:solidFill>
                <a:effectLst/>
                <a:latin typeface="Helvetica CE"/>
              </a:defRPr>
            </a:lvl1pPr>
          </a:lstStyle>
          <a:p>
            <a:r>
              <a:rPr lang="en-IN" sz="2400" dirty="0" smtClean="0"/>
              <a:t>Accelerating Business Through </a:t>
            </a:r>
            <a:br>
              <a:rPr lang="en-IN" sz="2400" dirty="0" smtClean="0"/>
            </a:br>
            <a:r>
              <a:rPr lang="en-IN" sz="2400" dirty="0" smtClean="0"/>
              <a:t>Innovative Solutions</a:t>
            </a:r>
            <a:br>
              <a:rPr lang="en-IN" sz="2400" dirty="0" smtClean="0"/>
            </a:br>
            <a:r>
              <a:rPr lang="en-IN" sz="2400" dirty="0" smtClean="0"/>
              <a:t/>
            </a:r>
            <a:br>
              <a:rPr lang="en-IN" sz="2400" dirty="0" smtClean="0"/>
            </a:br>
            <a:r>
              <a:rPr lang="en-IN" sz="1600" dirty="0" smtClean="0">
                <a:solidFill>
                  <a:srgbClr val="762098"/>
                </a:solidFill>
              </a:rPr>
              <a:t>Option 2: Presented by ……….</a:t>
            </a:r>
            <a:br>
              <a:rPr lang="en-IN" sz="1600" dirty="0" smtClean="0">
                <a:solidFill>
                  <a:srgbClr val="762098"/>
                </a:solidFill>
              </a:rPr>
            </a:br>
            <a:r>
              <a:rPr lang="en-IN" sz="1600" dirty="0" smtClean="0">
                <a:solidFill>
                  <a:srgbClr val="762098"/>
                </a:solidFill>
              </a:rPr>
              <a:t>Consultant, YASH Technologies </a:t>
            </a:r>
            <a:r>
              <a:rPr lang="en-IN" sz="2400" dirty="0" smtClean="0"/>
              <a:t/>
            </a:r>
            <a:br>
              <a:rPr lang="en-IN" sz="2400" dirty="0" smtClean="0"/>
            </a:br>
            <a:r>
              <a:rPr lang="en-IN" sz="2400" dirty="0" smtClean="0"/>
              <a:t/>
            </a:r>
            <a:br>
              <a:rPr lang="en-IN" sz="2400" dirty="0" smtClean="0"/>
            </a:br>
            <a:endParaRPr lang="en-IN" sz="1800" b="1" u="none" kern="1200" dirty="0">
              <a:solidFill>
                <a:srgbClr val="E72929"/>
              </a:solidFill>
              <a:effectLst/>
              <a:latin typeface="Helvetica CE"/>
              <a:ea typeface="+mn-ea"/>
              <a:cs typeface="+mn-cs"/>
            </a:endParaRPr>
          </a:p>
        </p:txBody>
      </p:sp>
    </p:spTree>
    <p:extLst>
      <p:ext uri="{BB962C8B-B14F-4D97-AF65-F5344CB8AC3E}">
        <p14:creationId xmlns:p14="http://schemas.microsoft.com/office/powerpoint/2010/main" val="281446266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2313665583"/>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686799" cy="533400"/>
          </a:xfrm>
        </p:spPr>
        <p:txBody>
          <a:bodyPr/>
          <a:lstStyle/>
          <a:p>
            <a:r>
              <a:rPr lang="en-US" smtClean="0"/>
              <a:t>Click to edit Master title style</a:t>
            </a:r>
            <a:endParaRPr lang="en-GB" dirty="0"/>
          </a:p>
        </p:txBody>
      </p:sp>
      <p:sp>
        <p:nvSpPr>
          <p:cNvPr id="3" name="Content Placeholder 2"/>
          <p:cNvSpPr>
            <a:spLocks noGrp="1"/>
          </p:cNvSpPr>
          <p:nvPr>
            <p:ph idx="1"/>
          </p:nvPr>
        </p:nvSpPr>
        <p:spPr>
          <a:xfrm>
            <a:off x="457200" y="1600201"/>
            <a:ext cx="8229600" cy="380999"/>
          </a:xfrm>
          <a:prstGeom prst="rect">
            <a:avLst/>
          </a:prstGeom>
        </p:spPr>
        <p:txBody>
          <a:body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7CC4D88-057C-4FDD-8838-10D6F4E8C700}" type="slidenum">
              <a:rPr lang="en-US"/>
              <a:pPr>
                <a:defRPr/>
              </a:pPr>
              <a:t>‹#›</a:t>
            </a:fld>
            <a:endParaRPr lang="en-US" dirty="0"/>
          </a:p>
        </p:txBody>
      </p:sp>
      <p:sp>
        <p:nvSpPr>
          <p:cNvPr id="7" name="Content Placeholder 2"/>
          <p:cNvSpPr>
            <a:spLocks noGrp="1"/>
          </p:cNvSpPr>
          <p:nvPr>
            <p:ph idx="13"/>
          </p:nvPr>
        </p:nvSpPr>
        <p:spPr>
          <a:xfrm>
            <a:off x="457200" y="2190751"/>
            <a:ext cx="8229600" cy="380999"/>
          </a:xfrm>
          <a:prstGeom prst="rect">
            <a:avLst/>
          </a:prstGeom>
        </p:spPr>
        <p:txBody>
          <a:bodyPr/>
          <a:lstStyle>
            <a:lvl1pPr>
              <a:defRPr sz="1600"/>
            </a:lvl1pPr>
          </a:lstStyle>
          <a:p>
            <a:pPr lvl="0"/>
            <a:r>
              <a:rPr lang="en-US" smtClean="0"/>
              <a:t>Click to edit Master text styles</a:t>
            </a:r>
          </a:p>
        </p:txBody>
      </p:sp>
      <p:sp>
        <p:nvSpPr>
          <p:cNvPr id="8" name="Content Placeholder 2"/>
          <p:cNvSpPr>
            <a:spLocks noGrp="1"/>
          </p:cNvSpPr>
          <p:nvPr>
            <p:ph idx="14"/>
          </p:nvPr>
        </p:nvSpPr>
        <p:spPr>
          <a:xfrm>
            <a:off x="457200" y="2781301"/>
            <a:ext cx="8229600" cy="380999"/>
          </a:xfrm>
          <a:prstGeom prst="rect">
            <a:avLst/>
          </a:prstGeom>
        </p:spPr>
        <p:txBody>
          <a:bodyPr/>
          <a:lstStyle>
            <a:lvl1pPr>
              <a:defRPr sz="1400"/>
            </a:lvl1pPr>
          </a:lstStyle>
          <a:p>
            <a:pPr lvl="0"/>
            <a:r>
              <a:rPr lang="en-US" smtClean="0"/>
              <a:t>Click to edit Master text styles</a:t>
            </a:r>
          </a:p>
        </p:txBody>
      </p:sp>
      <p:sp>
        <p:nvSpPr>
          <p:cNvPr id="9" name="Content Placeholder 2"/>
          <p:cNvSpPr>
            <a:spLocks noGrp="1"/>
          </p:cNvSpPr>
          <p:nvPr>
            <p:ph idx="15"/>
          </p:nvPr>
        </p:nvSpPr>
        <p:spPr>
          <a:xfrm>
            <a:off x="457200" y="3371851"/>
            <a:ext cx="8229600" cy="380999"/>
          </a:xfrm>
          <a:prstGeom prst="rect">
            <a:avLst/>
          </a:prstGeom>
        </p:spPr>
        <p:txBody>
          <a:bodyPr/>
          <a:lstStyle>
            <a:lvl1pPr>
              <a:defRPr sz="1200"/>
            </a:lvl1pPr>
          </a:lstStyle>
          <a:p>
            <a:pPr lvl="0"/>
            <a:r>
              <a:rPr lang="en-US" smtClean="0"/>
              <a:t>Click to edit Master text styles</a:t>
            </a:r>
          </a:p>
        </p:txBody>
      </p:sp>
      <p:sp>
        <p:nvSpPr>
          <p:cNvPr id="10" name="Content Placeholder 2"/>
          <p:cNvSpPr>
            <a:spLocks noGrp="1"/>
          </p:cNvSpPr>
          <p:nvPr>
            <p:ph idx="16"/>
          </p:nvPr>
        </p:nvSpPr>
        <p:spPr>
          <a:xfrm>
            <a:off x="457200" y="3962400"/>
            <a:ext cx="8229600" cy="380999"/>
          </a:xfrm>
          <a:prstGeom prst="rect">
            <a:avLst/>
          </a:prstGeom>
        </p:spPr>
        <p:txBody>
          <a:bodyPr/>
          <a:lstStyle>
            <a:lvl1pPr>
              <a:defRPr sz="1000"/>
            </a:lvl1pPr>
          </a:lstStyle>
          <a:p>
            <a:pPr lvl="0"/>
            <a:r>
              <a:rPr lang="en-US" smtClean="0"/>
              <a:t>Click to edit Master text styles</a:t>
            </a:r>
          </a:p>
        </p:txBody>
      </p:sp>
    </p:spTree>
    <p:extLst>
      <p:ext uri="{BB962C8B-B14F-4D97-AF65-F5344CB8AC3E}">
        <p14:creationId xmlns:p14="http://schemas.microsoft.com/office/powerpoint/2010/main" val="395119290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026C490-F7F7-4435-9597-75C8D1CB95B6}" type="datetimeFigureOut">
              <a:rPr lang="en-US" smtClean="0"/>
              <a:pPr/>
              <a:t>8/9/2019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2FAF5C-C99A-4334-AE82-433C6C052917}" type="slidenum">
              <a:rPr lang="en-US" smtClean="0"/>
              <a:pPr/>
              <a:t>‹#›</a:t>
            </a:fld>
            <a:endParaRPr lang="en-US"/>
          </a:p>
        </p:txBody>
      </p:sp>
    </p:spTree>
    <p:extLst>
      <p:ext uri="{BB962C8B-B14F-4D97-AF65-F5344CB8AC3E}">
        <p14:creationId xmlns:p14="http://schemas.microsoft.com/office/powerpoint/2010/main" val="356567675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le, Chart and Text">
    <p:spTree>
      <p:nvGrpSpPr>
        <p:cNvPr id="1" name=""/>
        <p:cNvGrpSpPr/>
        <p:nvPr/>
      </p:nvGrpSpPr>
      <p:grpSpPr>
        <a:xfrm>
          <a:off x="0" y="0"/>
          <a:ext cx="0" cy="0"/>
          <a:chOff x="0" y="0"/>
          <a:chExt cx="0" cy="0"/>
        </a:xfrm>
      </p:grpSpPr>
      <p:sp>
        <p:nvSpPr>
          <p:cNvPr id="3" name="Rectangle 2"/>
          <p:cNvSpPr/>
          <p:nvPr/>
        </p:nvSpPr>
        <p:spPr>
          <a:xfrm>
            <a:off x="8458200" y="3048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4" name="TextBox 3"/>
          <p:cNvSpPr txBox="1"/>
          <p:nvPr/>
        </p:nvSpPr>
        <p:spPr>
          <a:xfrm>
            <a:off x="0" y="6326061"/>
            <a:ext cx="1752600" cy="338554"/>
          </a:xfrm>
          <a:prstGeom prst="rect">
            <a:avLst/>
          </a:prstGeom>
          <a:noFill/>
        </p:spPr>
        <p:txBody>
          <a:bodyPr wrap="square" rtlCol="0">
            <a:spAutoFit/>
          </a:bodyPr>
          <a:lstStyle/>
          <a:p>
            <a:pPr algn="ctr"/>
            <a:r>
              <a:rPr lang="en-US" sz="1600" b="1" dirty="0" smtClean="0">
                <a:solidFill>
                  <a:schemeClr val="tx1">
                    <a:lumMod val="75000"/>
                    <a:lumOff val="25000"/>
                  </a:schemeClr>
                </a:solidFill>
                <a:latin typeface="Helvetica CE" pitchFamily="34" charset="0"/>
              </a:rPr>
              <a:t>www.yash.com</a:t>
            </a:r>
            <a:endParaRPr lang="en-US" sz="1600" b="1" dirty="0">
              <a:solidFill>
                <a:schemeClr val="tx1">
                  <a:lumMod val="75000"/>
                  <a:lumOff val="25000"/>
                </a:schemeClr>
              </a:solidFill>
              <a:latin typeface="Helvetica CE" pitchFamily="34" charset="0"/>
            </a:endParaRPr>
          </a:p>
        </p:txBody>
      </p:sp>
      <p:sp>
        <p:nvSpPr>
          <p:cNvPr id="5" name="Rectangle 4"/>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6" name="Title 4"/>
          <p:cNvSpPr>
            <a:spLocks noGrp="1"/>
          </p:cNvSpPr>
          <p:nvPr>
            <p:ph type="title"/>
          </p:nvPr>
        </p:nvSpPr>
        <p:spPr>
          <a:xfrm>
            <a:off x="1" y="228600"/>
            <a:ext cx="8458199" cy="715962"/>
          </a:xfrm>
          <a:prstGeom prst="rect">
            <a:avLst/>
          </a:prstGeom>
          <a:solidFill>
            <a:srgbClr val="EEF3FA"/>
          </a:solidFill>
        </p:spPr>
        <p:txBody>
          <a:bodyPr/>
          <a:lstStyle>
            <a:lvl1pPr>
              <a:defRPr sz="2800">
                <a:solidFill>
                  <a:srgbClr val="005BA1"/>
                </a:solidFill>
                <a:latin typeface="Helvetica CE" pitchFamily="34" charset="0"/>
              </a:defRPr>
            </a:lvl1pPr>
          </a:lstStyle>
          <a:p>
            <a:r>
              <a:rPr lang="en-US" smtClean="0"/>
              <a:t>Click to edit Master title style</a:t>
            </a:r>
            <a:endParaRPr lang="en-US" dirty="0"/>
          </a:p>
        </p:txBody>
      </p:sp>
      <p:sp>
        <p:nvSpPr>
          <p:cNvPr id="12" name="Content Placeholder 8"/>
          <p:cNvSpPr>
            <a:spLocks noGrp="1"/>
          </p:cNvSpPr>
          <p:nvPr>
            <p:ph sz="quarter" idx="10"/>
          </p:nvPr>
        </p:nvSpPr>
        <p:spPr>
          <a:xfrm>
            <a:off x="563272" y="1600200"/>
            <a:ext cx="8116887" cy="457200"/>
          </a:xfrm>
          <a:prstGeom prst="rect">
            <a:avLst/>
          </a:prstGeom>
        </p:spPr>
        <p:txBody>
          <a:bodyPr/>
          <a:lstStyle>
            <a:lvl1pPr marL="342900" indent="-342900">
              <a:buClr>
                <a:srgbClr val="F58345"/>
              </a:buClr>
              <a:buFont typeface="Wingdings" pitchFamily="2" charset="2"/>
              <a:buChar char="§"/>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3" name="Content Placeholder 8"/>
          <p:cNvSpPr>
            <a:spLocks noGrp="1"/>
          </p:cNvSpPr>
          <p:nvPr>
            <p:ph sz="quarter" idx="11"/>
          </p:nvPr>
        </p:nvSpPr>
        <p:spPr>
          <a:xfrm>
            <a:off x="563272" y="2286000"/>
            <a:ext cx="8116887" cy="457200"/>
          </a:xfrm>
          <a:prstGeom prst="rect">
            <a:avLst/>
          </a:prstGeom>
        </p:spPr>
        <p:txBody>
          <a:bodyPr/>
          <a:lstStyle>
            <a:lvl1pPr marL="342900" indent="-342900">
              <a:buClr>
                <a:srgbClr val="F58345"/>
              </a:buClr>
              <a:buFont typeface="Wingdings" pitchFamily="2" charset="2"/>
              <a:buChar char="§"/>
              <a:defRPr sz="16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4" name="Content Placeholder 8"/>
          <p:cNvSpPr>
            <a:spLocks noGrp="1"/>
          </p:cNvSpPr>
          <p:nvPr>
            <p:ph sz="quarter" idx="12"/>
          </p:nvPr>
        </p:nvSpPr>
        <p:spPr>
          <a:xfrm>
            <a:off x="563272" y="2971800"/>
            <a:ext cx="8116887" cy="457200"/>
          </a:xfrm>
          <a:prstGeom prst="rect">
            <a:avLst/>
          </a:prstGeom>
        </p:spPr>
        <p:txBody>
          <a:bodyPr/>
          <a:lstStyle>
            <a:lvl1pPr marL="342900" indent="-342900">
              <a:buClr>
                <a:srgbClr val="F58345"/>
              </a:buClr>
              <a:buFont typeface="Wingdings" pitchFamily="2" charset="2"/>
              <a:buChar char="§"/>
              <a:defRPr sz="14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5" name="Content Placeholder 8"/>
          <p:cNvSpPr>
            <a:spLocks noGrp="1"/>
          </p:cNvSpPr>
          <p:nvPr>
            <p:ph sz="quarter" idx="13"/>
          </p:nvPr>
        </p:nvSpPr>
        <p:spPr>
          <a:xfrm>
            <a:off x="563272" y="3657600"/>
            <a:ext cx="8116887" cy="457200"/>
          </a:xfrm>
          <a:prstGeom prst="rect">
            <a:avLst/>
          </a:prstGeom>
        </p:spPr>
        <p:txBody>
          <a:bodyPr/>
          <a:lstStyle>
            <a:lvl1pPr marL="342900" indent="-342900">
              <a:buClr>
                <a:srgbClr val="F58345"/>
              </a:buClr>
              <a:buFont typeface="Wingdings" pitchFamily="2" charset="2"/>
              <a:buChar char="§"/>
              <a:defRPr sz="12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6" name="Content Placeholder 8"/>
          <p:cNvSpPr>
            <a:spLocks noGrp="1"/>
          </p:cNvSpPr>
          <p:nvPr>
            <p:ph sz="quarter" idx="14"/>
          </p:nvPr>
        </p:nvSpPr>
        <p:spPr>
          <a:xfrm>
            <a:off x="563272" y="4343400"/>
            <a:ext cx="8116887" cy="457200"/>
          </a:xfrm>
          <a:prstGeom prst="rect">
            <a:avLst/>
          </a:prstGeom>
        </p:spPr>
        <p:txBody>
          <a:bodyPr/>
          <a:lstStyle>
            <a:lvl1pPr marL="342900" indent="-342900">
              <a:buClr>
                <a:srgbClr val="F58345"/>
              </a:buClr>
              <a:buFont typeface="Wingdings" pitchFamily="2" charset="2"/>
              <a:buChar char="§"/>
              <a:defRPr sz="10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Tree>
    <p:extLst>
      <p:ext uri="{BB962C8B-B14F-4D97-AF65-F5344CB8AC3E}">
        <p14:creationId xmlns:p14="http://schemas.microsoft.com/office/powerpoint/2010/main" val="3240827848"/>
      </p:ext>
    </p:extLst>
  </p:cSld>
  <p:clrMapOvr>
    <a:masterClrMapping/>
  </p:clrMapOvr>
  <p:timing>
    <p:tnLst>
      <p:par>
        <p:cTn id="1" dur="indefinite" restart="never" nodeType="tmRoot"/>
      </p:par>
    </p:tnLst>
  </p:timing>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1_Title, Chart and Text">
    <p:spTree>
      <p:nvGrpSpPr>
        <p:cNvPr id="1" name=""/>
        <p:cNvGrpSpPr/>
        <p:nvPr/>
      </p:nvGrpSpPr>
      <p:grpSpPr>
        <a:xfrm>
          <a:off x="0" y="0"/>
          <a:ext cx="0" cy="0"/>
          <a:chOff x="0" y="0"/>
          <a:chExt cx="0" cy="0"/>
        </a:xfrm>
      </p:grpSpPr>
      <p:sp>
        <p:nvSpPr>
          <p:cNvPr id="3" name="Rectangle 2"/>
          <p:cNvSpPr/>
          <p:nvPr/>
        </p:nvSpPr>
        <p:spPr>
          <a:xfrm>
            <a:off x="8458200" y="3048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4" name="TextBox 3"/>
          <p:cNvSpPr txBox="1"/>
          <p:nvPr/>
        </p:nvSpPr>
        <p:spPr>
          <a:xfrm>
            <a:off x="0" y="6326061"/>
            <a:ext cx="1752600" cy="338554"/>
          </a:xfrm>
          <a:prstGeom prst="rect">
            <a:avLst/>
          </a:prstGeom>
          <a:noFill/>
        </p:spPr>
        <p:txBody>
          <a:bodyPr wrap="square" rtlCol="0">
            <a:spAutoFit/>
          </a:bodyPr>
          <a:lstStyle/>
          <a:p>
            <a:pPr algn="ctr"/>
            <a:r>
              <a:rPr lang="en-US" sz="1600" b="1" dirty="0" smtClean="0">
                <a:solidFill>
                  <a:schemeClr val="tx1">
                    <a:lumMod val="75000"/>
                    <a:lumOff val="25000"/>
                  </a:schemeClr>
                </a:solidFill>
                <a:latin typeface="Helvetica CE" pitchFamily="34" charset="0"/>
              </a:rPr>
              <a:t>www.yash.com</a:t>
            </a:r>
            <a:endParaRPr lang="en-US" sz="1600" b="1" dirty="0">
              <a:solidFill>
                <a:srgbClr val="A6A6A6"/>
              </a:solidFill>
              <a:latin typeface="Helvetica CE" pitchFamily="34" charset="0"/>
            </a:endParaRPr>
          </a:p>
        </p:txBody>
      </p:sp>
      <p:sp>
        <p:nvSpPr>
          <p:cNvPr id="5" name="Rectangle 4"/>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6" name="Title 4"/>
          <p:cNvSpPr>
            <a:spLocks noGrp="1"/>
          </p:cNvSpPr>
          <p:nvPr>
            <p:ph type="title"/>
          </p:nvPr>
        </p:nvSpPr>
        <p:spPr>
          <a:xfrm>
            <a:off x="1" y="228600"/>
            <a:ext cx="8458199" cy="715962"/>
          </a:xfrm>
          <a:prstGeom prst="rect">
            <a:avLst/>
          </a:prstGeom>
          <a:solidFill>
            <a:srgbClr val="EEF3FA"/>
          </a:solidFill>
        </p:spPr>
        <p:txBody>
          <a:bodyPr/>
          <a:lstStyle>
            <a:lvl1pPr>
              <a:defRPr sz="2800" b="1">
                <a:solidFill>
                  <a:srgbClr val="005BA1"/>
                </a:solidFill>
                <a:latin typeface="Helvetica CE" pitchFamily="34" charset="0"/>
              </a:defRPr>
            </a:lvl1pPr>
          </a:lstStyle>
          <a:p>
            <a:r>
              <a:rPr lang="en-US" smtClean="0"/>
              <a:t>Click to edit Master title style</a:t>
            </a:r>
            <a:endParaRPr lang="en-US" dirty="0"/>
          </a:p>
        </p:txBody>
      </p:sp>
      <p:sp>
        <p:nvSpPr>
          <p:cNvPr id="12" name="Content Placeholder 8"/>
          <p:cNvSpPr>
            <a:spLocks noGrp="1"/>
          </p:cNvSpPr>
          <p:nvPr>
            <p:ph sz="quarter" idx="10"/>
          </p:nvPr>
        </p:nvSpPr>
        <p:spPr>
          <a:xfrm>
            <a:off x="563272" y="1600200"/>
            <a:ext cx="8116887" cy="457200"/>
          </a:xfrm>
          <a:prstGeom prst="rect">
            <a:avLst/>
          </a:prstGeom>
        </p:spPr>
        <p:txBody>
          <a:bodyPr/>
          <a:lstStyle>
            <a:lvl1pPr marL="342900" indent="-342900">
              <a:buClr>
                <a:srgbClr val="F58345"/>
              </a:buClr>
              <a:buFont typeface="Wingdings" pitchFamily="2" charset="2"/>
              <a:buChar char="§"/>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3" name="Content Placeholder 8"/>
          <p:cNvSpPr>
            <a:spLocks noGrp="1"/>
          </p:cNvSpPr>
          <p:nvPr>
            <p:ph sz="quarter" idx="11"/>
          </p:nvPr>
        </p:nvSpPr>
        <p:spPr>
          <a:xfrm>
            <a:off x="563272" y="2286000"/>
            <a:ext cx="8116887" cy="457200"/>
          </a:xfrm>
          <a:prstGeom prst="rect">
            <a:avLst/>
          </a:prstGeom>
        </p:spPr>
        <p:txBody>
          <a:bodyPr/>
          <a:lstStyle>
            <a:lvl1pPr marL="342900" indent="-342900">
              <a:buClr>
                <a:srgbClr val="F58345"/>
              </a:buClr>
              <a:buFont typeface="Wingdings" pitchFamily="2" charset="2"/>
              <a:buChar char="§"/>
              <a:defRPr sz="16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4" name="Content Placeholder 8"/>
          <p:cNvSpPr>
            <a:spLocks noGrp="1"/>
          </p:cNvSpPr>
          <p:nvPr>
            <p:ph sz="quarter" idx="12"/>
          </p:nvPr>
        </p:nvSpPr>
        <p:spPr>
          <a:xfrm>
            <a:off x="563272" y="2971800"/>
            <a:ext cx="8116887" cy="457200"/>
          </a:xfrm>
          <a:prstGeom prst="rect">
            <a:avLst/>
          </a:prstGeom>
        </p:spPr>
        <p:txBody>
          <a:bodyPr/>
          <a:lstStyle>
            <a:lvl1pPr marL="342900" indent="-342900">
              <a:buClr>
                <a:srgbClr val="F58345"/>
              </a:buClr>
              <a:buFont typeface="Wingdings" pitchFamily="2" charset="2"/>
              <a:buChar char="§"/>
              <a:defRPr sz="14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5" name="Content Placeholder 8"/>
          <p:cNvSpPr>
            <a:spLocks noGrp="1"/>
          </p:cNvSpPr>
          <p:nvPr>
            <p:ph sz="quarter" idx="13"/>
          </p:nvPr>
        </p:nvSpPr>
        <p:spPr>
          <a:xfrm>
            <a:off x="563272" y="3657600"/>
            <a:ext cx="8116887" cy="457200"/>
          </a:xfrm>
          <a:prstGeom prst="rect">
            <a:avLst/>
          </a:prstGeom>
        </p:spPr>
        <p:txBody>
          <a:bodyPr/>
          <a:lstStyle>
            <a:lvl1pPr marL="342900" indent="-342900">
              <a:buClr>
                <a:srgbClr val="F58345"/>
              </a:buClr>
              <a:buFont typeface="Wingdings" pitchFamily="2" charset="2"/>
              <a:buChar char="§"/>
              <a:defRPr sz="12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6" name="Content Placeholder 8"/>
          <p:cNvSpPr>
            <a:spLocks noGrp="1"/>
          </p:cNvSpPr>
          <p:nvPr>
            <p:ph sz="quarter" idx="14"/>
          </p:nvPr>
        </p:nvSpPr>
        <p:spPr>
          <a:xfrm>
            <a:off x="563272" y="4343400"/>
            <a:ext cx="8116887" cy="457200"/>
          </a:xfrm>
          <a:prstGeom prst="rect">
            <a:avLst/>
          </a:prstGeom>
        </p:spPr>
        <p:txBody>
          <a:bodyPr/>
          <a:lstStyle>
            <a:lvl1pPr marL="342900" indent="-342900">
              <a:buClr>
                <a:srgbClr val="F58345"/>
              </a:buClr>
              <a:buFont typeface="Wingdings" pitchFamily="2" charset="2"/>
              <a:buChar char="§"/>
              <a:defRPr sz="10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Tree>
    <p:extLst>
      <p:ext uri="{BB962C8B-B14F-4D97-AF65-F5344CB8AC3E}">
        <p14:creationId xmlns:p14="http://schemas.microsoft.com/office/powerpoint/2010/main" val="1226769543"/>
      </p:ext>
    </p:extLst>
  </p:cSld>
  <p:clrMapOvr>
    <a:masterClrMapping/>
  </p:clrMapOvr>
  <p:timing>
    <p:tnLst>
      <p:par>
        <p:cTn id="1" dur="indefinite" restart="never" nodeType="tmRoot"/>
      </p:par>
    </p:tnLst>
  </p:timing>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7CC4D88-057C-4FDD-8838-10D6F4E8C700}" type="slidenum">
              <a:rPr lang="en-US"/>
              <a:pPr>
                <a:defRPr/>
              </a:pPr>
              <a:t>‹#›</a:t>
            </a:fld>
            <a:endParaRPr lang="en-US" dirty="0"/>
          </a:p>
        </p:txBody>
      </p:sp>
    </p:spTree>
    <p:extLst>
      <p:ext uri="{BB962C8B-B14F-4D97-AF65-F5344CB8AC3E}">
        <p14:creationId xmlns:p14="http://schemas.microsoft.com/office/powerpoint/2010/main" val="1751685814"/>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3833320772"/>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itle, Chart and Text">
    <p:spTree>
      <p:nvGrpSpPr>
        <p:cNvPr id="1" name=""/>
        <p:cNvGrpSpPr/>
        <p:nvPr/>
      </p:nvGrpSpPr>
      <p:grpSpPr>
        <a:xfrm>
          <a:off x="0" y="0"/>
          <a:ext cx="0" cy="0"/>
          <a:chOff x="0" y="0"/>
          <a:chExt cx="0" cy="0"/>
        </a:xfrm>
      </p:grpSpPr>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17747" y="762000"/>
            <a:ext cx="1746606" cy="914400"/>
          </a:xfrm>
          <a:prstGeom prst="rect">
            <a:avLst/>
          </a:prstGeom>
        </p:spPr>
      </p:pic>
      <p:sp>
        <p:nvSpPr>
          <p:cNvPr id="19" name="Rectangle 18"/>
          <p:cNvSpPr/>
          <p:nvPr/>
        </p:nvSpPr>
        <p:spPr>
          <a:xfrm>
            <a:off x="304800" y="3810000"/>
            <a:ext cx="8572500" cy="2833687"/>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p:cNvSpPr>
            <a:spLocks noGrp="1"/>
          </p:cNvSpPr>
          <p:nvPr>
            <p:ph type="title" hasCustomPrompt="1"/>
          </p:nvPr>
        </p:nvSpPr>
        <p:spPr>
          <a:xfrm>
            <a:off x="476250" y="1828800"/>
            <a:ext cx="8229600" cy="1143000"/>
          </a:xfrm>
          <a:prstGeom prst="rect">
            <a:avLst/>
          </a:prstGeom>
        </p:spPr>
        <p:txBody>
          <a:bodyPr/>
          <a:lstStyle>
            <a:lvl1pPr marL="0" marR="0" indent="0" defTabSz="914400" rtl="0" eaLnBrk="0" fontAlgn="base" latinLnBrk="0" hangingPunct="0">
              <a:lnSpc>
                <a:spcPct val="100000"/>
              </a:lnSpc>
              <a:spcBef>
                <a:spcPct val="0"/>
              </a:spcBef>
              <a:spcAft>
                <a:spcPts val="1500"/>
              </a:spcAft>
              <a:tabLst/>
              <a:defRPr sz="4400"/>
            </a:lvl1pPr>
          </a:lstStyle>
          <a:p>
            <a:pPr marL="0" marR="0" lvl="0" indent="0" defTabSz="914400" rtl="0" eaLnBrk="0" fontAlgn="base" latinLnBrk="0" hangingPunct="0">
              <a:lnSpc>
                <a:spcPct val="100000"/>
              </a:lnSpc>
              <a:spcBef>
                <a:spcPct val="0"/>
              </a:spcBef>
              <a:spcAft>
                <a:spcPts val="1500"/>
              </a:spcAft>
              <a:tabLst/>
              <a:defRPr/>
            </a:pPr>
            <a:r>
              <a:rPr kumimoji="0" lang="en-US" sz="2200" b="1" i="0" u="none" strike="noStrike" kern="0" cap="none" spc="0" normalizeH="0" baseline="0" noProof="0" dirty="0" smtClean="0">
                <a:ln>
                  <a:noFill/>
                </a:ln>
                <a:solidFill>
                  <a:srgbClr val="0070C4"/>
                </a:solidFill>
                <a:effectLst/>
                <a:uLnTx/>
                <a:uFillTx/>
                <a:latin typeface="Helvetica CE" pitchFamily="34" charset="0"/>
                <a:ea typeface="Roboto" pitchFamily="2" charset="0"/>
                <a:cs typeface="+mj-cs"/>
              </a:rPr>
              <a:t>Thank You!</a:t>
            </a:r>
            <a:br>
              <a:rPr kumimoji="0" lang="en-US" sz="2200" b="1" i="0" u="none" strike="noStrike" kern="0" cap="none" spc="0" normalizeH="0" baseline="0" noProof="0" dirty="0" smtClean="0">
                <a:ln>
                  <a:noFill/>
                </a:ln>
                <a:solidFill>
                  <a:srgbClr val="0070C4"/>
                </a:solidFill>
                <a:effectLst/>
                <a:uLnTx/>
                <a:uFillTx/>
                <a:latin typeface="Helvetica CE" pitchFamily="34" charset="0"/>
                <a:ea typeface="Roboto" pitchFamily="2" charset="0"/>
                <a:cs typeface="+mj-cs"/>
              </a:rPr>
            </a:b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Email: </a:t>
            </a:r>
            <a:r>
              <a:rPr kumimoji="0" lang="en-US" sz="1800" b="1" i="0" u="none" strike="noStrike" kern="0" cap="none" spc="0" normalizeH="0" baseline="0" noProof="0" dirty="0" smtClean="0">
                <a:ln>
                  <a:noFill/>
                </a:ln>
                <a:solidFill>
                  <a:srgbClr val="FF0000"/>
                </a:solidFill>
                <a:effectLst/>
                <a:uLnTx/>
                <a:uFillTx/>
                <a:latin typeface="Helvetica CE" pitchFamily="34" charset="0"/>
                <a:ea typeface="+mj-ea"/>
                <a:cs typeface="+mj-cs"/>
                <a:hlinkClick r:id="rId3"/>
              </a:rPr>
              <a:t>info@yash.com</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t/>
            </a:r>
            <a:b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b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Web: </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hlinkClick r:id="rId4"/>
              </a:rPr>
              <a:t>www.yash.com</a:t>
            </a:r>
            <a:endParaRPr lang="en-US" dirty="0"/>
          </a:p>
        </p:txBody>
      </p:sp>
      <p:sp>
        <p:nvSpPr>
          <p:cNvPr id="22" name="Content Placeholder 8"/>
          <p:cNvSpPr>
            <a:spLocks noGrp="1"/>
          </p:cNvSpPr>
          <p:nvPr>
            <p:ph sz="quarter" idx="10" hasCustomPrompt="1"/>
          </p:nvPr>
        </p:nvSpPr>
        <p:spPr>
          <a:xfrm>
            <a:off x="532606" y="3962400"/>
            <a:ext cx="8116887" cy="2362200"/>
          </a:xfrm>
          <a:prstGeom prst="rect">
            <a:avLst/>
          </a:prstGeom>
        </p:spPr>
        <p:txBody>
          <a:bodyPr/>
          <a:lstStyle>
            <a:lvl1pPr marL="0" indent="0">
              <a:buClr>
                <a:srgbClr val="F58345"/>
              </a:buClr>
              <a:buFontTx/>
              <a:buNone/>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algn="just" defTabSz="877888"/>
            <a:r>
              <a:rPr lang="en-US" sz="1200" b="0" dirty="0" smtClean="0">
                <a:solidFill>
                  <a:srgbClr val="0D0D0D"/>
                </a:solidFill>
                <a:latin typeface="Helvetica CE" pitchFamily="34" charset="0"/>
              </a:rPr>
              <a:t>© YASH Technologies, 1996-2014. All rights reserved.</a:t>
            </a:r>
          </a:p>
          <a:p>
            <a:pPr algn="just" defTabSz="877888"/>
            <a:endParaRPr lang="en-US" sz="1200" b="0" dirty="0" smtClean="0">
              <a:solidFill>
                <a:srgbClr val="0D0D0D"/>
              </a:solidFill>
              <a:latin typeface="Helvetica CE" pitchFamily="34" charset="0"/>
            </a:endParaRPr>
          </a:p>
          <a:p>
            <a:pPr algn="just" defTabSz="877888"/>
            <a:r>
              <a:rPr lang="en-US" sz="1200" b="0" dirty="0" smtClean="0">
                <a:solidFill>
                  <a:srgbClr val="0D0D0D"/>
                </a:solidFill>
                <a:latin typeface="Helvetica CE" pitchFamily="34" charset="0"/>
              </a:rPr>
              <a:t>The information in this document is based on certain assumptions and as such is subject to change. No part of this document may be reproduced, stored or transmitted in any form or by any means, electronic or mechanical, for any purpose, without the express written permission of YASH Technologies Inc. This document makes reference to trademarks that may be owned by others. The use of such trademarks herein is not as assertion of ownership of such trademarks by YASH and is not intended to represent or imply the existence of an association between YASH  and the lawful owners of such trademarks.</a:t>
            </a:r>
            <a:endParaRPr lang="en-US" sz="1200" b="0" dirty="0">
              <a:solidFill>
                <a:srgbClr val="0D0D0D"/>
              </a:solidFill>
              <a:latin typeface="Helvetica CE" pitchFamily="34" charset="0"/>
            </a:endParaRPr>
          </a:p>
        </p:txBody>
      </p:sp>
    </p:spTree>
    <p:extLst>
      <p:ext uri="{BB962C8B-B14F-4D97-AF65-F5344CB8AC3E}">
        <p14:creationId xmlns:p14="http://schemas.microsoft.com/office/powerpoint/2010/main" val="1651546892"/>
      </p:ext>
    </p:extLst>
  </p:cSld>
  <p:clrMapOvr>
    <a:masterClrMapping/>
  </p:clrMapOvr>
  <p:timing>
    <p:tnLst>
      <p:par>
        <p:cTn id="1" dur="indefinite" restart="never" nodeType="tmRoot"/>
      </p:par>
    </p:tnLst>
  </p:timing>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686799" cy="533400"/>
          </a:xfrm>
        </p:spPr>
        <p:txBody>
          <a:bodyPr/>
          <a:lstStyle/>
          <a:p>
            <a:r>
              <a:rPr lang="en-US" smtClean="0"/>
              <a:t>Click to edit Master title style</a:t>
            </a:r>
            <a:endParaRPr lang="en-GB" dirty="0"/>
          </a:p>
        </p:txBody>
      </p:sp>
      <p:sp>
        <p:nvSpPr>
          <p:cNvPr id="3" name="Content Placeholder 2"/>
          <p:cNvSpPr>
            <a:spLocks noGrp="1"/>
          </p:cNvSpPr>
          <p:nvPr>
            <p:ph idx="1"/>
          </p:nvPr>
        </p:nvSpPr>
        <p:spPr>
          <a:xfrm>
            <a:off x="457200" y="1600201"/>
            <a:ext cx="8229600" cy="380999"/>
          </a:xfrm>
          <a:prstGeom prst="rect">
            <a:avLst/>
          </a:prstGeom>
        </p:spPr>
        <p:txBody>
          <a:body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7CC4D88-057C-4FDD-8838-10D6F4E8C700}" type="slidenum">
              <a:rPr lang="en-US"/>
              <a:pPr>
                <a:defRPr/>
              </a:pPr>
              <a:t>‹#›</a:t>
            </a:fld>
            <a:endParaRPr lang="en-US" dirty="0"/>
          </a:p>
        </p:txBody>
      </p:sp>
      <p:sp>
        <p:nvSpPr>
          <p:cNvPr id="7" name="Content Placeholder 2"/>
          <p:cNvSpPr>
            <a:spLocks noGrp="1"/>
          </p:cNvSpPr>
          <p:nvPr>
            <p:ph idx="13"/>
          </p:nvPr>
        </p:nvSpPr>
        <p:spPr>
          <a:xfrm>
            <a:off x="457200" y="2190751"/>
            <a:ext cx="8229600" cy="380999"/>
          </a:xfrm>
          <a:prstGeom prst="rect">
            <a:avLst/>
          </a:prstGeom>
        </p:spPr>
        <p:txBody>
          <a:bodyPr/>
          <a:lstStyle>
            <a:lvl1pPr>
              <a:defRPr sz="1600"/>
            </a:lvl1pPr>
          </a:lstStyle>
          <a:p>
            <a:pPr lvl="0"/>
            <a:r>
              <a:rPr lang="en-US" smtClean="0"/>
              <a:t>Click to edit Master text styles</a:t>
            </a:r>
          </a:p>
        </p:txBody>
      </p:sp>
      <p:sp>
        <p:nvSpPr>
          <p:cNvPr id="8" name="Content Placeholder 2"/>
          <p:cNvSpPr>
            <a:spLocks noGrp="1"/>
          </p:cNvSpPr>
          <p:nvPr>
            <p:ph idx="14"/>
          </p:nvPr>
        </p:nvSpPr>
        <p:spPr>
          <a:xfrm>
            <a:off x="457200" y="2781301"/>
            <a:ext cx="8229600" cy="380999"/>
          </a:xfrm>
          <a:prstGeom prst="rect">
            <a:avLst/>
          </a:prstGeom>
        </p:spPr>
        <p:txBody>
          <a:bodyPr/>
          <a:lstStyle>
            <a:lvl1pPr>
              <a:defRPr sz="1400"/>
            </a:lvl1pPr>
          </a:lstStyle>
          <a:p>
            <a:pPr lvl="0"/>
            <a:r>
              <a:rPr lang="en-US" smtClean="0"/>
              <a:t>Click to edit Master text styles</a:t>
            </a:r>
          </a:p>
        </p:txBody>
      </p:sp>
      <p:sp>
        <p:nvSpPr>
          <p:cNvPr id="9" name="Content Placeholder 2"/>
          <p:cNvSpPr>
            <a:spLocks noGrp="1"/>
          </p:cNvSpPr>
          <p:nvPr>
            <p:ph idx="15"/>
          </p:nvPr>
        </p:nvSpPr>
        <p:spPr>
          <a:xfrm>
            <a:off x="457200" y="3371851"/>
            <a:ext cx="8229600" cy="380999"/>
          </a:xfrm>
          <a:prstGeom prst="rect">
            <a:avLst/>
          </a:prstGeom>
        </p:spPr>
        <p:txBody>
          <a:bodyPr/>
          <a:lstStyle>
            <a:lvl1pPr>
              <a:defRPr sz="1200"/>
            </a:lvl1pPr>
          </a:lstStyle>
          <a:p>
            <a:pPr lvl="0"/>
            <a:r>
              <a:rPr lang="en-US" smtClean="0"/>
              <a:t>Click to edit Master text styles</a:t>
            </a:r>
          </a:p>
        </p:txBody>
      </p:sp>
      <p:sp>
        <p:nvSpPr>
          <p:cNvPr id="10" name="Content Placeholder 2"/>
          <p:cNvSpPr>
            <a:spLocks noGrp="1"/>
          </p:cNvSpPr>
          <p:nvPr>
            <p:ph idx="16"/>
          </p:nvPr>
        </p:nvSpPr>
        <p:spPr>
          <a:xfrm>
            <a:off x="457200" y="3962400"/>
            <a:ext cx="8229600" cy="380999"/>
          </a:xfrm>
          <a:prstGeom prst="rect">
            <a:avLst/>
          </a:prstGeom>
        </p:spPr>
        <p:txBody>
          <a:bodyPr/>
          <a:lstStyle>
            <a:lvl1pPr>
              <a:defRPr sz="1000"/>
            </a:lvl1pPr>
          </a:lstStyle>
          <a:p>
            <a:pPr lvl="0"/>
            <a:r>
              <a:rPr lang="en-US" smtClean="0"/>
              <a:t>Click to edit Master text styles</a:t>
            </a:r>
          </a:p>
        </p:txBody>
      </p:sp>
    </p:spTree>
    <p:extLst>
      <p:ext uri="{BB962C8B-B14F-4D97-AF65-F5344CB8AC3E}">
        <p14:creationId xmlns:p14="http://schemas.microsoft.com/office/powerpoint/2010/main" val="402653629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Tree>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026C490-F7F7-4435-9597-75C8D1CB95B6}" type="datetimeFigureOut">
              <a:rPr lang="en-US" smtClean="0"/>
              <a:pPr/>
              <a:t>8/9/2019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2FAF5C-C99A-4334-AE82-433C6C052917}" type="slidenum">
              <a:rPr lang="en-US" smtClean="0"/>
              <a:pPr/>
              <a:t>‹#›</a:t>
            </a:fld>
            <a:endParaRPr lang="en-US"/>
          </a:p>
        </p:txBody>
      </p:sp>
    </p:spTree>
    <p:extLst>
      <p:ext uri="{BB962C8B-B14F-4D97-AF65-F5344CB8AC3E}">
        <p14:creationId xmlns:p14="http://schemas.microsoft.com/office/powerpoint/2010/main" val="215422235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itle, Chart and Text">
    <p:spTree>
      <p:nvGrpSpPr>
        <p:cNvPr id="1" name=""/>
        <p:cNvGrpSpPr/>
        <p:nvPr/>
      </p:nvGrpSpPr>
      <p:grpSpPr>
        <a:xfrm>
          <a:off x="0" y="0"/>
          <a:ext cx="0" cy="0"/>
          <a:chOff x="0" y="0"/>
          <a:chExt cx="0" cy="0"/>
        </a:xfrm>
      </p:grpSpPr>
      <p:sp>
        <p:nvSpPr>
          <p:cNvPr id="3" name="Rectangle 2"/>
          <p:cNvSpPr/>
          <p:nvPr/>
        </p:nvSpPr>
        <p:spPr>
          <a:xfrm>
            <a:off x="8458200" y="3048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4" name="TextBox 3"/>
          <p:cNvSpPr txBox="1"/>
          <p:nvPr/>
        </p:nvSpPr>
        <p:spPr>
          <a:xfrm>
            <a:off x="0" y="6326061"/>
            <a:ext cx="1752600" cy="338554"/>
          </a:xfrm>
          <a:prstGeom prst="rect">
            <a:avLst/>
          </a:prstGeom>
          <a:noFill/>
        </p:spPr>
        <p:txBody>
          <a:bodyPr wrap="square" rtlCol="0">
            <a:spAutoFit/>
          </a:bodyPr>
          <a:lstStyle/>
          <a:p>
            <a:pPr algn="ctr"/>
            <a:r>
              <a:rPr lang="en-US" sz="1600" b="1" dirty="0" smtClean="0">
                <a:solidFill>
                  <a:schemeClr val="tx1">
                    <a:lumMod val="75000"/>
                    <a:lumOff val="25000"/>
                  </a:schemeClr>
                </a:solidFill>
                <a:latin typeface="Helvetica CE" pitchFamily="34" charset="0"/>
              </a:rPr>
              <a:t>www.yash.com</a:t>
            </a:r>
            <a:endParaRPr lang="en-US" sz="1600" b="1" dirty="0">
              <a:solidFill>
                <a:schemeClr val="tx1">
                  <a:lumMod val="75000"/>
                  <a:lumOff val="25000"/>
                </a:schemeClr>
              </a:solidFill>
              <a:latin typeface="Helvetica CE" pitchFamily="34" charset="0"/>
            </a:endParaRPr>
          </a:p>
        </p:txBody>
      </p:sp>
      <p:sp>
        <p:nvSpPr>
          <p:cNvPr id="5" name="Rectangle 4"/>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6" name="Title 4"/>
          <p:cNvSpPr>
            <a:spLocks noGrp="1"/>
          </p:cNvSpPr>
          <p:nvPr>
            <p:ph type="title"/>
          </p:nvPr>
        </p:nvSpPr>
        <p:spPr>
          <a:xfrm>
            <a:off x="1" y="228600"/>
            <a:ext cx="8458199" cy="715962"/>
          </a:xfrm>
          <a:prstGeom prst="rect">
            <a:avLst/>
          </a:prstGeom>
          <a:solidFill>
            <a:srgbClr val="EEF3FA"/>
          </a:solidFill>
        </p:spPr>
        <p:txBody>
          <a:bodyPr/>
          <a:lstStyle>
            <a:lvl1pPr>
              <a:defRPr sz="2800">
                <a:solidFill>
                  <a:srgbClr val="005BA1"/>
                </a:solidFill>
                <a:latin typeface="Helvetica CE" pitchFamily="34" charset="0"/>
              </a:defRPr>
            </a:lvl1pPr>
          </a:lstStyle>
          <a:p>
            <a:r>
              <a:rPr lang="en-US" smtClean="0"/>
              <a:t>Click to edit Master title style</a:t>
            </a:r>
            <a:endParaRPr lang="en-US" dirty="0"/>
          </a:p>
        </p:txBody>
      </p:sp>
      <p:sp>
        <p:nvSpPr>
          <p:cNvPr id="12" name="Content Placeholder 8"/>
          <p:cNvSpPr>
            <a:spLocks noGrp="1"/>
          </p:cNvSpPr>
          <p:nvPr>
            <p:ph sz="quarter" idx="10"/>
          </p:nvPr>
        </p:nvSpPr>
        <p:spPr>
          <a:xfrm>
            <a:off x="563272" y="1600200"/>
            <a:ext cx="8116887" cy="457200"/>
          </a:xfrm>
          <a:prstGeom prst="rect">
            <a:avLst/>
          </a:prstGeom>
        </p:spPr>
        <p:txBody>
          <a:bodyPr/>
          <a:lstStyle>
            <a:lvl1pPr marL="342900" indent="-342900">
              <a:buClr>
                <a:srgbClr val="F58345"/>
              </a:buClr>
              <a:buFont typeface="Wingdings" pitchFamily="2" charset="2"/>
              <a:buChar char="§"/>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3" name="Content Placeholder 8"/>
          <p:cNvSpPr>
            <a:spLocks noGrp="1"/>
          </p:cNvSpPr>
          <p:nvPr>
            <p:ph sz="quarter" idx="11"/>
          </p:nvPr>
        </p:nvSpPr>
        <p:spPr>
          <a:xfrm>
            <a:off x="563272" y="2286000"/>
            <a:ext cx="8116887" cy="457200"/>
          </a:xfrm>
          <a:prstGeom prst="rect">
            <a:avLst/>
          </a:prstGeom>
        </p:spPr>
        <p:txBody>
          <a:bodyPr/>
          <a:lstStyle>
            <a:lvl1pPr marL="342900" indent="-342900">
              <a:buClr>
                <a:srgbClr val="F58345"/>
              </a:buClr>
              <a:buFont typeface="Wingdings" pitchFamily="2" charset="2"/>
              <a:buChar char="§"/>
              <a:defRPr sz="16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4" name="Content Placeholder 8"/>
          <p:cNvSpPr>
            <a:spLocks noGrp="1"/>
          </p:cNvSpPr>
          <p:nvPr>
            <p:ph sz="quarter" idx="12"/>
          </p:nvPr>
        </p:nvSpPr>
        <p:spPr>
          <a:xfrm>
            <a:off x="563272" y="2971800"/>
            <a:ext cx="8116887" cy="457200"/>
          </a:xfrm>
          <a:prstGeom prst="rect">
            <a:avLst/>
          </a:prstGeom>
        </p:spPr>
        <p:txBody>
          <a:bodyPr/>
          <a:lstStyle>
            <a:lvl1pPr marL="342900" indent="-342900">
              <a:buClr>
                <a:srgbClr val="F58345"/>
              </a:buClr>
              <a:buFont typeface="Wingdings" pitchFamily="2" charset="2"/>
              <a:buChar char="§"/>
              <a:defRPr sz="14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5" name="Content Placeholder 8"/>
          <p:cNvSpPr>
            <a:spLocks noGrp="1"/>
          </p:cNvSpPr>
          <p:nvPr>
            <p:ph sz="quarter" idx="13"/>
          </p:nvPr>
        </p:nvSpPr>
        <p:spPr>
          <a:xfrm>
            <a:off x="563272" y="3657600"/>
            <a:ext cx="8116887" cy="457200"/>
          </a:xfrm>
          <a:prstGeom prst="rect">
            <a:avLst/>
          </a:prstGeom>
        </p:spPr>
        <p:txBody>
          <a:bodyPr/>
          <a:lstStyle>
            <a:lvl1pPr marL="342900" indent="-342900">
              <a:buClr>
                <a:srgbClr val="F58345"/>
              </a:buClr>
              <a:buFont typeface="Wingdings" pitchFamily="2" charset="2"/>
              <a:buChar char="§"/>
              <a:defRPr sz="12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6" name="Content Placeholder 8"/>
          <p:cNvSpPr>
            <a:spLocks noGrp="1"/>
          </p:cNvSpPr>
          <p:nvPr>
            <p:ph sz="quarter" idx="14"/>
          </p:nvPr>
        </p:nvSpPr>
        <p:spPr>
          <a:xfrm>
            <a:off x="563272" y="4343400"/>
            <a:ext cx="8116887" cy="457200"/>
          </a:xfrm>
          <a:prstGeom prst="rect">
            <a:avLst/>
          </a:prstGeom>
        </p:spPr>
        <p:txBody>
          <a:bodyPr/>
          <a:lstStyle>
            <a:lvl1pPr marL="342900" indent="-342900">
              <a:buClr>
                <a:srgbClr val="F58345"/>
              </a:buClr>
              <a:buFont typeface="Wingdings" pitchFamily="2" charset="2"/>
              <a:buChar char="§"/>
              <a:defRPr sz="10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Tree>
    <p:extLst>
      <p:ext uri="{BB962C8B-B14F-4D97-AF65-F5344CB8AC3E}">
        <p14:creationId xmlns:p14="http://schemas.microsoft.com/office/powerpoint/2010/main" val="1433973854"/>
      </p:ext>
    </p:extLst>
  </p:cSld>
  <p:clrMapOvr>
    <a:masterClrMapping/>
  </p:clrMapOvr>
  <p:timing>
    <p:tnLst>
      <p:par>
        <p:cTn id="1" dur="indefinite" restart="never" nodeType="tmRoot"/>
      </p:par>
    </p:tnLst>
  </p:timing>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1_Title, Chart and Text">
    <p:spTree>
      <p:nvGrpSpPr>
        <p:cNvPr id="1" name=""/>
        <p:cNvGrpSpPr/>
        <p:nvPr/>
      </p:nvGrpSpPr>
      <p:grpSpPr>
        <a:xfrm>
          <a:off x="0" y="0"/>
          <a:ext cx="0" cy="0"/>
          <a:chOff x="0" y="0"/>
          <a:chExt cx="0" cy="0"/>
        </a:xfrm>
      </p:grpSpPr>
      <p:sp>
        <p:nvSpPr>
          <p:cNvPr id="3" name="Rectangle 2"/>
          <p:cNvSpPr/>
          <p:nvPr/>
        </p:nvSpPr>
        <p:spPr>
          <a:xfrm>
            <a:off x="8458200" y="3048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4" name="TextBox 3"/>
          <p:cNvSpPr txBox="1"/>
          <p:nvPr/>
        </p:nvSpPr>
        <p:spPr>
          <a:xfrm>
            <a:off x="0" y="6326061"/>
            <a:ext cx="1752600" cy="338554"/>
          </a:xfrm>
          <a:prstGeom prst="rect">
            <a:avLst/>
          </a:prstGeom>
          <a:noFill/>
        </p:spPr>
        <p:txBody>
          <a:bodyPr wrap="square" rtlCol="0">
            <a:spAutoFit/>
          </a:bodyPr>
          <a:lstStyle/>
          <a:p>
            <a:pPr algn="ctr"/>
            <a:r>
              <a:rPr lang="en-US" sz="1600" b="1" dirty="0" smtClean="0">
                <a:solidFill>
                  <a:schemeClr val="tx1">
                    <a:lumMod val="75000"/>
                    <a:lumOff val="25000"/>
                  </a:schemeClr>
                </a:solidFill>
                <a:latin typeface="Helvetica CE" pitchFamily="34" charset="0"/>
              </a:rPr>
              <a:t>www.yash.com</a:t>
            </a:r>
            <a:endParaRPr lang="en-US" sz="1600" b="1" dirty="0">
              <a:solidFill>
                <a:srgbClr val="A6A6A6"/>
              </a:solidFill>
              <a:latin typeface="Helvetica CE" pitchFamily="34" charset="0"/>
            </a:endParaRPr>
          </a:p>
        </p:txBody>
      </p:sp>
      <p:sp>
        <p:nvSpPr>
          <p:cNvPr id="5" name="Rectangle 4"/>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6" name="Title 4"/>
          <p:cNvSpPr>
            <a:spLocks noGrp="1"/>
          </p:cNvSpPr>
          <p:nvPr>
            <p:ph type="title"/>
          </p:nvPr>
        </p:nvSpPr>
        <p:spPr>
          <a:xfrm>
            <a:off x="1" y="228600"/>
            <a:ext cx="8458199" cy="715962"/>
          </a:xfrm>
          <a:prstGeom prst="rect">
            <a:avLst/>
          </a:prstGeom>
          <a:solidFill>
            <a:srgbClr val="EEF3FA"/>
          </a:solidFill>
        </p:spPr>
        <p:txBody>
          <a:bodyPr/>
          <a:lstStyle>
            <a:lvl1pPr>
              <a:defRPr sz="2800" b="1">
                <a:solidFill>
                  <a:srgbClr val="005BA1"/>
                </a:solidFill>
                <a:latin typeface="Helvetica CE" pitchFamily="34" charset="0"/>
              </a:defRPr>
            </a:lvl1pPr>
          </a:lstStyle>
          <a:p>
            <a:r>
              <a:rPr lang="en-US" smtClean="0"/>
              <a:t>Click to edit Master title style</a:t>
            </a:r>
            <a:endParaRPr lang="en-US" dirty="0"/>
          </a:p>
        </p:txBody>
      </p:sp>
      <p:sp>
        <p:nvSpPr>
          <p:cNvPr id="12" name="Content Placeholder 8"/>
          <p:cNvSpPr>
            <a:spLocks noGrp="1"/>
          </p:cNvSpPr>
          <p:nvPr>
            <p:ph sz="quarter" idx="10"/>
          </p:nvPr>
        </p:nvSpPr>
        <p:spPr>
          <a:xfrm>
            <a:off x="563272" y="1600200"/>
            <a:ext cx="8116887" cy="457200"/>
          </a:xfrm>
          <a:prstGeom prst="rect">
            <a:avLst/>
          </a:prstGeom>
        </p:spPr>
        <p:txBody>
          <a:bodyPr/>
          <a:lstStyle>
            <a:lvl1pPr marL="342900" indent="-342900">
              <a:buClr>
                <a:srgbClr val="F58345"/>
              </a:buClr>
              <a:buFont typeface="Wingdings" pitchFamily="2" charset="2"/>
              <a:buChar char="§"/>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3" name="Content Placeholder 8"/>
          <p:cNvSpPr>
            <a:spLocks noGrp="1"/>
          </p:cNvSpPr>
          <p:nvPr>
            <p:ph sz="quarter" idx="11"/>
          </p:nvPr>
        </p:nvSpPr>
        <p:spPr>
          <a:xfrm>
            <a:off x="563272" y="2286000"/>
            <a:ext cx="8116887" cy="457200"/>
          </a:xfrm>
          <a:prstGeom prst="rect">
            <a:avLst/>
          </a:prstGeom>
        </p:spPr>
        <p:txBody>
          <a:bodyPr/>
          <a:lstStyle>
            <a:lvl1pPr marL="342900" indent="-342900">
              <a:buClr>
                <a:srgbClr val="F58345"/>
              </a:buClr>
              <a:buFont typeface="Wingdings" pitchFamily="2" charset="2"/>
              <a:buChar char="§"/>
              <a:defRPr sz="16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4" name="Content Placeholder 8"/>
          <p:cNvSpPr>
            <a:spLocks noGrp="1"/>
          </p:cNvSpPr>
          <p:nvPr>
            <p:ph sz="quarter" idx="12"/>
          </p:nvPr>
        </p:nvSpPr>
        <p:spPr>
          <a:xfrm>
            <a:off x="563272" y="2971800"/>
            <a:ext cx="8116887" cy="457200"/>
          </a:xfrm>
          <a:prstGeom prst="rect">
            <a:avLst/>
          </a:prstGeom>
        </p:spPr>
        <p:txBody>
          <a:bodyPr/>
          <a:lstStyle>
            <a:lvl1pPr marL="342900" indent="-342900">
              <a:buClr>
                <a:srgbClr val="F58345"/>
              </a:buClr>
              <a:buFont typeface="Wingdings" pitchFamily="2" charset="2"/>
              <a:buChar char="§"/>
              <a:defRPr sz="14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5" name="Content Placeholder 8"/>
          <p:cNvSpPr>
            <a:spLocks noGrp="1"/>
          </p:cNvSpPr>
          <p:nvPr>
            <p:ph sz="quarter" idx="13"/>
          </p:nvPr>
        </p:nvSpPr>
        <p:spPr>
          <a:xfrm>
            <a:off x="563272" y="3657600"/>
            <a:ext cx="8116887" cy="457200"/>
          </a:xfrm>
          <a:prstGeom prst="rect">
            <a:avLst/>
          </a:prstGeom>
        </p:spPr>
        <p:txBody>
          <a:bodyPr/>
          <a:lstStyle>
            <a:lvl1pPr marL="342900" indent="-342900">
              <a:buClr>
                <a:srgbClr val="F58345"/>
              </a:buClr>
              <a:buFont typeface="Wingdings" pitchFamily="2" charset="2"/>
              <a:buChar char="§"/>
              <a:defRPr sz="12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6" name="Content Placeholder 8"/>
          <p:cNvSpPr>
            <a:spLocks noGrp="1"/>
          </p:cNvSpPr>
          <p:nvPr>
            <p:ph sz="quarter" idx="14"/>
          </p:nvPr>
        </p:nvSpPr>
        <p:spPr>
          <a:xfrm>
            <a:off x="563272" y="4343400"/>
            <a:ext cx="8116887" cy="457200"/>
          </a:xfrm>
          <a:prstGeom prst="rect">
            <a:avLst/>
          </a:prstGeom>
        </p:spPr>
        <p:txBody>
          <a:bodyPr/>
          <a:lstStyle>
            <a:lvl1pPr marL="342900" indent="-342900">
              <a:buClr>
                <a:srgbClr val="F58345"/>
              </a:buClr>
              <a:buFont typeface="Wingdings" pitchFamily="2" charset="2"/>
              <a:buChar char="§"/>
              <a:defRPr sz="10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Tree>
    <p:extLst>
      <p:ext uri="{BB962C8B-B14F-4D97-AF65-F5344CB8AC3E}">
        <p14:creationId xmlns:p14="http://schemas.microsoft.com/office/powerpoint/2010/main" val="3531285824"/>
      </p:ext>
    </p:extLst>
  </p:cSld>
  <p:clrMapOvr>
    <a:masterClrMapping/>
  </p:clrMapOvr>
  <p:timing>
    <p:tnLst>
      <p:par>
        <p:cTn id="1" dur="indefinite" restart="never" nodeType="tmRoot"/>
      </p:par>
    </p:tnLst>
  </p:timing>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itle, Chart and Text">
    <p:spTree>
      <p:nvGrpSpPr>
        <p:cNvPr id="1" name=""/>
        <p:cNvGrpSpPr/>
        <p:nvPr/>
      </p:nvGrpSpPr>
      <p:grpSpPr>
        <a:xfrm>
          <a:off x="0" y="0"/>
          <a:ext cx="0" cy="0"/>
          <a:chOff x="0" y="0"/>
          <a:chExt cx="0" cy="0"/>
        </a:xfrm>
      </p:grpSpPr>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17747" y="762000"/>
            <a:ext cx="1746606" cy="914400"/>
          </a:xfrm>
          <a:prstGeom prst="rect">
            <a:avLst/>
          </a:prstGeom>
        </p:spPr>
      </p:pic>
      <p:sp>
        <p:nvSpPr>
          <p:cNvPr id="19" name="Rectangle 18"/>
          <p:cNvSpPr/>
          <p:nvPr/>
        </p:nvSpPr>
        <p:spPr>
          <a:xfrm>
            <a:off x="304800" y="3810000"/>
            <a:ext cx="8572500" cy="2833687"/>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p:cNvSpPr>
            <a:spLocks noGrp="1"/>
          </p:cNvSpPr>
          <p:nvPr>
            <p:ph type="title" hasCustomPrompt="1"/>
          </p:nvPr>
        </p:nvSpPr>
        <p:spPr>
          <a:xfrm>
            <a:off x="476250" y="1828800"/>
            <a:ext cx="8229600" cy="1143000"/>
          </a:xfrm>
          <a:prstGeom prst="rect">
            <a:avLst/>
          </a:prstGeom>
        </p:spPr>
        <p:txBody>
          <a:bodyPr/>
          <a:lstStyle>
            <a:lvl1pPr marL="0" marR="0" indent="0" defTabSz="914400" rtl="0" eaLnBrk="0" fontAlgn="base" latinLnBrk="0" hangingPunct="0">
              <a:lnSpc>
                <a:spcPct val="100000"/>
              </a:lnSpc>
              <a:spcBef>
                <a:spcPct val="0"/>
              </a:spcBef>
              <a:spcAft>
                <a:spcPts val="1500"/>
              </a:spcAft>
              <a:tabLst/>
              <a:defRPr sz="4400"/>
            </a:lvl1pPr>
          </a:lstStyle>
          <a:p>
            <a:pPr marL="0" marR="0" lvl="0" indent="0" defTabSz="914400" rtl="0" eaLnBrk="0" fontAlgn="base" latinLnBrk="0" hangingPunct="0">
              <a:lnSpc>
                <a:spcPct val="100000"/>
              </a:lnSpc>
              <a:spcBef>
                <a:spcPct val="0"/>
              </a:spcBef>
              <a:spcAft>
                <a:spcPts val="1500"/>
              </a:spcAft>
              <a:tabLst/>
              <a:defRPr/>
            </a:pPr>
            <a:r>
              <a:rPr kumimoji="0" lang="en-US" sz="2200" b="1" i="0" u="none" strike="noStrike" kern="0" cap="none" spc="0" normalizeH="0" baseline="0" noProof="0" dirty="0" smtClean="0">
                <a:ln>
                  <a:noFill/>
                </a:ln>
                <a:solidFill>
                  <a:srgbClr val="0070C4"/>
                </a:solidFill>
                <a:effectLst/>
                <a:uLnTx/>
                <a:uFillTx/>
                <a:latin typeface="Helvetica CE" pitchFamily="34" charset="0"/>
                <a:ea typeface="Roboto" pitchFamily="2" charset="0"/>
                <a:cs typeface="+mj-cs"/>
              </a:rPr>
              <a:t>Thank You!</a:t>
            </a:r>
            <a:br>
              <a:rPr kumimoji="0" lang="en-US" sz="2200" b="1" i="0" u="none" strike="noStrike" kern="0" cap="none" spc="0" normalizeH="0" baseline="0" noProof="0" dirty="0" smtClean="0">
                <a:ln>
                  <a:noFill/>
                </a:ln>
                <a:solidFill>
                  <a:srgbClr val="0070C4"/>
                </a:solidFill>
                <a:effectLst/>
                <a:uLnTx/>
                <a:uFillTx/>
                <a:latin typeface="Helvetica CE" pitchFamily="34" charset="0"/>
                <a:ea typeface="Roboto" pitchFamily="2" charset="0"/>
                <a:cs typeface="+mj-cs"/>
              </a:rPr>
            </a:b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Email: </a:t>
            </a:r>
            <a:r>
              <a:rPr kumimoji="0" lang="en-US" sz="1800" b="1" i="0" u="none" strike="noStrike" kern="0" cap="none" spc="0" normalizeH="0" baseline="0" noProof="0" dirty="0" smtClean="0">
                <a:ln>
                  <a:noFill/>
                </a:ln>
                <a:solidFill>
                  <a:srgbClr val="FF0000"/>
                </a:solidFill>
                <a:effectLst/>
                <a:uLnTx/>
                <a:uFillTx/>
                <a:latin typeface="Helvetica CE" pitchFamily="34" charset="0"/>
                <a:ea typeface="+mj-ea"/>
                <a:cs typeface="+mj-cs"/>
                <a:hlinkClick r:id="rId3"/>
              </a:rPr>
              <a:t>info@yash.com</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t/>
            </a:r>
            <a:b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b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Web: </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hlinkClick r:id="rId4"/>
              </a:rPr>
              <a:t>www.yash.com</a:t>
            </a:r>
            <a:endParaRPr lang="en-US" dirty="0"/>
          </a:p>
        </p:txBody>
      </p:sp>
      <p:sp>
        <p:nvSpPr>
          <p:cNvPr id="22" name="Content Placeholder 8"/>
          <p:cNvSpPr>
            <a:spLocks noGrp="1"/>
          </p:cNvSpPr>
          <p:nvPr>
            <p:ph sz="quarter" idx="10" hasCustomPrompt="1"/>
          </p:nvPr>
        </p:nvSpPr>
        <p:spPr>
          <a:xfrm>
            <a:off x="532606" y="3962400"/>
            <a:ext cx="8116887" cy="2362200"/>
          </a:xfrm>
          <a:prstGeom prst="rect">
            <a:avLst/>
          </a:prstGeom>
        </p:spPr>
        <p:txBody>
          <a:bodyPr/>
          <a:lstStyle>
            <a:lvl1pPr marL="0" indent="0">
              <a:buClr>
                <a:srgbClr val="F58345"/>
              </a:buClr>
              <a:buFontTx/>
              <a:buNone/>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algn="just" defTabSz="877888"/>
            <a:r>
              <a:rPr lang="en-US" sz="1200" b="0" dirty="0" smtClean="0">
                <a:solidFill>
                  <a:srgbClr val="0D0D0D"/>
                </a:solidFill>
                <a:latin typeface="Helvetica CE" pitchFamily="34" charset="0"/>
              </a:rPr>
              <a:t>© YASH Technologies, 1996-2014. All rights reserved.</a:t>
            </a:r>
          </a:p>
          <a:p>
            <a:pPr algn="just" defTabSz="877888"/>
            <a:endParaRPr lang="en-US" sz="1200" b="0" dirty="0" smtClean="0">
              <a:solidFill>
                <a:srgbClr val="0D0D0D"/>
              </a:solidFill>
              <a:latin typeface="Helvetica CE" pitchFamily="34" charset="0"/>
            </a:endParaRPr>
          </a:p>
          <a:p>
            <a:pPr algn="just" defTabSz="877888"/>
            <a:r>
              <a:rPr lang="en-US" sz="1200" b="0" dirty="0" smtClean="0">
                <a:solidFill>
                  <a:srgbClr val="0D0D0D"/>
                </a:solidFill>
                <a:latin typeface="Helvetica CE" pitchFamily="34" charset="0"/>
              </a:rPr>
              <a:t>The information in this document is based on certain assumptions and as such is subject to change. No part of this document may be reproduced, stored or transmitted in any form or by any means, electronic or mechanical, for any purpose, without the express written permission of YASH Technologies Inc. This document makes reference to trademarks that may be owned by others. The use of such trademarks herein is not as assertion of ownership of such trademarks by YASH and is not intended to represent or imply the existence of an association between YASH  and the lawful owners of such trademarks.</a:t>
            </a:r>
            <a:endParaRPr lang="en-US" sz="1200" b="0" dirty="0">
              <a:solidFill>
                <a:srgbClr val="0D0D0D"/>
              </a:solidFill>
              <a:latin typeface="Helvetica CE" pitchFamily="34" charset="0"/>
            </a:endParaRPr>
          </a:p>
        </p:txBody>
      </p:sp>
    </p:spTree>
    <p:extLst>
      <p:ext uri="{BB962C8B-B14F-4D97-AF65-F5344CB8AC3E}">
        <p14:creationId xmlns:p14="http://schemas.microsoft.com/office/powerpoint/2010/main" val="2740423854"/>
      </p:ext>
    </p:extLst>
  </p:cSld>
  <p:clrMapOvr>
    <a:masterClrMapping/>
  </p:clrMapOvr>
  <p:timing>
    <p:tnLst>
      <p:par>
        <p:cTn id="1" dur="indefinite" restart="never" nodeType="tmRoot"/>
      </p:par>
    </p:tnLst>
  </p:timing>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686799" cy="533400"/>
          </a:xfrm>
        </p:spPr>
        <p:txBody>
          <a:bodyPr/>
          <a:lstStyle/>
          <a:p>
            <a:r>
              <a:rPr lang="en-US" smtClean="0"/>
              <a:t>Click to edit Master title style</a:t>
            </a:r>
            <a:endParaRPr lang="en-GB" dirty="0"/>
          </a:p>
        </p:txBody>
      </p:sp>
      <p:sp>
        <p:nvSpPr>
          <p:cNvPr id="3" name="Content Placeholder 2"/>
          <p:cNvSpPr>
            <a:spLocks noGrp="1"/>
          </p:cNvSpPr>
          <p:nvPr>
            <p:ph idx="1"/>
          </p:nvPr>
        </p:nvSpPr>
        <p:spPr>
          <a:xfrm>
            <a:off x="457200" y="1600201"/>
            <a:ext cx="8229600" cy="380999"/>
          </a:xfrm>
          <a:prstGeom prst="rect">
            <a:avLst/>
          </a:prstGeom>
        </p:spPr>
        <p:txBody>
          <a:body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7CC4D88-057C-4FDD-8838-10D6F4E8C700}" type="slidenum">
              <a:rPr lang="en-US"/>
              <a:pPr>
                <a:defRPr/>
              </a:pPr>
              <a:t>‹#›</a:t>
            </a:fld>
            <a:endParaRPr lang="en-US" dirty="0"/>
          </a:p>
        </p:txBody>
      </p:sp>
      <p:sp>
        <p:nvSpPr>
          <p:cNvPr id="7" name="Content Placeholder 2"/>
          <p:cNvSpPr>
            <a:spLocks noGrp="1"/>
          </p:cNvSpPr>
          <p:nvPr>
            <p:ph idx="13"/>
          </p:nvPr>
        </p:nvSpPr>
        <p:spPr>
          <a:xfrm>
            <a:off x="457200" y="2190751"/>
            <a:ext cx="8229600" cy="380999"/>
          </a:xfrm>
          <a:prstGeom prst="rect">
            <a:avLst/>
          </a:prstGeom>
        </p:spPr>
        <p:txBody>
          <a:bodyPr/>
          <a:lstStyle>
            <a:lvl1pPr>
              <a:defRPr sz="1600"/>
            </a:lvl1pPr>
          </a:lstStyle>
          <a:p>
            <a:pPr lvl="0"/>
            <a:r>
              <a:rPr lang="en-US" smtClean="0"/>
              <a:t>Click to edit Master text styles</a:t>
            </a:r>
          </a:p>
        </p:txBody>
      </p:sp>
      <p:sp>
        <p:nvSpPr>
          <p:cNvPr id="8" name="Content Placeholder 2"/>
          <p:cNvSpPr>
            <a:spLocks noGrp="1"/>
          </p:cNvSpPr>
          <p:nvPr>
            <p:ph idx="14"/>
          </p:nvPr>
        </p:nvSpPr>
        <p:spPr>
          <a:xfrm>
            <a:off x="457200" y="2781301"/>
            <a:ext cx="8229600" cy="380999"/>
          </a:xfrm>
          <a:prstGeom prst="rect">
            <a:avLst/>
          </a:prstGeom>
        </p:spPr>
        <p:txBody>
          <a:bodyPr/>
          <a:lstStyle>
            <a:lvl1pPr>
              <a:defRPr sz="1400"/>
            </a:lvl1pPr>
          </a:lstStyle>
          <a:p>
            <a:pPr lvl="0"/>
            <a:r>
              <a:rPr lang="en-US" smtClean="0"/>
              <a:t>Click to edit Master text styles</a:t>
            </a:r>
          </a:p>
        </p:txBody>
      </p:sp>
      <p:sp>
        <p:nvSpPr>
          <p:cNvPr id="9" name="Content Placeholder 2"/>
          <p:cNvSpPr>
            <a:spLocks noGrp="1"/>
          </p:cNvSpPr>
          <p:nvPr>
            <p:ph idx="15"/>
          </p:nvPr>
        </p:nvSpPr>
        <p:spPr>
          <a:xfrm>
            <a:off x="457200" y="3371851"/>
            <a:ext cx="8229600" cy="380999"/>
          </a:xfrm>
          <a:prstGeom prst="rect">
            <a:avLst/>
          </a:prstGeom>
        </p:spPr>
        <p:txBody>
          <a:bodyPr/>
          <a:lstStyle>
            <a:lvl1pPr>
              <a:defRPr sz="1200"/>
            </a:lvl1pPr>
          </a:lstStyle>
          <a:p>
            <a:pPr lvl="0"/>
            <a:r>
              <a:rPr lang="en-US" smtClean="0"/>
              <a:t>Click to edit Master text styles</a:t>
            </a:r>
          </a:p>
        </p:txBody>
      </p:sp>
      <p:sp>
        <p:nvSpPr>
          <p:cNvPr id="10" name="Content Placeholder 2"/>
          <p:cNvSpPr>
            <a:spLocks noGrp="1"/>
          </p:cNvSpPr>
          <p:nvPr>
            <p:ph idx="16"/>
          </p:nvPr>
        </p:nvSpPr>
        <p:spPr>
          <a:xfrm>
            <a:off x="457200" y="3962400"/>
            <a:ext cx="8229600" cy="380999"/>
          </a:xfrm>
          <a:prstGeom prst="rect">
            <a:avLst/>
          </a:prstGeom>
        </p:spPr>
        <p:txBody>
          <a:bodyPr/>
          <a:lstStyle>
            <a:lvl1pPr>
              <a:defRPr sz="1000"/>
            </a:lvl1pPr>
          </a:lstStyle>
          <a:p>
            <a:pPr lvl="0"/>
            <a:r>
              <a:rPr lang="en-US" smtClean="0"/>
              <a:t>Click to edit Master text styles</a:t>
            </a:r>
          </a:p>
        </p:txBody>
      </p:sp>
    </p:spTree>
    <p:extLst>
      <p:ext uri="{BB962C8B-B14F-4D97-AF65-F5344CB8AC3E}">
        <p14:creationId xmlns:p14="http://schemas.microsoft.com/office/powerpoint/2010/main" val="3602174048"/>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026C490-F7F7-4435-9597-75C8D1CB95B6}" type="datetimeFigureOut">
              <a:rPr lang="en-US" smtClean="0"/>
              <a:pPr/>
              <a:t>8/9/2019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2FAF5C-C99A-4334-AE82-433C6C052917}" type="slidenum">
              <a:rPr lang="en-US" smtClean="0"/>
              <a:pPr/>
              <a:t>‹#›</a:t>
            </a:fld>
            <a:endParaRPr lang="en-US"/>
          </a:p>
        </p:txBody>
      </p:sp>
    </p:spTree>
    <p:extLst>
      <p:ext uri="{BB962C8B-B14F-4D97-AF65-F5344CB8AC3E}">
        <p14:creationId xmlns:p14="http://schemas.microsoft.com/office/powerpoint/2010/main" val="4159857275"/>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Title, Chart and Text">
    <p:spTree>
      <p:nvGrpSpPr>
        <p:cNvPr id="1" name=""/>
        <p:cNvGrpSpPr/>
        <p:nvPr/>
      </p:nvGrpSpPr>
      <p:grpSpPr>
        <a:xfrm>
          <a:off x="0" y="0"/>
          <a:ext cx="0" cy="0"/>
          <a:chOff x="0" y="0"/>
          <a:chExt cx="0" cy="0"/>
        </a:xfrm>
      </p:grpSpPr>
      <p:sp>
        <p:nvSpPr>
          <p:cNvPr id="3" name="Rectangle 2"/>
          <p:cNvSpPr/>
          <p:nvPr/>
        </p:nvSpPr>
        <p:spPr>
          <a:xfrm>
            <a:off x="8458200" y="3048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4" name="TextBox 3"/>
          <p:cNvSpPr txBox="1"/>
          <p:nvPr/>
        </p:nvSpPr>
        <p:spPr>
          <a:xfrm>
            <a:off x="0" y="6326061"/>
            <a:ext cx="1752600" cy="338554"/>
          </a:xfrm>
          <a:prstGeom prst="rect">
            <a:avLst/>
          </a:prstGeom>
          <a:noFill/>
        </p:spPr>
        <p:txBody>
          <a:bodyPr wrap="square" rtlCol="0">
            <a:spAutoFit/>
          </a:bodyPr>
          <a:lstStyle/>
          <a:p>
            <a:pPr algn="ctr"/>
            <a:r>
              <a:rPr lang="en-US" sz="1600" b="1" dirty="0" smtClean="0">
                <a:solidFill>
                  <a:schemeClr val="tx1">
                    <a:lumMod val="75000"/>
                    <a:lumOff val="25000"/>
                  </a:schemeClr>
                </a:solidFill>
                <a:latin typeface="Helvetica CE" pitchFamily="34" charset="0"/>
              </a:rPr>
              <a:t>www.yash.com</a:t>
            </a:r>
            <a:endParaRPr lang="en-US" sz="1600" b="1" dirty="0">
              <a:solidFill>
                <a:schemeClr val="tx1">
                  <a:lumMod val="75000"/>
                  <a:lumOff val="25000"/>
                </a:schemeClr>
              </a:solidFill>
              <a:latin typeface="Helvetica CE" pitchFamily="34" charset="0"/>
            </a:endParaRPr>
          </a:p>
        </p:txBody>
      </p:sp>
      <p:sp>
        <p:nvSpPr>
          <p:cNvPr id="5" name="Rectangle 4"/>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6" name="Title 4"/>
          <p:cNvSpPr>
            <a:spLocks noGrp="1"/>
          </p:cNvSpPr>
          <p:nvPr>
            <p:ph type="title"/>
          </p:nvPr>
        </p:nvSpPr>
        <p:spPr>
          <a:xfrm>
            <a:off x="1" y="228600"/>
            <a:ext cx="8458199" cy="715962"/>
          </a:xfrm>
          <a:prstGeom prst="rect">
            <a:avLst/>
          </a:prstGeom>
          <a:solidFill>
            <a:srgbClr val="EEF3FA"/>
          </a:solidFill>
        </p:spPr>
        <p:txBody>
          <a:bodyPr/>
          <a:lstStyle>
            <a:lvl1pPr>
              <a:defRPr sz="2800">
                <a:solidFill>
                  <a:srgbClr val="005BA1"/>
                </a:solidFill>
                <a:latin typeface="Helvetica CE" pitchFamily="34" charset="0"/>
              </a:defRPr>
            </a:lvl1pPr>
          </a:lstStyle>
          <a:p>
            <a:r>
              <a:rPr lang="en-US" smtClean="0"/>
              <a:t>Click to edit Master title style</a:t>
            </a:r>
            <a:endParaRPr lang="en-US" dirty="0"/>
          </a:p>
        </p:txBody>
      </p:sp>
      <p:sp>
        <p:nvSpPr>
          <p:cNvPr id="12" name="Content Placeholder 8"/>
          <p:cNvSpPr>
            <a:spLocks noGrp="1"/>
          </p:cNvSpPr>
          <p:nvPr>
            <p:ph sz="quarter" idx="10"/>
          </p:nvPr>
        </p:nvSpPr>
        <p:spPr>
          <a:xfrm>
            <a:off x="563272" y="1600200"/>
            <a:ext cx="8116887" cy="457200"/>
          </a:xfrm>
          <a:prstGeom prst="rect">
            <a:avLst/>
          </a:prstGeom>
        </p:spPr>
        <p:txBody>
          <a:bodyPr/>
          <a:lstStyle>
            <a:lvl1pPr marL="342900" indent="-342900">
              <a:buClr>
                <a:srgbClr val="F58345"/>
              </a:buClr>
              <a:buFont typeface="Wingdings" pitchFamily="2" charset="2"/>
              <a:buChar char="§"/>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3" name="Content Placeholder 8"/>
          <p:cNvSpPr>
            <a:spLocks noGrp="1"/>
          </p:cNvSpPr>
          <p:nvPr>
            <p:ph sz="quarter" idx="11"/>
          </p:nvPr>
        </p:nvSpPr>
        <p:spPr>
          <a:xfrm>
            <a:off x="563272" y="2286000"/>
            <a:ext cx="8116887" cy="457200"/>
          </a:xfrm>
          <a:prstGeom prst="rect">
            <a:avLst/>
          </a:prstGeom>
        </p:spPr>
        <p:txBody>
          <a:bodyPr/>
          <a:lstStyle>
            <a:lvl1pPr marL="342900" indent="-342900">
              <a:buClr>
                <a:srgbClr val="F58345"/>
              </a:buClr>
              <a:buFont typeface="Wingdings" pitchFamily="2" charset="2"/>
              <a:buChar char="§"/>
              <a:defRPr sz="16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4" name="Content Placeholder 8"/>
          <p:cNvSpPr>
            <a:spLocks noGrp="1"/>
          </p:cNvSpPr>
          <p:nvPr>
            <p:ph sz="quarter" idx="12"/>
          </p:nvPr>
        </p:nvSpPr>
        <p:spPr>
          <a:xfrm>
            <a:off x="563272" y="2971800"/>
            <a:ext cx="8116887" cy="457200"/>
          </a:xfrm>
          <a:prstGeom prst="rect">
            <a:avLst/>
          </a:prstGeom>
        </p:spPr>
        <p:txBody>
          <a:bodyPr/>
          <a:lstStyle>
            <a:lvl1pPr marL="342900" indent="-342900">
              <a:buClr>
                <a:srgbClr val="F58345"/>
              </a:buClr>
              <a:buFont typeface="Wingdings" pitchFamily="2" charset="2"/>
              <a:buChar char="§"/>
              <a:defRPr sz="14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5" name="Content Placeholder 8"/>
          <p:cNvSpPr>
            <a:spLocks noGrp="1"/>
          </p:cNvSpPr>
          <p:nvPr>
            <p:ph sz="quarter" idx="13"/>
          </p:nvPr>
        </p:nvSpPr>
        <p:spPr>
          <a:xfrm>
            <a:off x="563272" y="3657600"/>
            <a:ext cx="8116887" cy="457200"/>
          </a:xfrm>
          <a:prstGeom prst="rect">
            <a:avLst/>
          </a:prstGeom>
        </p:spPr>
        <p:txBody>
          <a:bodyPr/>
          <a:lstStyle>
            <a:lvl1pPr marL="342900" indent="-342900">
              <a:buClr>
                <a:srgbClr val="F58345"/>
              </a:buClr>
              <a:buFont typeface="Wingdings" pitchFamily="2" charset="2"/>
              <a:buChar char="§"/>
              <a:defRPr sz="12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6" name="Content Placeholder 8"/>
          <p:cNvSpPr>
            <a:spLocks noGrp="1"/>
          </p:cNvSpPr>
          <p:nvPr>
            <p:ph sz="quarter" idx="14"/>
          </p:nvPr>
        </p:nvSpPr>
        <p:spPr>
          <a:xfrm>
            <a:off x="563272" y="4343400"/>
            <a:ext cx="8116887" cy="457200"/>
          </a:xfrm>
          <a:prstGeom prst="rect">
            <a:avLst/>
          </a:prstGeom>
        </p:spPr>
        <p:txBody>
          <a:bodyPr/>
          <a:lstStyle>
            <a:lvl1pPr marL="342900" indent="-342900">
              <a:buClr>
                <a:srgbClr val="F58345"/>
              </a:buClr>
              <a:buFont typeface="Wingdings" pitchFamily="2" charset="2"/>
              <a:buChar char="§"/>
              <a:defRPr sz="10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Tree>
    <p:extLst>
      <p:ext uri="{BB962C8B-B14F-4D97-AF65-F5344CB8AC3E}">
        <p14:creationId xmlns:p14="http://schemas.microsoft.com/office/powerpoint/2010/main" val="105351139"/>
      </p:ext>
    </p:extLst>
  </p:cSld>
  <p:clrMapOvr>
    <a:masterClrMapping/>
  </p:clrMapOvr>
  <p:timing>
    <p:tnLst>
      <p:par>
        <p:cTn id="1" dur="indefinite" restart="never" nodeType="tmRoot"/>
      </p:par>
    </p:tnLst>
  </p:timing>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1_Title, Chart and Text">
    <p:spTree>
      <p:nvGrpSpPr>
        <p:cNvPr id="1" name=""/>
        <p:cNvGrpSpPr/>
        <p:nvPr/>
      </p:nvGrpSpPr>
      <p:grpSpPr>
        <a:xfrm>
          <a:off x="0" y="0"/>
          <a:ext cx="0" cy="0"/>
          <a:chOff x="0" y="0"/>
          <a:chExt cx="0" cy="0"/>
        </a:xfrm>
      </p:grpSpPr>
      <p:sp>
        <p:nvSpPr>
          <p:cNvPr id="3" name="Rectangle 2"/>
          <p:cNvSpPr/>
          <p:nvPr/>
        </p:nvSpPr>
        <p:spPr>
          <a:xfrm>
            <a:off x="8458200" y="3048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4" name="TextBox 3"/>
          <p:cNvSpPr txBox="1"/>
          <p:nvPr/>
        </p:nvSpPr>
        <p:spPr>
          <a:xfrm>
            <a:off x="0" y="6326061"/>
            <a:ext cx="1752600" cy="338554"/>
          </a:xfrm>
          <a:prstGeom prst="rect">
            <a:avLst/>
          </a:prstGeom>
          <a:noFill/>
        </p:spPr>
        <p:txBody>
          <a:bodyPr wrap="square" rtlCol="0">
            <a:spAutoFit/>
          </a:bodyPr>
          <a:lstStyle/>
          <a:p>
            <a:pPr algn="ctr"/>
            <a:r>
              <a:rPr lang="en-US" sz="1600" b="1" dirty="0" smtClean="0">
                <a:solidFill>
                  <a:schemeClr val="tx1">
                    <a:lumMod val="75000"/>
                    <a:lumOff val="25000"/>
                  </a:schemeClr>
                </a:solidFill>
                <a:latin typeface="Helvetica CE" pitchFamily="34" charset="0"/>
              </a:rPr>
              <a:t>www.yash.com</a:t>
            </a:r>
            <a:endParaRPr lang="en-US" sz="1600" b="1" dirty="0">
              <a:solidFill>
                <a:srgbClr val="A6A6A6"/>
              </a:solidFill>
              <a:latin typeface="Helvetica CE" pitchFamily="34" charset="0"/>
            </a:endParaRPr>
          </a:p>
        </p:txBody>
      </p:sp>
      <p:sp>
        <p:nvSpPr>
          <p:cNvPr id="5" name="Rectangle 4"/>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6" name="Title 4"/>
          <p:cNvSpPr>
            <a:spLocks noGrp="1"/>
          </p:cNvSpPr>
          <p:nvPr>
            <p:ph type="title"/>
          </p:nvPr>
        </p:nvSpPr>
        <p:spPr>
          <a:xfrm>
            <a:off x="1" y="228600"/>
            <a:ext cx="8458199" cy="715962"/>
          </a:xfrm>
          <a:prstGeom prst="rect">
            <a:avLst/>
          </a:prstGeom>
          <a:solidFill>
            <a:srgbClr val="EEF3FA"/>
          </a:solidFill>
        </p:spPr>
        <p:txBody>
          <a:bodyPr/>
          <a:lstStyle>
            <a:lvl1pPr>
              <a:defRPr sz="2800" b="1">
                <a:solidFill>
                  <a:srgbClr val="005BA1"/>
                </a:solidFill>
                <a:latin typeface="Helvetica CE" pitchFamily="34" charset="0"/>
              </a:defRPr>
            </a:lvl1pPr>
          </a:lstStyle>
          <a:p>
            <a:r>
              <a:rPr lang="en-US" smtClean="0"/>
              <a:t>Click to edit Master title style</a:t>
            </a:r>
            <a:endParaRPr lang="en-US" dirty="0"/>
          </a:p>
        </p:txBody>
      </p:sp>
      <p:sp>
        <p:nvSpPr>
          <p:cNvPr id="12" name="Content Placeholder 8"/>
          <p:cNvSpPr>
            <a:spLocks noGrp="1"/>
          </p:cNvSpPr>
          <p:nvPr>
            <p:ph sz="quarter" idx="10"/>
          </p:nvPr>
        </p:nvSpPr>
        <p:spPr>
          <a:xfrm>
            <a:off x="563272" y="1600200"/>
            <a:ext cx="8116887" cy="457200"/>
          </a:xfrm>
          <a:prstGeom prst="rect">
            <a:avLst/>
          </a:prstGeom>
        </p:spPr>
        <p:txBody>
          <a:bodyPr/>
          <a:lstStyle>
            <a:lvl1pPr marL="342900" indent="-342900">
              <a:buClr>
                <a:srgbClr val="F58345"/>
              </a:buClr>
              <a:buFont typeface="Wingdings" pitchFamily="2" charset="2"/>
              <a:buChar char="§"/>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3" name="Content Placeholder 8"/>
          <p:cNvSpPr>
            <a:spLocks noGrp="1"/>
          </p:cNvSpPr>
          <p:nvPr>
            <p:ph sz="quarter" idx="11"/>
          </p:nvPr>
        </p:nvSpPr>
        <p:spPr>
          <a:xfrm>
            <a:off x="563272" y="2286000"/>
            <a:ext cx="8116887" cy="457200"/>
          </a:xfrm>
          <a:prstGeom prst="rect">
            <a:avLst/>
          </a:prstGeom>
        </p:spPr>
        <p:txBody>
          <a:bodyPr/>
          <a:lstStyle>
            <a:lvl1pPr marL="342900" indent="-342900">
              <a:buClr>
                <a:srgbClr val="F58345"/>
              </a:buClr>
              <a:buFont typeface="Wingdings" pitchFamily="2" charset="2"/>
              <a:buChar char="§"/>
              <a:defRPr sz="16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4" name="Content Placeholder 8"/>
          <p:cNvSpPr>
            <a:spLocks noGrp="1"/>
          </p:cNvSpPr>
          <p:nvPr>
            <p:ph sz="quarter" idx="12"/>
          </p:nvPr>
        </p:nvSpPr>
        <p:spPr>
          <a:xfrm>
            <a:off x="563272" y="2971800"/>
            <a:ext cx="8116887" cy="457200"/>
          </a:xfrm>
          <a:prstGeom prst="rect">
            <a:avLst/>
          </a:prstGeom>
        </p:spPr>
        <p:txBody>
          <a:bodyPr/>
          <a:lstStyle>
            <a:lvl1pPr marL="342900" indent="-342900">
              <a:buClr>
                <a:srgbClr val="F58345"/>
              </a:buClr>
              <a:buFont typeface="Wingdings" pitchFamily="2" charset="2"/>
              <a:buChar char="§"/>
              <a:defRPr sz="14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5" name="Content Placeholder 8"/>
          <p:cNvSpPr>
            <a:spLocks noGrp="1"/>
          </p:cNvSpPr>
          <p:nvPr>
            <p:ph sz="quarter" idx="13"/>
          </p:nvPr>
        </p:nvSpPr>
        <p:spPr>
          <a:xfrm>
            <a:off x="563272" y="3657600"/>
            <a:ext cx="8116887" cy="457200"/>
          </a:xfrm>
          <a:prstGeom prst="rect">
            <a:avLst/>
          </a:prstGeom>
        </p:spPr>
        <p:txBody>
          <a:bodyPr/>
          <a:lstStyle>
            <a:lvl1pPr marL="342900" indent="-342900">
              <a:buClr>
                <a:srgbClr val="F58345"/>
              </a:buClr>
              <a:buFont typeface="Wingdings" pitchFamily="2" charset="2"/>
              <a:buChar char="§"/>
              <a:defRPr sz="12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6" name="Content Placeholder 8"/>
          <p:cNvSpPr>
            <a:spLocks noGrp="1"/>
          </p:cNvSpPr>
          <p:nvPr>
            <p:ph sz="quarter" idx="14"/>
          </p:nvPr>
        </p:nvSpPr>
        <p:spPr>
          <a:xfrm>
            <a:off x="563272" y="4343400"/>
            <a:ext cx="8116887" cy="457200"/>
          </a:xfrm>
          <a:prstGeom prst="rect">
            <a:avLst/>
          </a:prstGeom>
        </p:spPr>
        <p:txBody>
          <a:bodyPr/>
          <a:lstStyle>
            <a:lvl1pPr marL="342900" indent="-342900">
              <a:buClr>
                <a:srgbClr val="F58345"/>
              </a:buClr>
              <a:buFont typeface="Wingdings" pitchFamily="2" charset="2"/>
              <a:buChar char="§"/>
              <a:defRPr sz="10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Tree>
    <p:extLst>
      <p:ext uri="{BB962C8B-B14F-4D97-AF65-F5344CB8AC3E}">
        <p14:creationId xmlns:p14="http://schemas.microsoft.com/office/powerpoint/2010/main" val="3807041739"/>
      </p:ext>
    </p:extLst>
  </p:cSld>
  <p:clrMapOvr>
    <a:masterClrMapping/>
  </p:clrMapOvr>
  <p:timing>
    <p:tnLst>
      <p:par>
        <p:cTn id="1" dur="indefinite" restart="never" nodeType="tmRoot"/>
      </p:par>
    </p:tnLst>
  </p:timing>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itle, Chart and Text">
    <p:spTree>
      <p:nvGrpSpPr>
        <p:cNvPr id="1" name=""/>
        <p:cNvGrpSpPr/>
        <p:nvPr/>
      </p:nvGrpSpPr>
      <p:grpSpPr>
        <a:xfrm>
          <a:off x="0" y="0"/>
          <a:ext cx="0" cy="0"/>
          <a:chOff x="0" y="0"/>
          <a:chExt cx="0" cy="0"/>
        </a:xfrm>
      </p:grpSpPr>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17747" y="762000"/>
            <a:ext cx="1746606" cy="914400"/>
          </a:xfrm>
          <a:prstGeom prst="rect">
            <a:avLst/>
          </a:prstGeom>
        </p:spPr>
      </p:pic>
      <p:sp>
        <p:nvSpPr>
          <p:cNvPr id="19" name="Rectangle 18"/>
          <p:cNvSpPr/>
          <p:nvPr/>
        </p:nvSpPr>
        <p:spPr>
          <a:xfrm>
            <a:off x="304800" y="3810000"/>
            <a:ext cx="8572500" cy="2833687"/>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p:cNvSpPr>
            <a:spLocks noGrp="1"/>
          </p:cNvSpPr>
          <p:nvPr>
            <p:ph type="title" hasCustomPrompt="1"/>
          </p:nvPr>
        </p:nvSpPr>
        <p:spPr>
          <a:xfrm>
            <a:off x="476250" y="1828800"/>
            <a:ext cx="8229600" cy="1143000"/>
          </a:xfrm>
          <a:prstGeom prst="rect">
            <a:avLst/>
          </a:prstGeom>
        </p:spPr>
        <p:txBody>
          <a:bodyPr/>
          <a:lstStyle>
            <a:lvl1pPr marL="0" marR="0" indent="0" defTabSz="914400" rtl="0" eaLnBrk="0" fontAlgn="base" latinLnBrk="0" hangingPunct="0">
              <a:lnSpc>
                <a:spcPct val="100000"/>
              </a:lnSpc>
              <a:spcBef>
                <a:spcPct val="0"/>
              </a:spcBef>
              <a:spcAft>
                <a:spcPts val="1500"/>
              </a:spcAft>
              <a:tabLst/>
              <a:defRPr sz="4400"/>
            </a:lvl1pPr>
          </a:lstStyle>
          <a:p>
            <a:pPr marL="0" marR="0" lvl="0" indent="0" defTabSz="914400" rtl="0" eaLnBrk="0" fontAlgn="base" latinLnBrk="0" hangingPunct="0">
              <a:lnSpc>
                <a:spcPct val="100000"/>
              </a:lnSpc>
              <a:spcBef>
                <a:spcPct val="0"/>
              </a:spcBef>
              <a:spcAft>
                <a:spcPts val="1500"/>
              </a:spcAft>
              <a:tabLst/>
              <a:defRPr/>
            </a:pPr>
            <a:r>
              <a:rPr kumimoji="0" lang="en-US" sz="2200" b="1" i="0" u="none" strike="noStrike" kern="0" cap="none" spc="0" normalizeH="0" baseline="0" noProof="0" dirty="0" smtClean="0">
                <a:ln>
                  <a:noFill/>
                </a:ln>
                <a:solidFill>
                  <a:srgbClr val="0070C4"/>
                </a:solidFill>
                <a:effectLst/>
                <a:uLnTx/>
                <a:uFillTx/>
                <a:latin typeface="Helvetica CE" pitchFamily="34" charset="0"/>
                <a:ea typeface="Roboto" pitchFamily="2" charset="0"/>
                <a:cs typeface="+mj-cs"/>
              </a:rPr>
              <a:t>Thank You!</a:t>
            </a:r>
            <a:br>
              <a:rPr kumimoji="0" lang="en-US" sz="2200" b="1" i="0" u="none" strike="noStrike" kern="0" cap="none" spc="0" normalizeH="0" baseline="0" noProof="0" dirty="0" smtClean="0">
                <a:ln>
                  <a:noFill/>
                </a:ln>
                <a:solidFill>
                  <a:srgbClr val="0070C4"/>
                </a:solidFill>
                <a:effectLst/>
                <a:uLnTx/>
                <a:uFillTx/>
                <a:latin typeface="Helvetica CE" pitchFamily="34" charset="0"/>
                <a:ea typeface="Roboto" pitchFamily="2" charset="0"/>
                <a:cs typeface="+mj-cs"/>
              </a:rPr>
            </a:b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Email: </a:t>
            </a:r>
            <a:r>
              <a:rPr kumimoji="0" lang="en-US" sz="1800" b="1" i="0" u="none" strike="noStrike" kern="0" cap="none" spc="0" normalizeH="0" baseline="0" noProof="0" dirty="0" smtClean="0">
                <a:ln>
                  <a:noFill/>
                </a:ln>
                <a:solidFill>
                  <a:srgbClr val="FF0000"/>
                </a:solidFill>
                <a:effectLst/>
                <a:uLnTx/>
                <a:uFillTx/>
                <a:latin typeface="Helvetica CE" pitchFamily="34" charset="0"/>
                <a:ea typeface="+mj-ea"/>
                <a:cs typeface="+mj-cs"/>
                <a:hlinkClick r:id="rId3"/>
              </a:rPr>
              <a:t>info@yash.com</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t/>
            </a:r>
            <a:b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b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Web: </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hlinkClick r:id="rId4"/>
              </a:rPr>
              <a:t>www.yash.com</a:t>
            </a:r>
            <a:endParaRPr lang="en-US" dirty="0"/>
          </a:p>
        </p:txBody>
      </p:sp>
      <p:sp>
        <p:nvSpPr>
          <p:cNvPr id="22" name="Content Placeholder 8"/>
          <p:cNvSpPr>
            <a:spLocks noGrp="1"/>
          </p:cNvSpPr>
          <p:nvPr>
            <p:ph sz="quarter" idx="10" hasCustomPrompt="1"/>
          </p:nvPr>
        </p:nvSpPr>
        <p:spPr>
          <a:xfrm>
            <a:off x="532606" y="3962400"/>
            <a:ext cx="8116887" cy="2362200"/>
          </a:xfrm>
          <a:prstGeom prst="rect">
            <a:avLst/>
          </a:prstGeom>
        </p:spPr>
        <p:txBody>
          <a:bodyPr/>
          <a:lstStyle>
            <a:lvl1pPr marL="0" indent="0">
              <a:buClr>
                <a:srgbClr val="F58345"/>
              </a:buClr>
              <a:buFontTx/>
              <a:buNone/>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algn="just" defTabSz="877888"/>
            <a:r>
              <a:rPr lang="en-US" sz="1200" b="0" dirty="0" smtClean="0">
                <a:solidFill>
                  <a:srgbClr val="0D0D0D"/>
                </a:solidFill>
                <a:latin typeface="Helvetica CE" pitchFamily="34" charset="0"/>
              </a:rPr>
              <a:t>© YASH Technologies, 1996-2014. All rights reserved.</a:t>
            </a:r>
          </a:p>
          <a:p>
            <a:pPr algn="just" defTabSz="877888"/>
            <a:endParaRPr lang="en-US" sz="1200" b="0" dirty="0" smtClean="0">
              <a:solidFill>
                <a:srgbClr val="0D0D0D"/>
              </a:solidFill>
              <a:latin typeface="Helvetica CE" pitchFamily="34" charset="0"/>
            </a:endParaRPr>
          </a:p>
          <a:p>
            <a:pPr algn="just" defTabSz="877888"/>
            <a:r>
              <a:rPr lang="en-US" sz="1200" b="0" dirty="0" smtClean="0">
                <a:solidFill>
                  <a:srgbClr val="0D0D0D"/>
                </a:solidFill>
                <a:latin typeface="Helvetica CE" pitchFamily="34" charset="0"/>
              </a:rPr>
              <a:t>The information in this document is based on certain assumptions and as such is subject to change. No part of this document may be reproduced, stored or transmitted in any form or by any means, electronic or mechanical, for any purpose, without the express written permission of YASH Technologies Inc. This document makes reference to trademarks that may be owned by others. The use of such trademarks herein is not as assertion of ownership of such trademarks by YASH and is not intended to represent or imply the existence of an association between YASH  and the lawful owners of such trademarks.</a:t>
            </a:r>
            <a:endParaRPr lang="en-US" sz="1200" b="0" dirty="0">
              <a:solidFill>
                <a:srgbClr val="0D0D0D"/>
              </a:solidFill>
              <a:latin typeface="Helvetica CE" pitchFamily="34" charset="0"/>
            </a:endParaRPr>
          </a:p>
        </p:txBody>
      </p:sp>
    </p:spTree>
    <p:extLst>
      <p:ext uri="{BB962C8B-B14F-4D97-AF65-F5344CB8AC3E}">
        <p14:creationId xmlns:p14="http://schemas.microsoft.com/office/powerpoint/2010/main" val="2599530146"/>
      </p:ext>
    </p:extLst>
  </p:cSld>
  <p:clrMapOvr>
    <a:masterClrMapping/>
  </p:clrMapOvr>
  <p:timing>
    <p:tnLst>
      <p:par>
        <p:cTn id="1" dur="indefinite" restart="never" nodeType="tmRoot"/>
      </p:par>
    </p:tnLst>
  </p:timing>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686799" cy="533400"/>
          </a:xfrm>
        </p:spPr>
        <p:txBody>
          <a:bodyPr/>
          <a:lstStyle/>
          <a:p>
            <a:r>
              <a:rPr lang="en-US" smtClean="0"/>
              <a:t>Click to edit Master title style</a:t>
            </a:r>
            <a:endParaRPr lang="en-GB" dirty="0"/>
          </a:p>
        </p:txBody>
      </p:sp>
      <p:sp>
        <p:nvSpPr>
          <p:cNvPr id="3" name="Content Placeholder 2"/>
          <p:cNvSpPr>
            <a:spLocks noGrp="1"/>
          </p:cNvSpPr>
          <p:nvPr>
            <p:ph idx="1"/>
          </p:nvPr>
        </p:nvSpPr>
        <p:spPr>
          <a:xfrm>
            <a:off x="457200" y="1600201"/>
            <a:ext cx="8229600" cy="380999"/>
          </a:xfrm>
          <a:prstGeom prst="rect">
            <a:avLst/>
          </a:prstGeom>
        </p:spPr>
        <p:txBody>
          <a:body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7CC4D88-057C-4FDD-8838-10D6F4E8C700}" type="slidenum">
              <a:rPr lang="en-US"/>
              <a:pPr>
                <a:defRPr/>
              </a:pPr>
              <a:t>‹#›</a:t>
            </a:fld>
            <a:endParaRPr lang="en-US" dirty="0"/>
          </a:p>
        </p:txBody>
      </p:sp>
      <p:sp>
        <p:nvSpPr>
          <p:cNvPr id="7" name="Content Placeholder 2"/>
          <p:cNvSpPr>
            <a:spLocks noGrp="1"/>
          </p:cNvSpPr>
          <p:nvPr>
            <p:ph idx="13"/>
          </p:nvPr>
        </p:nvSpPr>
        <p:spPr>
          <a:xfrm>
            <a:off x="457200" y="2190751"/>
            <a:ext cx="8229600" cy="380999"/>
          </a:xfrm>
          <a:prstGeom prst="rect">
            <a:avLst/>
          </a:prstGeom>
        </p:spPr>
        <p:txBody>
          <a:bodyPr/>
          <a:lstStyle>
            <a:lvl1pPr>
              <a:defRPr sz="1600"/>
            </a:lvl1pPr>
          </a:lstStyle>
          <a:p>
            <a:pPr lvl="0"/>
            <a:r>
              <a:rPr lang="en-US" smtClean="0"/>
              <a:t>Click to edit Master text styles</a:t>
            </a:r>
          </a:p>
        </p:txBody>
      </p:sp>
      <p:sp>
        <p:nvSpPr>
          <p:cNvPr id="8" name="Content Placeholder 2"/>
          <p:cNvSpPr>
            <a:spLocks noGrp="1"/>
          </p:cNvSpPr>
          <p:nvPr>
            <p:ph idx="14"/>
          </p:nvPr>
        </p:nvSpPr>
        <p:spPr>
          <a:xfrm>
            <a:off x="457200" y="2781301"/>
            <a:ext cx="8229600" cy="380999"/>
          </a:xfrm>
          <a:prstGeom prst="rect">
            <a:avLst/>
          </a:prstGeom>
        </p:spPr>
        <p:txBody>
          <a:bodyPr/>
          <a:lstStyle>
            <a:lvl1pPr>
              <a:defRPr sz="1400"/>
            </a:lvl1pPr>
          </a:lstStyle>
          <a:p>
            <a:pPr lvl="0"/>
            <a:r>
              <a:rPr lang="en-US" smtClean="0"/>
              <a:t>Click to edit Master text styles</a:t>
            </a:r>
          </a:p>
        </p:txBody>
      </p:sp>
      <p:sp>
        <p:nvSpPr>
          <p:cNvPr id="9" name="Content Placeholder 2"/>
          <p:cNvSpPr>
            <a:spLocks noGrp="1"/>
          </p:cNvSpPr>
          <p:nvPr>
            <p:ph idx="15"/>
          </p:nvPr>
        </p:nvSpPr>
        <p:spPr>
          <a:xfrm>
            <a:off x="457200" y="3371851"/>
            <a:ext cx="8229600" cy="380999"/>
          </a:xfrm>
          <a:prstGeom prst="rect">
            <a:avLst/>
          </a:prstGeom>
        </p:spPr>
        <p:txBody>
          <a:bodyPr/>
          <a:lstStyle>
            <a:lvl1pPr>
              <a:defRPr sz="1200"/>
            </a:lvl1pPr>
          </a:lstStyle>
          <a:p>
            <a:pPr lvl="0"/>
            <a:r>
              <a:rPr lang="en-US" smtClean="0"/>
              <a:t>Click to edit Master text styles</a:t>
            </a:r>
          </a:p>
        </p:txBody>
      </p:sp>
      <p:sp>
        <p:nvSpPr>
          <p:cNvPr id="10" name="Content Placeholder 2"/>
          <p:cNvSpPr>
            <a:spLocks noGrp="1"/>
          </p:cNvSpPr>
          <p:nvPr>
            <p:ph idx="16"/>
          </p:nvPr>
        </p:nvSpPr>
        <p:spPr>
          <a:xfrm>
            <a:off x="457200" y="3962400"/>
            <a:ext cx="8229600" cy="380999"/>
          </a:xfrm>
          <a:prstGeom prst="rect">
            <a:avLst/>
          </a:prstGeom>
        </p:spPr>
        <p:txBody>
          <a:bodyPr/>
          <a:lstStyle>
            <a:lvl1pPr>
              <a:defRPr sz="1000"/>
            </a:lvl1pPr>
          </a:lstStyle>
          <a:p>
            <a:pPr lvl="0"/>
            <a:r>
              <a:rPr lang="en-US" smtClean="0"/>
              <a:t>Click to edit Master text styles</a:t>
            </a:r>
          </a:p>
        </p:txBody>
      </p:sp>
    </p:spTree>
    <p:extLst>
      <p:ext uri="{BB962C8B-B14F-4D97-AF65-F5344CB8AC3E}">
        <p14:creationId xmlns:p14="http://schemas.microsoft.com/office/powerpoint/2010/main" val="41472973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7CC4D88-057C-4FDD-8838-10D6F4E8C70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026C490-F7F7-4435-9597-75C8D1CB95B6}" type="datetimeFigureOut">
              <a:rPr lang="en-US" smtClean="0"/>
              <a:pPr/>
              <a:t>8/9/2019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2FAF5C-C99A-4334-AE82-433C6C052917}" type="slidenum">
              <a:rPr lang="en-US" smtClean="0"/>
              <a:pPr/>
              <a:t>‹#›</a:t>
            </a:fld>
            <a:endParaRPr lang="en-US"/>
          </a:p>
        </p:txBody>
      </p:sp>
    </p:spTree>
    <p:extLst>
      <p:ext uri="{BB962C8B-B14F-4D97-AF65-F5344CB8AC3E}">
        <p14:creationId xmlns:p14="http://schemas.microsoft.com/office/powerpoint/2010/main" val="165101330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Title, Chart and Text">
    <p:spTree>
      <p:nvGrpSpPr>
        <p:cNvPr id="1" name=""/>
        <p:cNvGrpSpPr/>
        <p:nvPr/>
      </p:nvGrpSpPr>
      <p:grpSpPr>
        <a:xfrm>
          <a:off x="0" y="0"/>
          <a:ext cx="0" cy="0"/>
          <a:chOff x="0" y="0"/>
          <a:chExt cx="0" cy="0"/>
        </a:xfrm>
      </p:grpSpPr>
      <p:sp>
        <p:nvSpPr>
          <p:cNvPr id="3" name="Rectangle 2"/>
          <p:cNvSpPr/>
          <p:nvPr/>
        </p:nvSpPr>
        <p:spPr>
          <a:xfrm>
            <a:off x="8458200" y="3048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4" name="TextBox 3"/>
          <p:cNvSpPr txBox="1"/>
          <p:nvPr/>
        </p:nvSpPr>
        <p:spPr>
          <a:xfrm>
            <a:off x="0" y="6326061"/>
            <a:ext cx="1752600" cy="338554"/>
          </a:xfrm>
          <a:prstGeom prst="rect">
            <a:avLst/>
          </a:prstGeom>
          <a:noFill/>
        </p:spPr>
        <p:txBody>
          <a:bodyPr wrap="square" rtlCol="0">
            <a:spAutoFit/>
          </a:bodyPr>
          <a:lstStyle/>
          <a:p>
            <a:pPr algn="ctr"/>
            <a:r>
              <a:rPr lang="en-US" sz="1600" b="1" dirty="0" smtClean="0">
                <a:solidFill>
                  <a:schemeClr val="tx1">
                    <a:lumMod val="75000"/>
                    <a:lumOff val="25000"/>
                  </a:schemeClr>
                </a:solidFill>
                <a:latin typeface="Helvetica CE" pitchFamily="34" charset="0"/>
              </a:rPr>
              <a:t>www.yash.com</a:t>
            </a:r>
            <a:endParaRPr lang="en-US" sz="1600" b="1" dirty="0">
              <a:solidFill>
                <a:schemeClr val="tx1">
                  <a:lumMod val="75000"/>
                  <a:lumOff val="25000"/>
                </a:schemeClr>
              </a:solidFill>
              <a:latin typeface="Helvetica CE" pitchFamily="34" charset="0"/>
            </a:endParaRPr>
          </a:p>
        </p:txBody>
      </p:sp>
      <p:sp>
        <p:nvSpPr>
          <p:cNvPr id="5" name="Rectangle 4"/>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6" name="Title 4"/>
          <p:cNvSpPr>
            <a:spLocks noGrp="1"/>
          </p:cNvSpPr>
          <p:nvPr>
            <p:ph type="title"/>
          </p:nvPr>
        </p:nvSpPr>
        <p:spPr>
          <a:xfrm>
            <a:off x="1" y="228600"/>
            <a:ext cx="8458199" cy="715962"/>
          </a:xfrm>
          <a:prstGeom prst="rect">
            <a:avLst/>
          </a:prstGeom>
          <a:solidFill>
            <a:srgbClr val="EEF3FA"/>
          </a:solidFill>
        </p:spPr>
        <p:txBody>
          <a:bodyPr/>
          <a:lstStyle>
            <a:lvl1pPr>
              <a:defRPr sz="2800">
                <a:solidFill>
                  <a:srgbClr val="005BA1"/>
                </a:solidFill>
                <a:latin typeface="Helvetica CE" pitchFamily="34" charset="0"/>
              </a:defRPr>
            </a:lvl1pPr>
          </a:lstStyle>
          <a:p>
            <a:r>
              <a:rPr lang="en-US" smtClean="0"/>
              <a:t>Click to edit Master title style</a:t>
            </a:r>
            <a:endParaRPr lang="en-US" dirty="0"/>
          </a:p>
        </p:txBody>
      </p:sp>
      <p:sp>
        <p:nvSpPr>
          <p:cNvPr id="12" name="Content Placeholder 8"/>
          <p:cNvSpPr>
            <a:spLocks noGrp="1"/>
          </p:cNvSpPr>
          <p:nvPr>
            <p:ph sz="quarter" idx="10"/>
          </p:nvPr>
        </p:nvSpPr>
        <p:spPr>
          <a:xfrm>
            <a:off x="563272" y="1600200"/>
            <a:ext cx="8116887" cy="457200"/>
          </a:xfrm>
          <a:prstGeom prst="rect">
            <a:avLst/>
          </a:prstGeom>
        </p:spPr>
        <p:txBody>
          <a:bodyPr/>
          <a:lstStyle>
            <a:lvl1pPr marL="342900" indent="-342900">
              <a:buClr>
                <a:srgbClr val="F58345"/>
              </a:buClr>
              <a:buFont typeface="Wingdings" pitchFamily="2" charset="2"/>
              <a:buChar char="§"/>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3" name="Content Placeholder 8"/>
          <p:cNvSpPr>
            <a:spLocks noGrp="1"/>
          </p:cNvSpPr>
          <p:nvPr>
            <p:ph sz="quarter" idx="11"/>
          </p:nvPr>
        </p:nvSpPr>
        <p:spPr>
          <a:xfrm>
            <a:off x="563272" y="2286000"/>
            <a:ext cx="8116887" cy="457200"/>
          </a:xfrm>
          <a:prstGeom prst="rect">
            <a:avLst/>
          </a:prstGeom>
        </p:spPr>
        <p:txBody>
          <a:bodyPr/>
          <a:lstStyle>
            <a:lvl1pPr marL="342900" indent="-342900">
              <a:buClr>
                <a:srgbClr val="F58345"/>
              </a:buClr>
              <a:buFont typeface="Wingdings" pitchFamily="2" charset="2"/>
              <a:buChar char="§"/>
              <a:defRPr sz="16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4" name="Content Placeholder 8"/>
          <p:cNvSpPr>
            <a:spLocks noGrp="1"/>
          </p:cNvSpPr>
          <p:nvPr>
            <p:ph sz="quarter" idx="12"/>
          </p:nvPr>
        </p:nvSpPr>
        <p:spPr>
          <a:xfrm>
            <a:off x="563272" y="2971800"/>
            <a:ext cx="8116887" cy="457200"/>
          </a:xfrm>
          <a:prstGeom prst="rect">
            <a:avLst/>
          </a:prstGeom>
        </p:spPr>
        <p:txBody>
          <a:bodyPr/>
          <a:lstStyle>
            <a:lvl1pPr marL="342900" indent="-342900">
              <a:buClr>
                <a:srgbClr val="F58345"/>
              </a:buClr>
              <a:buFont typeface="Wingdings" pitchFamily="2" charset="2"/>
              <a:buChar char="§"/>
              <a:defRPr sz="14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5" name="Content Placeholder 8"/>
          <p:cNvSpPr>
            <a:spLocks noGrp="1"/>
          </p:cNvSpPr>
          <p:nvPr>
            <p:ph sz="quarter" idx="13"/>
          </p:nvPr>
        </p:nvSpPr>
        <p:spPr>
          <a:xfrm>
            <a:off x="563272" y="3657600"/>
            <a:ext cx="8116887" cy="457200"/>
          </a:xfrm>
          <a:prstGeom prst="rect">
            <a:avLst/>
          </a:prstGeom>
        </p:spPr>
        <p:txBody>
          <a:bodyPr/>
          <a:lstStyle>
            <a:lvl1pPr marL="342900" indent="-342900">
              <a:buClr>
                <a:srgbClr val="F58345"/>
              </a:buClr>
              <a:buFont typeface="Wingdings" pitchFamily="2" charset="2"/>
              <a:buChar char="§"/>
              <a:defRPr sz="12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6" name="Content Placeholder 8"/>
          <p:cNvSpPr>
            <a:spLocks noGrp="1"/>
          </p:cNvSpPr>
          <p:nvPr>
            <p:ph sz="quarter" idx="14"/>
          </p:nvPr>
        </p:nvSpPr>
        <p:spPr>
          <a:xfrm>
            <a:off x="563272" y="4343400"/>
            <a:ext cx="8116887" cy="457200"/>
          </a:xfrm>
          <a:prstGeom prst="rect">
            <a:avLst/>
          </a:prstGeom>
        </p:spPr>
        <p:txBody>
          <a:bodyPr/>
          <a:lstStyle>
            <a:lvl1pPr marL="342900" indent="-342900">
              <a:buClr>
                <a:srgbClr val="F58345"/>
              </a:buClr>
              <a:buFont typeface="Wingdings" pitchFamily="2" charset="2"/>
              <a:buChar char="§"/>
              <a:defRPr sz="10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Tree>
    <p:extLst>
      <p:ext uri="{BB962C8B-B14F-4D97-AF65-F5344CB8AC3E}">
        <p14:creationId xmlns:p14="http://schemas.microsoft.com/office/powerpoint/2010/main" val="2881463823"/>
      </p:ext>
    </p:extLst>
  </p:cSld>
  <p:clrMapOvr>
    <a:masterClrMapping/>
  </p:clrMapOvr>
  <p:timing>
    <p:tnLst>
      <p:par>
        <p:cTn id="1" dur="indefinite" restart="never" nodeType="tmRoot"/>
      </p:par>
    </p:tnLst>
  </p:timing>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1_Title, Chart and Text">
    <p:spTree>
      <p:nvGrpSpPr>
        <p:cNvPr id="1" name=""/>
        <p:cNvGrpSpPr/>
        <p:nvPr/>
      </p:nvGrpSpPr>
      <p:grpSpPr>
        <a:xfrm>
          <a:off x="0" y="0"/>
          <a:ext cx="0" cy="0"/>
          <a:chOff x="0" y="0"/>
          <a:chExt cx="0" cy="0"/>
        </a:xfrm>
      </p:grpSpPr>
      <p:sp>
        <p:nvSpPr>
          <p:cNvPr id="3" name="Rectangle 2"/>
          <p:cNvSpPr/>
          <p:nvPr/>
        </p:nvSpPr>
        <p:spPr>
          <a:xfrm>
            <a:off x="8458200" y="3048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4" name="TextBox 3"/>
          <p:cNvSpPr txBox="1"/>
          <p:nvPr/>
        </p:nvSpPr>
        <p:spPr>
          <a:xfrm>
            <a:off x="0" y="6326061"/>
            <a:ext cx="1752600" cy="338554"/>
          </a:xfrm>
          <a:prstGeom prst="rect">
            <a:avLst/>
          </a:prstGeom>
          <a:noFill/>
        </p:spPr>
        <p:txBody>
          <a:bodyPr wrap="square" rtlCol="0">
            <a:spAutoFit/>
          </a:bodyPr>
          <a:lstStyle/>
          <a:p>
            <a:pPr algn="ctr"/>
            <a:r>
              <a:rPr lang="en-US" sz="1600" b="1" dirty="0" smtClean="0">
                <a:solidFill>
                  <a:schemeClr val="tx1">
                    <a:lumMod val="75000"/>
                    <a:lumOff val="25000"/>
                  </a:schemeClr>
                </a:solidFill>
                <a:latin typeface="Helvetica CE" pitchFamily="34" charset="0"/>
              </a:rPr>
              <a:t>www.yash.com</a:t>
            </a:r>
            <a:endParaRPr lang="en-US" sz="1600" b="1" dirty="0">
              <a:solidFill>
                <a:srgbClr val="A6A6A6"/>
              </a:solidFill>
              <a:latin typeface="Helvetica CE" pitchFamily="34" charset="0"/>
            </a:endParaRPr>
          </a:p>
        </p:txBody>
      </p:sp>
      <p:sp>
        <p:nvSpPr>
          <p:cNvPr id="5" name="Rectangle 4"/>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6" name="Title 4"/>
          <p:cNvSpPr>
            <a:spLocks noGrp="1"/>
          </p:cNvSpPr>
          <p:nvPr>
            <p:ph type="title"/>
          </p:nvPr>
        </p:nvSpPr>
        <p:spPr>
          <a:xfrm>
            <a:off x="1" y="228600"/>
            <a:ext cx="8458199" cy="715962"/>
          </a:xfrm>
          <a:prstGeom prst="rect">
            <a:avLst/>
          </a:prstGeom>
          <a:solidFill>
            <a:srgbClr val="EEF3FA"/>
          </a:solidFill>
        </p:spPr>
        <p:txBody>
          <a:bodyPr/>
          <a:lstStyle>
            <a:lvl1pPr>
              <a:defRPr sz="2800" b="1">
                <a:solidFill>
                  <a:srgbClr val="005BA1"/>
                </a:solidFill>
                <a:latin typeface="Helvetica CE" pitchFamily="34" charset="0"/>
              </a:defRPr>
            </a:lvl1pPr>
          </a:lstStyle>
          <a:p>
            <a:r>
              <a:rPr lang="en-US" smtClean="0"/>
              <a:t>Click to edit Master title style</a:t>
            </a:r>
            <a:endParaRPr lang="en-US" dirty="0"/>
          </a:p>
        </p:txBody>
      </p:sp>
      <p:sp>
        <p:nvSpPr>
          <p:cNvPr id="12" name="Content Placeholder 8"/>
          <p:cNvSpPr>
            <a:spLocks noGrp="1"/>
          </p:cNvSpPr>
          <p:nvPr>
            <p:ph sz="quarter" idx="10"/>
          </p:nvPr>
        </p:nvSpPr>
        <p:spPr>
          <a:xfrm>
            <a:off x="563272" y="1600200"/>
            <a:ext cx="8116887" cy="457200"/>
          </a:xfrm>
          <a:prstGeom prst="rect">
            <a:avLst/>
          </a:prstGeom>
        </p:spPr>
        <p:txBody>
          <a:bodyPr/>
          <a:lstStyle>
            <a:lvl1pPr marL="342900" indent="-342900">
              <a:buClr>
                <a:srgbClr val="F58345"/>
              </a:buClr>
              <a:buFont typeface="Wingdings" pitchFamily="2" charset="2"/>
              <a:buChar char="§"/>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3" name="Content Placeholder 8"/>
          <p:cNvSpPr>
            <a:spLocks noGrp="1"/>
          </p:cNvSpPr>
          <p:nvPr>
            <p:ph sz="quarter" idx="11"/>
          </p:nvPr>
        </p:nvSpPr>
        <p:spPr>
          <a:xfrm>
            <a:off x="563272" y="2286000"/>
            <a:ext cx="8116887" cy="457200"/>
          </a:xfrm>
          <a:prstGeom prst="rect">
            <a:avLst/>
          </a:prstGeom>
        </p:spPr>
        <p:txBody>
          <a:bodyPr/>
          <a:lstStyle>
            <a:lvl1pPr marL="342900" indent="-342900">
              <a:buClr>
                <a:srgbClr val="F58345"/>
              </a:buClr>
              <a:buFont typeface="Wingdings" pitchFamily="2" charset="2"/>
              <a:buChar char="§"/>
              <a:defRPr sz="16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4" name="Content Placeholder 8"/>
          <p:cNvSpPr>
            <a:spLocks noGrp="1"/>
          </p:cNvSpPr>
          <p:nvPr>
            <p:ph sz="quarter" idx="12"/>
          </p:nvPr>
        </p:nvSpPr>
        <p:spPr>
          <a:xfrm>
            <a:off x="563272" y="2971800"/>
            <a:ext cx="8116887" cy="457200"/>
          </a:xfrm>
          <a:prstGeom prst="rect">
            <a:avLst/>
          </a:prstGeom>
        </p:spPr>
        <p:txBody>
          <a:bodyPr/>
          <a:lstStyle>
            <a:lvl1pPr marL="342900" indent="-342900">
              <a:buClr>
                <a:srgbClr val="F58345"/>
              </a:buClr>
              <a:buFont typeface="Wingdings" pitchFamily="2" charset="2"/>
              <a:buChar char="§"/>
              <a:defRPr sz="14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5" name="Content Placeholder 8"/>
          <p:cNvSpPr>
            <a:spLocks noGrp="1"/>
          </p:cNvSpPr>
          <p:nvPr>
            <p:ph sz="quarter" idx="13"/>
          </p:nvPr>
        </p:nvSpPr>
        <p:spPr>
          <a:xfrm>
            <a:off x="563272" y="3657600"/>
            <a:ext cx="8116887" cy="457200"/>
          </a:xfrm>
          <a:prstGeom prst="rect">
            <a:avLst/>
          </a:prstGeom>
        </p:spPr>
        <p:txBody>
          <a:bodyPr/>
          <a:lstStyle>
            <a:lvl1pPr marL="342900" indent="-342900">
              <a:buClr>
                <a:srgbClr val="F58345"/>
              </a:buClr>
              <a:buFont typeface="Wingdings" pitchFamily="2" charset="2"/>
              <a:buChar char="§"/>
              <a:defRPr sz="12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6" name="Content Placeholder 8"/>
          <p:cNvSpPr>
            <a:spLocks noGrp="1"/>
          </p:cNvSpPr>
          <p:nvPr>
            <p:ph sz="quarter" idx="14"/>
          </p:nvPr>
        </p:nvSpPr>
        <p:spPr>
          <a:xfrm>
            <a:off x="563272" y="4343400"/>
            <a:ext cx="8116887" cy="457200"/>
          </a:xfrm>
          <a:prstGeom prst="rect">
            <a:avLst/>
          </a:prstGeom>
        </p:spPr>
        <p:txBody>
          <a:bodyPr/>
          <a:lstStyle>
            <a:lvl1pPr marL="342900" indent="-342900">
              <a:buClr>
                <a:srgbClr val="F58345"/>
              </a:buClr>
              <a:buFont typeface="Wingdings" pitchFamily="2" charset="2"/>
              <a:buChar char="§"/>
              <a:defRPr sz="10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Tree>
    <p:extLst>
      <p:ext uri="{BB962C8B-B14F-4D97-AF65-F5344CB8AC3E}">
        <p14:creationId xmlns:p14="http://schemas.microsoft.com/office/powerpoint/2010/main" val="684174745"/>
      </p:ext>
    </p:extLst>
  </p:cSld>
  <p:clrMapOvr>
    <a:masterClrMapping/>
  </p:clrMapOvr>
  <p:timing>
    <p:tnLst>
      <p:par>
        <p:cTn id="1" dur="indefinite" restart="never" nodeType="tmRoot"/>
      </p:par>
    </p:tnLst>
  </p:timing>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Title, Chart and Text">
    <p:spTree>
      <p:nvGrpSpPr>
        <p:cNvPr id="1" name=""/>
        <p:cNvGrpSpPr/>
        <p:nvPr/>
      </p:nvGrpSpPr>
      <p:grpSpPr>
        <a:xfrm>
          <a:off x="0" y="0"/>
          <a:ext cx="0" cy="0"/>
          <a:chOff x="0" y="0"/>
          <a:chExt cx="0" cy="0"/>
        </a:xfrm>
      </p:grpSpPr>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17747" y="762000"/>
            <a:ext cx="1746606" cy="914400"/>
          </a:xfrm>
          <a:prstGeom prst="rect">
            <a:avLst/>
          </a:prstGeom>
        </p:spPr>
      </p:pic>
      <p:sp>
        <p:nvSpPr>
          <p:cNvPr id="19" name="Rectangle 18"/>
          <p:cNvSpPr/>
          <p:nvPr/>
        </p:nvSpPr>
        <p:spPr>
          <a:xfrm>
            <a:off x="304800" y="3810000"/>
            <a:ext cx="8572500" cy="2833687"/>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p:cNvSpPr>
            <a:spLocks noGrp="1"/>
          </p:cNvSpPr>
          <p:nvPr>
            <p:ph type="title" hasCustomPrompt="1"/>
          </p:nvPr>
        </p:nvSpPr>
        <p:spPr>
          <a:xfrm>
            <a:off x="476250" y="1828800"/>
            <a:ext cx="8229600" cy="1143000"/>
          </a:xfrm>
          <a:prstGeom prst="rect">
            <a:avLst/>
          </a:prstGeom>
        </p:spPr>
        <p:txBody>
          <a:bodyPr/>
          <a:lstStyle>
            <a:lvl1pPr marL="0" marR="0" indent="0" defTabSz="914400" rtl="0" eaLnBrk="0" fontAlgn="base" latinLnBrk="0" hangingPunct="0">
              <a:lnSpc>
                <a:spcPct val="100000"/>
              </a:lnSpc>
              <a:spcBef>
                <a:spcPct val="0"/>
              </a:spcBef>
              <a:spcAft>
                <a:spcPts val="1500"/>
              </a:spcAft>
              <a:tabLst/>
              <a:defRPr sz="4400"/>
            </a:lvl1pPr>
          </a:lstStyle>
          <a:p>
            <a:pPr marL="0" marR="0" lvl="0" indent="0" defTabSz="914400" rtl="0" eaLnBrk="0" fontAlgn="base" latinLnBrk="0" hangingPunct="0">
              <a:lnSpc>
                <a:spcPct val="100000"/>
              </a:lnSpc>
              <a:spcBef>
                <a:spcPct val="0"/>
              </a:spcBef>
              <a:spcAft>
                <a:spcPts val="1500"/>
              </a:spcAft>
              <a:tabLst/>
              <a:defRPr/>
            </a:pPr>
            <a:r>
              <a:rPr kumimoji="0" lang="en-US" sz="2200" b="1" i="0" u="none" strike="noStrike" kern="0" cap="none" spc="0" normalizeH="0" baseline="0" noProof="0" dirty="0" smtClean="0">
                <a:ln>
                  <a:noFill/>
                </a:ln>
                <a:solidFill>
                  <a:srgbClr val="0070C4"/>
                </a:solidFill>
                <a:effectLst/>
                <a:uLnTx/>
                <a:uFillTx/>
                <a:latin typeface="Helvetica CE" pitchFamily="34" charset="0"/>
                <a:ea typeface="Roboto" pitchFamily="2" charset="0"/>
                <a:cs typeface="+mj-cs"/>
              </a:rPr>
              <a:t>Thank You!</a:t>
            </a:r>
            <a:br>
              <a:rPr kumimoji="0" lang="en-US" sz="2200" b="1" i="0" u="none" strike="noStrike" kern="0" cap="none" spc="0" normalizeH="0" baseline="0" noProof="0" dirty="0" smtClean="0">
                <a:ln>
                  <a:noFill/>
                </a:ln>
                <a:solidFill>
                  <a:srgbClr val="0070C4"/>
                </a:solidFill>
                <a:effectLst/>
                <a:uLnTx/>
                <a:uFillTx/>
                <a:latin typeface="Helvetica CE" pitchFamily="34" charset="0"/>
                <a:ea typeface="Roboto" pitchFamily="2" charset="0"/>
                <a:cs typeface="+mj-cs"/>
              </a:rPr>
            </a:b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Email: </a:t>
            </a:r>
            <a:r>
              <a:rPr kumimoji="0" lang="en-US" sz="1800" b="1" i="0" u="none" strike="noStrike" kern="0" cap="none" spc="0" normalizeH="0" baseline="0" noProof="0" dirty="0" smtClean="0">
                <a:ln>
                  <a:noFill/>
                </a:ln>
                <a:solidFill>
                  <a:srgbClr val="FF0000"/>
                </a:solidFill>
                <a:effectLst/>
                <a:uLnTx/>
                <a:uFillTx/>
                <a:latin typeface="Helvetica CE" pitchFamily="34" charset="0"/>
                <a:ea typeface="+mj-ea"/>
                <a:cs typeface="+mj-cs"/>
                <a:hlinkClick r:id="rId3"/>
              </a:rPr>
              <a:t>info@yash.com</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t/>
            </a:r>
            <a:b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b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Web: </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hlinkClick r:id="rId4"/>
              </a:rPr>
              <a:t>www.yash.com</a:t>
            </a:r>
            <a:endParaRPr lang="en-US" dirty="0"/>
          </a:p>
        </p:txBody>
      </p:sp>
      <p:sp>
        <p:nvSpPr>
          <p:cNvPr id="22" name="Content Placeholder 8"/>
          <p:cNvSpPr>
            <a:spLocks noGrp="1"/>
          </p:cNvSpPr>
          <p:nvPr>
            <p:ph sz="quarter" idx="10" hasCustomPrompt="1"/>
          </p:nvPr>
        </p:nvSpPr>
        <p:spPr>
          <a:xfrm>
            <a:off x="532606" y="3962400"/>
            <a:ext cx="8116887" cy="2362200"/>
          </a:xfrm>
          <a:prstGeom prst="rect">
            <a:avLst/>
          </a:prstGeom>
        </p:spPr>
        <p:txBody>
          <a:bodyPr/>
          <a:lstStyle>
            <a:lvl1pPr marL="0" indent="0">
              <a:buClr>
                <a:srgbClr val="F58345"/>
              </a:buClr>
              <a:buFontTx/>
              <a:buNone/>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algn="just" defTabSz="877888"/>
            <a:r>
              <a:rPr lang="en-US" sz="1200" b="0" dirty="0" smtClean="0">
                <a:solidFill>
                  <a:srgbClr val="0D0D0D"/>
                </a:solidFill>
                <a:latin typeface="Helvetica CE" pitchFamily="34" charset="0"/>
              </a:rPr>
              <a:t>© YASH Technologies, 1996-2014. All rights reserved.</a:t>
            </a:r>
          </a:p>
          <a:p>
            <a:pPr algn="just" defTabSz="877888"/>
            <a:endParaRPr lang="en-US" sz="1200" b="0" dirty="0" smtClean="0">
              <a:solidFill>
                <a:srgbClr val="0D0D0D"/>
              </a:solidFill>
              <a:latin typeface="Helvetica CE" pitchFamily="34" charset="0"/>
            </a:endParaRPr>
          </a:p>
          <a:p>
            <a:pPr algn="just" defTabSz="877888"/>
            <a:r>
              <a:rPr lang="en-US" sz="1200" b="0" dirty="0" smtClean="0">
                <a:solidFill>
                  <a:srgbClr val="0D0D0D"/>
                </a:solidFill>
                <a:latin typeface="Helvetica CE" pitchFamily="34" charset="0"/>
              </a:rPr>
              <a:t>The information in this document is based on certain assumptions and as such is subject to change. No part of this document may be reproduced, stored or transmitted in any form or by any means, electronic or mechanical, for any purpose, without the express written permission of YASH Technologies Inc. This document makes reference to trademarks that may be owned by others. The use of such trademarks herein is not as assertion of ownership of such trademarks by YASH and is not intended to represent or imply the existence of an association between YASH  and the lawful owners of such trademarks.</a:t>
            </a:r>
            <a:endParaRPr lang="en-US" sz="1200" b="0" dirty="0">
              <a:solidFill>
                <a:srgbClr val="0D0D0D"/>
              </a:solidFill>
              <a:latin typeface="Helvetica CE" pitchFamily="34" charset="0"/>
            </a:endParaRPr>
          </a:p>
        </p:txBody>
      </p:sp>
    </p:spTree>
    <p:extLst>
      <p:ext uri="{BB962C8B-B14F-4D97-AF65-F5344CB8AC3E}">
        <p14:creationId xmlns:p14="http://schemas.microsoft.com/office/powerpoint/2010/main" val="3187000507"/>
      </p:ext>
    </p:extLst>
  </p:cSld>
  <p:clrMapOvr>
    <a:masterClrMapping/>
  </p:clrMapOvr>
  <p:timing>
    <p:tnLst>
      <p:par>
        <p:cTn id="1" dur="indefinite" restart="never" nodeType="tmRoot"/>
      </p:par>
    </p:tnLst>
  </p:timing>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C33593F2-2261-46CC-ACFE-1F2811749A45}"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ue -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3209215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ue -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04364812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White - 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9" name="Slide Number Placeholder 8"/>
          <p:cNvSpPr>
            <a:spLocks noGrp="1"/>
          </p:cNvSpPr>
          <p:nvPr>
            <p:ph type="sldNum" sz="quarter" idx="10"/>
          </p:nvPr>
        </p:nvSpPr>
        <p:spPr>
          <a:xfrm>
            <a:off x="8610600" y="6492878"/>
            <a:ext cx="457200" cy="365125"/>
          </a:xfrm>
          <a:prstGeom prst="rect">
            <a:avLst/>
          </a:prstGeom>
        </p:spPr>
        <p:txBody>
          <a:bodyPr lIns="91425" tIns="45713" rIns="91425" bIns="45713"/>
          <a:lstStyle/>
          <a:p>
            <a:pPr>
              <a:defRPr/>
            </a:pPr>
            <a:fld id="{072C11EA-A6DA-3048-8B71-9016DD1A5413}" type="slidenum">
              <a:rPr lang="en-US" smtClean="0">
                <a:solidFill>
                  <a:prstClr val="black"/>
                </a:solidFill>
                <a:latin typeface="Calibri" charset="0"/>
                <a:ea typeface="ＭＳ Ｐゴシック" charset="0"/>
              </a:rPr>
              <a:pPr>
                <a:defRPr/>
              </a:pPr>
              <a:t>‹#›</a:t>
            </a:fld>
            <a:endParaRPr lang="en-US" dirty="0">
              <a:solidFill>
                <a:prstClr val="black"/>
              </a:solidFill>
              <a:latin typeface="Calibri" charset="0"/>
              <a:ea typeface="ＭＳ Ｐゴシック" charset="0"/>
            </a:endParaRPr>
          </a:p>
        </p:txBody>
      </p:sp>
      <p:sp>
        <p:nvSpPr>
          <p:cNvPr id="8" name="Text Placeholder 7"/>
          <p:cNvSpPr>
            <a:spLocks noGrp="1"/>
          </p:cNvSpPr>
          <p:nvPr>
            <p:ph type="body" sz="quarter" idx="11"/>
          </p:nvPr>
        </p:nvSpPr>
        <p:spPr>
          <a:xfrm>
            <a:off x="381001" y="1066800"/>
            <a:ext cx="8382000" cy="5105400"/>
          </a:xfrm>
          <a:prstGeom prst="rect">
            <a:avLst/>
          </a:prstGeom>
        </p:spPr>
        <p:txBody>
          <a:bodyPr lIns="91425" tIns="45713" rIns="91425" bIns="45713"/>
          <a:lstStyle>
            <a:lvl1pPr marL="342848" indent="-342848">
              <a:buFont typeface="Arial"/>
              <a:buChar char="•"/>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3592391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7CC4D88-057C-4FDD-8838-10D6F4E8C700}"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866804327"/>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solidFill>
                <a:prstClr val="black"/>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solidFill>
                <a:prstClr val="black"/>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7CC4D88-057C-4FDD-8838-10D6F4E8C700}" type="slidenum">
              <a:rPr lang="en-US">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3223159517"/>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eg"/></Relationships>
</file>

<file path=ppt/slideMasters/_rels/slideMaster10.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5" Type="http://schemas.openxmlformats.org/officeDocument/2006/relationships/theme" Target="../theme/theme10.xml"/><Relationship Id="rId4" Type="http://schemas.openxmlformats.org/officeDocument/2006/relationships/slideLayout" Target="../slideLayouts/slideLayout22.xml"/></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11.xml"/><Relationship Id="rId1" Type="http://schemas.openxmlformats.org/officeDocument/2006/relationships/slideLayout" Target="../slideLayouts/slideLayout23.xml"/><Relationship Id="rId5" Type="http://schemas.openxmlformats.org/officeDocument/2006/relationships/hyperlink" Target="http://www.yash.com/" TargetMode="External"/><Relationship Id="rId4" Type="http://schemas.openxmlformats.org/officeDocument/2006/relationships/hyperlink" Target="mailto:info@yash.com" TargetMode="External"/></Relationships>
</file>

<file path=ppt/slideMasters/_rels/slideMaster1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5" Type="http://schemas.openxmlformats.org/officeDocument/2006/relationships/theme" Target="../theme/theme12.xml"/><Relationship Id="rId4" Type="http://schemas.openxmlformats.org/officeDocument/2006/relationships/slideLayout" Target="../slideLayouts/slideLayout27.xml"/></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13.xml"/><Relationship Id="rId1" Type="http://schemas.openxmlformats.org/officeDocument/2006/relationships/slideLayout" Target="../slideLayouts/slideLayout28.xml"/><Relationship Id="rId5" Type="http://schemas.openxmlformats.org/officeDocument/2006/relationships/hyperlink" Target="http://www.yash.com/" TargetMode="External"/><Relationship Id="rId4" Type="http://schemas.openxmlformats.org/officeDocument/2006/relationships/hyperlink" Target="mailto:info@yash.com" TargetMode="External"/></Relationships>
</file>

<file path=ppt/slideMasters/_rels/slideMaster14.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slideLayout" Target="../slideLayouts/slideLayout30.xml"/><Relationship Id="rId1" Type="http://schemas.openxmlformats.org/officeDocument/2006/relationships/slideLayout" Target="../slideLayouts/slideLayout29.xml"/><Relationship Id="rId5" Type="http://schemas.openxmlformats.org/officeDocument/2006/relationships/theme" Target="../theme/theme14.xml"/><Relationship Id="rId4" Type="http://schemas.openxmlformats.org/officeDocument/2006/relationships/slideLayout" Target="../slideLayouts/slideLayout32.xml"/></Relationships>
</file>

<file path=ppt/slideMasters/_rels/slideMaster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15.xml"/><Relationship Id="rId1" Type="http://schemas.openxmlformats.org/officeDocument/2006/relationships/slideLayout" Target="../slideLayouts/slideLayout33.xml"/><Relationship Id="rId5" Type="http://schemas.openxmlformats.org/officeDocument/2006/relationships/hyperlink" Target="http://www.yash.com/" TargetMode="External"/><Relationship Id="rId4" Type="http://schemas.openxmlformats.org/officeDocument/2006/relationships/hyperlink" Target="mailto:info@yash.com"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4.jpe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3.xml"/><Relationship Id="rId1" Type="http://schemas.openxmlformats.org/officeDocument/2006/relationships/slideLayout" Target="../slideLayouts/slideLayout4.xml"/><Relationship Id="rId5" Type="http://schemas.openxmlformats.org/officeDocument/2006/relationships/hyperlink" Target="mailto:info@yash.com" TargetMode="External"/><Relationship Id="rId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image" Target="../media/image7.jpeg"/><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5.xml"/><Relationship Id="rId1" Type="http://schemas.openxmlformats.org/officeDocument/2006/relationships/slideLayout" Target="../slideLayouts/slideLayout8.xml"/><Relationship Id="rId4" Type="http://schemas.openxmlformats.org/officeDocument/2006/relationships/image" Target="../media/image4.jpe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6.xml"/><Relationship Id="rId1" Type="http://schemas.openxmlformats.org/officeDocument/2006/relationships/slideLayout" Target="../slideLayouts/slideLayout9.xml"/><Relationship Id="rId4" Type="http://schemas.openxmlformats.org/officeDocument/2006/relationships/image" Target="../media/image4.jpeg"/></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9.xml"/><Relationship Id="rId1" Type="http://schemas.openxmlformats.org/officeDocument/2006/relationships/slideLayout" Target="../slideLayouts/slideLayout18.xml"/><Relationship Id="rId5" Type="http://schemas.openxmlformats.org/officeDocument/2006/relationships/hyperlink" Target="http://www.yash.com/" TargetMode="External"/><Relationship Id="rId4" Type="http://schemas.openxmlformats.org/officeDocument/2006/relationships/hyperlink" Target="mailto:info@yash.com"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Picture 8" descr="ppt_bg.jpg"/>
          <p:cNvPicPr>
            <a:picLocks noChangeAspect="1"/>
          </p:cNvPicPr>
          <p:nvPr/>
        </p:nvPicPr>
        <p:blipFill>
          <a:blip r:embed="rId4" cstate="print"/>
          <a:stretch>
            <a:fillRect/>
          </a:stretch>
        </p:blipFill>
        <p:spPr>
          <a:xfrm>
            <a:off x="0" y="0"/>
            <a:ext cx="9144000" cy="6858000"/>
          </a:xfrm>
          <a:prstGeom prst="rect">
            <a:avLst/>
          </a:prstGeom>
        </p:spPr>
      </p:pic>
      <p:pic>
        <p:nvPicPr>
          <p:cNvPr id="46" name="Picture 2"/>
          <p:cNvPicPr>
            <a:picLocks noChangeAspect="1" noChangeArrowheads="1"/>
          </p:cNvPicPr>
          <p:nvPr/>
        </p:nvPicPr>
        <p:blipFill>
          <a:blip r:embed="rId5" cstate="print"/>
          <a:srcRect/>
          <a:stretch>
            <a:fillRect/>
          </a:stretch>
        </p:blipFill>
        <p:spPr bwMode="auto">
          <a:xfrm>
            <a:off x="6806614" y="304800"/>
            <a:ext cx="1880186" cy="891466"/>
          </a:xfrm>
          <a:prstGeom prst="rect">
            <a:avLst/>
          </a:prstGeom>
          <a:noFill/>
          <a:ln w="9525">
            <a:noFill/>
            <a:miter lim="800000"/>
            <a:headEnd/>
            <a:tailEnd/>
          </a:ln>
          <a:effectLst/>
        </p:spPr>
      </p:pic>
      <p:sp>
        <p:nvSpPr>
          <p:cNvPr id="54" name="Rectangle 53"/>
          <p:cNvSpPr/>
          <p:nvPr/>
        </p:nvSpPr>
        <p:spPr>
          <a:xfrm>
            <a:off x="8991600" y="0"/>
            <a:ext cx="1524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93" r:id="rId1"/>
    <p:sldLayoutId id="2147483698" r:id="rId2"/>
  </p:sldLayoutIdLst>
  <p:transition/>
  <p:timing>
    <p:tnLst>
      <p:par>
        <p:cTn id="1" dur="indefinite" restart="never" nodeType="tmRoot"/>
      </p:par>
    </p:tn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ctangle 2"/>
          <p:cNvSpPr/>
          <p:nvPr/>
        </p:nvSpPr>
        <p:spPr>
          <a:xfrm>
            <a:off x="0" y="152400"/>
            <a:ext cx="8534400" cy="838200"/>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 y="152400"/>
            <a:ext cx="8686799" cy="533400"/>
          </a:xfrm>
          <a:prstGeom prst="rect">
            <a:avLst/>
          </a:prstGeom>
          <a:noFill/>
        </p:spPr>
        <p:txBody>
          <a:bodyPr vert="horz" lIns="91440" tIns="45720" rIns="91440" bIns="45720" rtlCol="0" anchor="ctr">
            <a:normAutofit/>
          </a:bodyPr>
          <a:lstStyle/>
          <a:p>
            <a:pPr fontAlgn="auto">
              <a:spcAft>
                <a:spcPts val="0"/>
              </a:spcAft>
            </a:pPr>
            <a:r>
              <a:rPr lang="en-US"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26C490-F7F7-4435-9597-75C8D1CB95B6}" type="datetimeFigureOut">
              <a:rPr lang="en-US" smtClean="0"/>
              <a:pPr/>
              <a:t>8/9/2019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2FAF5C-C99A-4334-AE82-433C6C052917}" type="slidenum">
              <a:rPr lang="en-US" smtClean="0"/>
              <a:pPr/>
              <a:t>‹#›</a:t>
            </a:fld>
            <a:endParaRPr lang="en-US"/>
          </a:p>
        </p:txBody>
      </p:sp>
      <p:sp>
        <p:nvSpPr>
          <p:cNvPr id="7" name="Rectangle 6"/>
          <p:cNvSpPr/>
          <p:nvPr/>
        </p:nvSpPr>
        <p:spPr>
          <a:xfrm>
            <a:off x="8458200" y="2286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8" name="TextBox 7"/>
          <p:cNvSpPr txBox="1"/>
          <p:nvPr/>
        </p:nvSpPr>
        <p:spPr>
          <a:xfrm>
            <a:off x="8534400" y="225623"/>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9" name="TextBox 8"/>
          <p:cNvSpPr txBox="1"/>
          <p:nvPr/>
        </p:nvSpPr>
        <p:spPr>
          <a:xfrm>
            <a:off x="0" y="6326061"/>
            <a:ext cx="1752600" cy="338554"/>
          </a:xfrm>
          <a:prstGeom prst="rect">
            <a:avLst/>
          </a:prstGeom>
          <a:noFill/>
        </p:spPr>
        <p:txBody>
          <a:bodyPr wrap="square" rtlCol="0">
            <a:spAutoFit/>
          </a:bodyPr>
          <a:lstStyle/>
          <a:p>
            <a:pPr algn="ctr"/>
            <a:r>
              <a:rPr lang="en-US" sz="1600" b="1" dirty="0" smtClean="0">
                <a:solidFill>
                  <a:schemeClr val="tx1">
                    <a:lumMod val="75000"/>
                    <a:lumOff val="25000"/>
                  </a:schemeClr>
                </a:solidFill>
                <a:latin typeface="Helvetica CE" pitchFamily="34" charset="0"/>
              </a:rPr>
              <a:t>www.yash.com</a:t>
            </a:r>
            <a:endParaRPr lang="en-US" sz="1600" b="1" dirty="0">
              <a:solidFill>
                <a:schemeClr val="tx1">
                  <a:lumMod val="75000"/>
                  <a:lumOff val="25000"/>
                </a:schemeClr>
              </a:solidFill>
              <a:latin typeface="Helvetica CE" pitchFamily="34" charset="0"/>
            </a:endParaRPr>
          </a:p>
        </p:txBody>
      </p:sp>
      <p:sp>
        <p:nvSpPr>
          <p:cNvPr id="10" name="Rectangle 9"/>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Tree>
    <p:extLst>
      <p:ext uri="{BB962C8B-B14F-4D97-AF65-F5344CB8AC3E}">
        <p14:creationId xmlns:p14="http://schemas.microsoft.com/office/powerpoint/2010/main" val="210255083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Lst>
  <p:timing>
    <p:tnLst>
      <p:par>
        <p:cTn id="1" dur="indefinite" restart="never" nodeType="tmRoot"/>
      </p:par>
    </p:tnLst>
  </p:timing>
  <p:txStyles>
    <p:titleStyle>
      <a:lvl1pPr marL="109538" indent="0" algn="l" defTabSz="914400" rtl="0" eaLnBrk="1" latinLnBrk="0" hangingPunct="1">
        <a:spcBef>
          <a:spcPct val="0"/>
        </a:spcBef>
        <a:buNone/>
        <a:defRPr sz="2400" b="1" kern="1200">
          <a:solidFill>
            <a:srgbClr val="005BA1"/>
          </a:solidFill>
          <a:latin typeface="Helvetica CE" panose="020B0604020102020204" pitchFamily="34" charset="0"/>
          <a:ea typeface="+mj-ea"/>
          <a:cs typeface="+mj-cs"/>
        </a:defRPr>
      </a:lvl1pPr>
    </p:titleStyle>
    <p:bodyStyle>
      <a:lvl1pPr marL="342900" indent="-342900" algn="l" defTabSz="914400" rtl="0" eaLnBrk="1" latinLnBrk="0" hangingPunct="1">
        <a:spcBef>
          <a:spcPct val="20000"/>
        </a:spcBef>
        <a:buClr>
          <a:srgbClr val="F58345"/>
        </a:buClr>
        <a:buFont typeface="Wingdings" panose="05000000000000000000" pitchFamily="2" charset="2"/>
        <a:buChar char="§"/>
        <a:defRPr sz="1800" kern="1200">
          <a:solidFill>
            <a:schemeClr val="tx1"/>
          </a:solidFill>
          <a:latin typeface="Helvetica CE" panose="020B060402010202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p:nvSpPr>
        <p:spPr>
          <a:xfrm>
            <a:off x="304800" y="3810000"/>
            <a:ext cx="8572500" cy="2833687"/>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7747" y="762000"/>
            <a:ext cx="1746606" cy="914400"/>
          </a:xfrm>
          <a:prstGeom prst="rect">
            <a:avLst/>
          </a:prstGeom>
        </p:spPr>
      </p:pic>
      <p:sp>
        <p:nvSpPr>
          <p:cNvPr id="7" name="Rectangle 6"/>
          <p:cNvSpPr/>
          <p:nvPr/>
        </p:nvSpPr>
        <p:spPr>
          <a:xfrm>
            <a:off x="304800" y="3764281"/>
            <a:ext cx="8572500" cy="45719"/>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8" name="Title 3"/>
          <p:cNvSpPr txBox="1">
            <a:spLocks/>
          </p:cNvSpPr>
          <p:nvPr/>
        </p:nvSpPr>
        <p:spPr>
          <a:xfrm>
            <a:off x="2419350" y="2057400"/>
            <a:ext cx="4343400" cy="1371600"/>
          </a:xfrm>
          <a:prstGeom prst="rect">
            <a:avLst/>
          </a:prstGeom>
        </p:spPr>
        <p:txBody>
          <a:bodyPr/>
          <a:lstStyle>
            <a:lvl1pPr algn="r" rtl="0" eaLnBrk="0" fontAlgn="base" hangingPunct="0">
              <a:spcBef>
                <a:spcPct val="0"/>
              </a:spcBef>
              <a:spcAft>
                <a:spcPct val="0"/>
              </a:spcAft>
              <a:defRPr lang="en-IN" sz="2800" b="1" u="none" kern="1200" dirty="0">
                <a:solidFill>
                  <a:srgbClr val="E72929"/>
                </a:solidFill>
                <a:effectLst/>
                <a:latin typeface="Helvetica CE"/>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marL="0" marR="0" lvl="0" indent="0" algn="ctr" defTabSz="914400" rtl="0" eaLnBrk="0" fontAlgn="base" latinLnBrk="0" hangingPunct="0">
              <a:lnSpc>
                <a:spcPct val="100000"/>
              </a:lnSpc>
              <a:spcBef>
                <a:spcPct val="0"/>
              </a:spcBef>
              <a:spcAft>
                <a:spcPts val="1500"/>
              </a:spcAft>
              <a:buClrTx/>
              <a:buSzTx/>
              <a:buFontTx/>
              <a:buNone/>
              <a:tabLst/>
              <a:defRPr/>
            </a:pPr>
            <a:r>
              <a:rPr kumimoji="0" lang="en-US" sz="2200" b="1" i="0" u="none" strike="noStrike" kern="0" cap="none" spc="0" normalizeH="0" baseline="0" noProof="0" dirty="0" smtClean="0">
                <a:ln>
                  <a:noFill/>
                </a:ln>
                <a:solidFill>
                  <a:srgbClr val="0070C4"/>
                </a:solidFill>
                <a:effectLst/>
                <a:uLnTx/>
                <a:uFillTx/>
                <a:latin typeface="Helvetica CE" pitchFamily="34" charset="0"/>
                <a:ea typeface="Roboto" pitchFamily="2" charset="0"/>
                <a:cs typeface="+mj-cs"/>
              </a:rPr>
              <a:t>Thank You!</a:t>
            </a:r>
          </a:p>
          <a:p>
            <a:pPr marL="0" marR="0" lvl="0" indent="0" algn="ctr" defTabSz="914400" rtl="0" eaLnBrk="0" fontAlgn="base" latinLnBrk="0" hangingPunct="0">
              <a:lnSpc>
                <a:spcPct val="100000"/>
              </a:lnSpc>
              <a:spcBef>
                <a:spcPct val="0"/>
              </a:spcBef>
              <a:spcAft>
                <a:spcPts val="1500"/>
              </a:spcAft>
              <a:buClrTx/>
              <a:buSzTx/>
              <a:buFontTx/>
              <a:buNone/>
              <a:tabLst/>
              <a:defRPr/>
            </a:pP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Email: </a:t>
            </a:r>
            <a:r>
              <a:rPr kumimoji="0" lang="en-US" sz="1800" b="1" i="0" u="none" strike="noStrike" kern="0" cap="none" spc="0" normalizeH="0" baseline="0" noProof="0" dirty="0" smtClean="0">
                <a:ln>
                  <a:noFill/>
                </a:ln>
                <a:solidFill>
                  <a:srgbClr val="FF0000"/>
                </a:solidFill>
                <a:effectLst/>
                <a:uLnTx/>
                <a:uFillTx/>
                <a:latin typeface="Helvetica CE" pitchFamily="34" charset="0"/>
                <a:ea typeface="+mj-ea"/>
                <a:cs typeface="+mj-cs"/>
                <a:hlinkClick r:id="rId4"/>
              </a:rPr>
              <a:t>info@yash.com</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t/>
            </a:r>
            <a:b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b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Web: </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hlinkClick r:id="rId5"/>
              </a:rPr>
              <a:t>www.yash.com</a:t>
            </a:r>
            <a:endParaRPr kumimoji="0" lang="en-US" sz="1800" b="1" i="0" u="sng" strike="noStrike" kern="0" cap="none" spc="0" normalizeH="0" baseline="0" noProof="0" dirty="0" smtClean="0">
              <a:ln>
                <a:noFill/>
              </a:ln>
              <a:solidFill>
                <a:schemeClr val="bg1"/>
              </a:solidFill>
              <a:effectLst/>
              <a:uLnTx/>
              <a:uFillTx/>
              <a:latin typeface="Helvetica CE" pitchFamily="34" charset="0"/>
              <a:ea typeface="+mj-ea"/>
              <a:cs typeface="+mj-cs"/>
            </a:endParaRPr>
          </a:p>
          <a:p>
            <a:r>
              <a:rPr lang="en-US" sz="2400" dirty="0" smtClean="0"/>
              <a:t/>
            </a:r>
            <a:br>
              <a:rPr lang="en-US" sz="2400" dirty="0" smtClean="0"/>
            </a:br>
            <a:r>
              <a:rPr lang="en-US" sz="2400" dirty="0" smtClean="0"/>
              <a:t/>
            </a:r>
            <a:br>
              <a:rPr lang="en-US" sz="2400" dirty="0" smtClean="0"/>
            </a:br>
            <a:endParaRPr lang="en-US" sz="1800" dirty="0">
              <a:ea typeface="+mn-ea"/>
              <a:cs typeface="+mn-cs"/>
            </a:endParaRPr>
          </a:p>
        </p:txBody>
      </p:sp>
      <p:sp>
        <p:nvSpPr>
          <p:cNvPr id="9" name="Title 3"/>
          <p:cNvSpPr txBox="1">
            <a:spLocks/>
          </p:cNvSpPr>
          <p:nvPr/>
        </p:nvSpPr>
        <p:spPr>
          <a:xfrm>
            <a:off x="533400" y="4442017"/>
            <a:ext cx="8134350" cy="1730183"/>
          </a:xfrm>
          <a:prstGeom prst="rect">
            <a:avLst/>
          </a:prstGeom>
        </p:spPr>
        <p:txBody>
          <a:bodyPr/>
          <a:lstStyle>
            <a:lvl1pPr algn="r" rtl="0" eaLnBrk="0" fontAlgn="base" hangingPunct="0">
              <a:spcBef>
                <a:spcPct val="0"/>
              </a:spcBef>
              <a:spcAft>
                <a:spcPct val="0"/>
              </a:spcAft>
              <a:defRPr lang="en-IN" sz="2800" b="1" u="none" kern="1200" dirty="0">
                <a:solidFill>
                  <a:srgbClr val="E72929"/>
                </a:solidFill>
                <a:effectLst/>
                <a:latin typeface="Helvetica CE"/>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algn="just" defTabSz="877888"/>
            <a:r>
              <a:rPr lang="en-US" sz="1200" b="0" dirty="0" smtClean="0">
                <a:solidFill>
                  <a:srgbClr val="0D0D0D"/>
                </a:solidFill>
                <a:latin typeface="Helvetica CE" pitchFamily="34" charset="0"/>
              </a:rPr>
              <a:t>© YASH Technologies, 1996-2014. All rights reserved.</a:t>
            </a:r>
          </a:p>
          <a:p>
            <a:pPr algn="just" defTabSz="877888"/>
            <a:endParaRPr lang="en-US" sz="1200" b="0" dirty="0" smtClean="0">
              <a:solidFill>
                <a:srgbClr val="0D0D0D"/>
              </a:solidFill>
              <a:latin typeface="Helvetica CE" pitchFamily="34" charset="0"/>
            </a:endParaRPr>
          </a:p>
          <a:p>
            <a:pPr algn="just" defTabSz="877888"/>
            <a:r>
              <a:rPr lang="en-US" sz="1200" b="0" dirty="0" smtClean="0">
                <a:solidFill>
                  <a:srgbClr val="0D0D0D"/>
                </a:solidFill>
                <a:latin typeface="Helvetica CE" pitchFamily="34" charset="0"/>
              </a:rPr>
              <a:t>The information in this document is based on certain assumptions and as such is subject to change. No part of this document may be reproduced, stored or transmitted in any form or by any means, electronic or mechanical, for any purpose, without the express written permission of YASH Technologies Inc. This document makes reference to trademarks that may be owned by others. The use of such trademarks herein is not as assertion of ownership of such trademarks by YASH and is not intended to represent or imply the existence of an association between YASH  and the lawful owners of such trademarks.</a:t>
            </a:r>
            <a:endParaRPr lang="en-US" sz="1200" b="0" dirty="0">
              <a:solidFill>
                <a:srgbClr val="0D0D0D"/>
              </a:solidFill>
              <a:latin typeface="Helvetica CE" pitchFamily="34" charset="0"/>
            </a:endParaRPr>
          </a:p>
        </p:txBody>
      </p:sp>
    </p:spTree>
    <p:extLst>
      <p:ext uri="{BB962C8B-B14F-4D97-AF65-F5344CB8AC3E}">
        <p14:creationId xmlns:p14="http://schemas.microsoft.com/office/powerpoint/2010/main" val="980712780"/>
      </p:ext>
    </p:extLst>
  </p:cSld>
  <p:clrMap bg1="lt1" tx1="dk1" bg2="lt2" tx2="dk2" accent1="accent1" accent2="accent2" accent3="accent3" accent4="accent4" accent5="accent5" accent6="accent6" hlink="hlink" folHlink="folHlink"/>
  <p:sldLayoutIdLst>
    <p:sldLayoutId id="2147483726" r:id="rId1"/>
  </p:sldLayoutIdLst>
  <p:timing>
    <p:tnLst>
      <p:par>
        <p:cTn id="1" dur="indefinite" restart="never" nodeType="tmRoot"/>
      </p:par>
    </p:tn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ctangle 2"/>
          <p:cNvSpPr/>
          <p:nvPr/>
        </p:nvSpPr>
        <p:spPr>
          <a:xfrm>
            <a:off x="0" y="152400"/>
            <a:ext cx="8534400" cy="838200"/>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 y="152400"/>
            <a:ext cx="8686799" cy="533400"/>
          </a:xfrm>
          <a:prstGeom prst="rect">
            <a:avLst/>
          </a:prstGeom>
          <a:noFill/>
        </p:spPr>
        <p:txBody>
          <a:bodyPr vert="horz" lIns="91440" tIns="45720" rIns="91440" bIns="45720" rtlCol="0" anchor="ctr">
            <a:normAutofit/>
          </a:bodyPr>
          <a:lstStyle/>
          <a:p>
            <a:pPr fontAlgn="auto">
              <a:spcAft>
                <a:spcPts val="0"/>
              </a:spcAft>
            </a:pPr>
            <a:r>
              <a:rPr lang="en-US"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26C490-F7F7-4435-9597-75C8D1CB95B6}" type="datetimeFigureOut">
              <a:rPr lang="en-US" smtClean="0"/>
              <a:pPr/>
              <a:t>8/9/2019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2FAF5C-C99A-4334-AE82-433C6C052917}" type="slidenum">
              <a:rPr lang="en-US" smtClean="0"/>
              <a:pPr/>
              <a:t>‹#›</a:t>
            </a:fld>
            <a:endParaRPr lang="en-US"/>
          </a:p>
        </p:txBody>
      </p:sp>
      <p:sp>
        <p:nvSpPr>
          <p:cNvPr id="7" name="Rectangle 6"/>
          <p:cNvSpPr/>
          <p:nvPr/>
        </p:nvSpPr>
        <p:spPr>
          <a:xfrm>
            <a:off x="8458200" y="2286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8" name="TextBox 7"/>
          <p:cNvSpPr txBox="1"/>
          <p:nvPr/>
        </p:nvSpPr>
        <p:spPr>
          <a:xfrm>
            <a:off x="8534400" y="225623"/>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9" name="TextBox 8"/>
          <p:cNvSpPr txBox="1"/>
          <p:nvPr/>
        </p:nvSpPr>
        <p:spPr>
          <a:xfrm>
            <a:off x="0" y="6326061"/>
            <a:ext cx="1752600" cy="338554"/>
          </a:xfrm>
          <a:prstGeom prst="rect">
            <a:avLst/>
          </a:prstGeom>
          <a:noFill/>
        </p:spPr>
        <p:txBody>
          <a:bodyPr wrap="square" rtlCol="0">
            <a:spAutoFit/>
          </a:bodyPr>
          <a:lstStyle/>
          <a:p>
            <a:pPr algn="ctr"/>
            <a:r>
              <a:rPr lang="en-US" sz="1600" b="1" dirty="0" smtClean="0">
                <a:solidFill>
                  <a:schemeClr val="tx1">
                    <a:lumMod val="75000"/>
                    <a:lumOff val="25000"/>
                  </a:schemeClr>
                </a:solidFill>
                <a:latin typeface="Helvetica CE" pitchFamily="34" charset="0"/>
              </a:rPr>
              <a:t>www.yash.com</a:t>
            </a:r>
            <a:endParaRPr lang="en-US" sz="1600" b="1" dirty="0">
              <a:solidFill>
                <a:schemeClr val="tx1">
                  <a:lumMod val="75000"/>
                  <a:lumOff val="25000"/>
                </a:schemeClr>
              </a:solidFill>
              <a:latin typeface="Helvetica CE" pitchFamily="34" charset="0"/>
            </a:endParaRPr>
          </a:p>
        </p:txBody>
      </p:sp>
      <p:sp>
        <p:nvSpPr>
          <p:cNvPr id="10" name="Rectangle 9"/>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Tree>
    <p:extLst>
      <p:ext uri="{BB962C8B-B14F-4D97-AF65-F5344CB8AC3E}">
        <p14:creationId xmlns:p14="http://schemas.microsoft.com/office/powerpoint/2010/main" val="261461446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Lst>
  <p:timing>
    <p:tnLst>
      <p:par>
        <p:cTn id="1" dur="indefinite" restart="never" nodeType="tmRoot"/>
      </p:par>
    </p:tnLst>
  </p:timing>
  <p:txStyles>
    <p:titleStyle>
      <a:lvl1pPr marL="109538" indent="0" algn="l" defTabSz="914400" rtl="0" eaLnBrk="1" latinLnBrk="0" hangingPunct="1">
        <a:spcBef>
          <a:spcPct val="0"/>
        </a:spcBef>
        <a:buNone/>
        <a:defRPr sz="2400" b="1" kern="1200">
          <a:solidFill>
            <a:srgbClr val="005BA1"/>
          </a:solidFill>
          <a:latin typeface="Helvetica CE" panose="020B0604020102020204" pitchFamily="34" charset="0"/>
          <a:ea typeface="+mj-ea"/>
          <a:cs typeface="+mj-cs"/>
        </a:defRPr>
      </a:lvl1pPr>
    </p:titleStyle>
    <p:bodyStyle>
      <a:lvl1pPr marL="342900" indent="-342900" algn="l" defTabSz="914400" rtl="0" eaLnBrk="1" latinLnBrk="0" hangingPunct="1">
        <a:spcBef>
          <a:spcPct val="20000"/>
        </a:spcBef>
        <a:buClr>
          <a:srgbClr val="F58345"/>
        </a:buClr>
        <a:buFont typeface="Wingdings" panose="05000000000000000000" pitchFamily="2" charset="2"/>
        <a:buChar char="§"/>
        <a:defRPr sz="1800" kern="1200">
          <a:solidFill>
            <a:schemeClr val="tx1"/>
          </a:solidFill>
          <a:latin typeface="Helvetica CE" panose="020B060402010202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p:nvSpPr>
        <p:spPr>
          <a:xfrm>
            <a:off x="304800" y="3810000"/>
            <a:ext cx="8572500" cy="2833687"/>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7747" y="762000"/>
            <a:ext cx="1746606" cy="914400"/>
          </a:xfrm>
          <a:prstGeom prst="rect">
            <a:avLst/>
          </a:prstGeom>
        </p:spPr>
      </p:pic>
      <p:sp>
        <p:nvSpPr>
          <p:cNvPr id="7" name="Rectangle 6"/>
          <p:cNvSpPr/>
          <p:nvPr/>
        </p:nvSpPr>
        <p:spPr>
          <a:xfrm>
            <a:off x="304800" y="3764281"/>
            <a:ext cx="8572500" cy="45719"/>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8" name="Title 3"/>
          <p:cNvSpPr txBox="1">
            <a:spLocks/>
          </p:cNvSpPr>
          <p:nvPr/>
        </p:nvSpPr>
        <p:spPr>
          <a:xfrm>
            <a:off x="2419350" y="2057400"/>
            <a:ext cx="4343400" cy="1371600"/>
          </a:xfrm>
          <a:prstGeom prst="rect">
            <a:avLst/>
          </a:prstGeom>
        </p:spPr>
        <p:txBody>
          <a:bodyPr/>
          <a:lstStyle>
            <a:lvl1pPr algn="r" rtl="0" eaLnBrk="0" fontAlgn="base" hangingPunct="0">
              <a:spcBef>
                <a:spcPct val="0"/>
              </a:spcBef>
              <a:spcAft>
                <a:spcPct val="0"/>
              </a:spcAft>
              <a:defRPr lang="en-IN" sz="2800" b="1" u="none" kern="1200" dirty="0">
                <a:solidFill>
                  <a:srgbClr val="E72929"/>
                </a:solidFill>
                <a:effectLst/>
                <a:latin typeface="Helvetica CE"/>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marL="0" marR="0" lvl="0" indent="0" algn="ctr" defTabSz="914400" rtl="0" eaLnBrk="0" fontAlgn="base" latinLnBrk="0" hangingPunct="0">
              <a:lnSpc>
                <a:spcPct val="100000"/>
              </a:lnSpc>
              <a:spcBef>
                <a:spcPct val="0"/>
              </a:spcBef>
              <a:spcAft>
                <a:spcPts val="1500"/>
              </a:spcAft>
              <a:buClrTx/>
              <a:buSzTx/>
              <a:buFontTx/>
              <a:buNone/>
              <a:tabLst/>
              <a:defRPr/>
            </a:pPr>
            <a:r>
              <a:rPr kumimoji="0" lang="en-US" sz="2200" b="1" i="0" u="none" strike="noStrike" kern="0" cap="none" spc="0" normalizeH="0" baseline="0" noProof="0" dirty="0" smtClean="0">
                <a:ln>
                  <a:noFill/>
                </a:ln>
                <a:solidFill>
                  <a:srgbClr val="0070C4"/>
                </a:solidFill>
                <a:effectLst/>
                <a:uLnTx/>
                <a:uFillTx/>
                <a:latin typeface="Helvetica CE" pitchFamily="34" charset="0"/>
                <a:ea typeface="Roboto" pitchFamily="2" charset="0"/>
                <a:cs typeface="+mj-cs"/>
              </a:rPr>
              <a:t>Thank You!</a:t>
            </a:r>
          </a:p>
          <a:p>
            <a:pPr marL="0" marR="0" lvl="0" indent="0" algn="ctr" defTabSz="914400" rtl="0" eaLnBrk="0" fontAlgn="base" latinLnBrk="0" hangingPunct="0">
              <a:lnSpc>
                <a:spcPct val="100000"/>
              </a:lnSpc>
              <a:spcBef>
                <a:spcPct val="0"/>
              </a:spcBef>
              <a:spcAft>
                <a:spcPts val="1500"/>
              </a:spcAft>
              <a:buClrTx/>
              <a:buSzTx/>
              <a:buFontTx/>
              <a:buNone/>
              <a:tabLst/>
              <a:defRPr/>
            </a:pP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Email: </a:t>
            </a:r>
            <a:r>
              <a:rPr kumimoji="0" lang="en-US" sz="1800" b="1" i="0" u="none" strike="noStrike" kern="0" cap="none" spc="0" normalizeH="0" baseline="0" noProof="0" dirty="0" smtClean="0">
                <a:ln>
                  <a:noFill/>
                </a:ln>
                <a:solidFill>
                  <a:srgbClr val="FF0000"/>
                </a:solidFill>
                <a:effectLst/>
                <a:uLnTx/>
                <a:uFillTx/>
                <a:latin typeface="Helvetica CE" pitchFamily="34" charset="0"/>
                <a:ea typeface="+mj-ea"/>
                <a:cs typeface="+mj-cs"/>
                <a:hlinkClick r:id="rId4"/>
              </a:rPr>
              <a:t>info@yash.com</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t/>
            </a:r>
            <a:b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b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Web: </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hlinkClick r:id="rId5"/>
              </a:rPr>
              <a:t>www.yash.com</a:t>
            </a:r>
            <a:endParaRPr kumimoji="0" lang="en-US" sz="1800" b="1" i="0" u="sng" strike="noStrike" kern="0" cap="none" spc="0" normalizeH="0" baseline="0" noProof="0" dirty="0" smtClean="0">
              <a:ln>
                <a:noFill/>
              </a:ln>
              <a:solidFill>
                <a:schemeClr val="bg1"/>
              </a:solidFill>
              <a:effectLst/>
              <a:uLnTx/>
              <a:uFillTx/>
              <a:latin typeface="Helvetica CE" pitchFamily="34" charset="0"/>
              <a:ea typeface="+mj-ea"/>
              <a:cs typeface="+mj-cs"/>
            </a:endParaRPr>
          </a:p>
          <a:p>
            <a:r>
              <a:rPr lang="en-US" sz="2400" dirty="0" smtClean="0"/>
              <a:t/>
            </a:r>
            <a:br>
              <a:rPr lang="en-US" sz="2400" dirty="0" smtClean="0"/>
            </a:br>
            <a:r>
              <a:rPr lang="en-US" sz="2400" dirty="0" smtClean="0"/>
              <a:t/>
            </a:r>
            <a:br>
              <a:rPr lang="en-US" sz="2400" dirty="0" smtClean="0"/>
            </a:br>
            <a:endParaRPr lang="en-US" sz="1800" dirty="0">
              <a:ea typeface="+mn-ea"/>
              <a:cs typeface="+mn-cs"/>
            </a:endParaRPr>
          </a:p>
        </p:txBody>
      </p:sp>
      <p:sp>
        <p:nvSpPr>
          <p:cNvPr id="9" name="Title 3"/>
          <p:cNvSpPr txBox="1">
            <a:spLocks/>
          </p:cNvSpPr>
          <p:nvPr/>
        </p:nvSpPr>
        <p:spPr>
          <a:xfrm>
            <a:off x="533400" y="4442017"/>
            <a:ext cx="8134350" cy="1730183"/>
          </a:xfrm>
          <a:prstGeom prst="rect">
            <a:avLst/>
          </a:prstGeom>
        </p:spPr>
        <p:txBody>
          <a:bodyPr/>
          <a:lstStyle>
            <a:lvl1pPr algn="r" rtl="0" eaLnBrk="0" fontAlgn="base" hangingPunct="0">
              <a:spcBef>
                <a:spcPct val="0"/>
              </a:spcBef>
              <a:spcAft>
                <a:spcPct val="0"/>
              </a:spcAft>
              <a:defRPr lang="en-IN" sz="2800" b="1" u="none" kern="1200" dirty="0">
                <a:solidFill>
                  <a:srgbClr val="E72929"/>
                </a:solidFill>
                <a:effectLst/>
                <a:latin typeface="Helvetica CE"/>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algn="just" defTabSz="877888"/>
            <a:r>
              <a:rPr lang="en-US" sz="1200" b="0" dirty="0" smtClean="0">
                <a:solidFill>
                  <a:srgbClr val="0D0D0D"/>
                </a:solidFill>
                <a:latin typeface="Helvetica CE" pitchFamily="34" charset="0"/>
              </a:rPr>
              <a:t>© YASH Technologies, 1996-2014. All rights reserved.</a:t>
            </a:r>
          </a:p>
          <a:p>
            <a:pPr algn="just" defTabSz="877888"/>
            <a:endParaRPr lang="en-US" sz="1200" b="0" dirty="0" smtClean="0">
              <a:solidFill>
                <a:srgbClr val="0D0D0D"/>
              </a:solidFill>
              <a:latin typeface="Helvetica CE" pitchFamily="34" charset="0"/>
            </a:endParaRPr>
          </a:p>
          <a:p>
            <a:pPr algn="just" defTabSz="877888"/>
            <a:r>
              <a:rPr lang="en-US" sz="1200" b="0" dirty="0" smtClean="0">
                <a:solidFill>
                  <a:srgbClr val="0D0D0D"/>
                </a:solidFill>
                <a:latin typeface="Helvetica CE" pitchFamily="34" charset="0"/>
              </a:rPr>
              <a:t>The information in this document is based on certain assumptions and as such is subject to change. No part of this document may be reproduced, stored or transmitted in any form or by any means, electronic or mechanical, for any purpose, without the express written permission of YASH Technologies Inc. This document makes reference to trademarks that may be owned by others. The use of such trademarks herein is not as assertion of ownership of such trademarks by YASH and is not intended to represent or imply the existence of an association between YASH  and the lawful owners of such trademarks.</a:t>
            </a:r>
            <a:endParaRPr lang="en-US" sz="1200" b="0" dirty="0">
              <a:solidFill>
                <a:srgbClr val="0D0D0D"/>
              </a:solidFill>
              <a:latin typeface="Helvetica CE" pitchFamily="34" charset="0"/>
            </a:endParaRPr>
          </a:p>
        </p:txBody>
      </p:sp>
    </p:spTree>
    <p:extLst>
      <p:ext uri="{BB962C8B-B14F-4D97-AF65-F5344CB8AC3E}">
        <p14:creationId xmlns:p14="http://schemas.microsoft.com/office/powerpoint/2010/main" val="1998600195"/>
      </p:ext>
    </p:extLst>
  </p:cSld>
  <p:clrMap bg1="lt1" tx1="dk1" bg2="lt2" tx2="dk2" accent1="accent1" accent2="accent2" accent3="accent3" accent4="accent4" accent5="accent5" accent6="accent6" hlink="hlink" folHlink="folHlink"/>
  <p:sldLayoutIdLst>
    <p:sldLayoutId id="2147483733" r:id="rId1"/>
  </p:sldLayoutIdLst>
  <p:timing>
    <p:tnLst>
      <p:par>
        <p:cTn id="1" dur="indefinite" restart="never" nodeType="tmRoot"/>
      </p:par>
    </p:tn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ctangle 2"/>
          <p:cNvSpPr/>
          <p:nvPr/>
        </p:nvSpPr>
        <p:spPr>
          <a:xfrm>
            <a:off x="0" y="152400"/>
            <a:ext cx="8534400" cy="838200"/>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 y="152400"/>
            <a:ext cx="8686799" cy="533400"/>
          </a:xfrm>
          <a:prstGeom prst="rect">
            <a:avLst/>
          </a:prstGeom>
          <a:noFill/>
        </p:spPr>
        <p:txBody>
          <a:bodyPr vert="horz" lIns="91440" tIns="45720" rIns="91440" bIns="45720" rtlCol="0" anchor="ctr">
            <a:normAutofit/>
          </a:bodyPr>
          <a:lstStyle/>
          <a:p>
            <a:pPr fontAlgn="auto">
              <a:spcAft>
                <a:spcPts val="0"/>
              </a:spcAft>
            </a:pPr>
            <a:r>
              <a:rPr lang="en-US"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26C490-F7F7-4435-9597-75C8D1CB95B6}" type="datetimeFigureOut">
              <a:rPr lang="en-US" smtClean="0"/>
              <a:pPr/>
              <a:t>8/9/2019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2FAF5C-C99A-4334-AE82-433C6C052917}" type="slidenum">
              <a:rPr lang="en-US" smtClean="0"/>
              <a:pPr/>
              <a:t>‹#›</a:t>
            </a:fld>
            <a:endParaRPr lang="en-US"/>
          </a:p>
        </p:txBody>
      </p:sp>
      <p:sp>
        <p:nvSpPr>
          <p:cNvPr id="7" name="Rectangle 6"/>
          <p:cNvSpPr/>
          <p:nvPr/>
        </p:nvSpPr>
        <p:spPr>
          <a:xfrm>
            <a:off x="8458200" y="2286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8" name="TextBox 7"/>
          <p:cNvSpPr txBox="1"/>
          <p:nvPr/>
        </p:nvSpPr>
        <p:spPr>
          <a:xfrm>
            <a:off x="8534400" y="225623"/>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9" name="TextBox 8"/>
          <p:cNvSpPr txBox="1"/>
          <p:nvPr/>
        </p:nvSpPr>
        <p:spPr>
          <a:xfrm>
            <a:off x="0" y="6326061"/>
            <a:ext cx="1752600" cy="338554"/>
          </a:xfrm>
          <a:prstGeom prst="rect">
            <a:avLst/>
          </a:prstGeom>
          <a:noFill/>
        </p:spPr>
        <p:txBody>
          <a:bodyPr wrap="square" rtlCol="0">
            <a:spAutoFit/>
          </a:bodyPr>
          <a:lstStyle/>
          <a:p>
            <a:pPr algn="ctr"/>
            <a:r>
              <a:rPr lang="en-US" sz="1600" b="1" dirty="0" smtClean="0">
                <a:solidFill>
                  <a:schemeClr val="tx1">
                    <a:lumMod val="75000"/>
                    <a:lumOff val="25000"/>
                  </a:schemeClr>
                </a:solidFill>
                <a:latin typeface="Helvetica CE" pitchFamily="34" charset="0"/>
              </a:rPr>
              <a:t>www.yash.com</a:t>
            </a:r>
            <a:endParaRPr lang="en-US" sz="1600" b="1" dirty="0">
              <a:solidFill>
                <a:schemeClr val="tx1">
                  <a:lumMod val="75000"/>
                  <a:lumOff val="25000"/>
                </a:schemeClr>
              </a:solidFill>
              <a:latin typeface="Helvetica CE" pitchFamily="34" charset="0"/>
            </a:endParaRPr>
          </a:p>
        </p:txBody>
      </p:sp>
      <p:sp>
        <p:nvSpPr>
          <p:cNvPr id="10" name="Rectangle 9"/>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Tree>
    <p:extLst>
      <p:ext uri="{BB962C8B-B14F-4D97-AF65-F5344CB8AC3E}">
        <p14:creationId xmlns:p14="http://schemas.microsoft.com/office/powerpoint/2010/main" val="1196246237"/>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Lst>
  <p:timing>
    <p:tnLst>
      <p:par>
        <p:cTn id="1" dur="indefinite" restart="never" nodeType="tmRoot"/>
      </p:par>
    </p:tnLst>
  </p:timing>
  <p:txStyles>
    <p:titleStyle>
      <a:lvl1pPr marL="109538" indent="0" algn="l" defTabSz="914400" rtl="0" eaLnBrk="1" latinLnBrk="0" hangingPunct="1">
        <a:spcBef>
          <a:spcPct val="0"/>
        </a:spcBef>
        <a:buNone/>
        <a:defRPr sz="2400" b="1" kern="1200">
          <a:solidFill>
            <a:srgbClr val="005BA1"/>
          </a:solidFill>
          <a:latin typeface="Helvetica CE" panose="020B0604020102020204" pitchFamily="34" charset="0"/>
          <a:ea typeface="+mj-ea"/>
          <a:cs typeface="+mj-cs"/>
        </a:defRPr>
      </a:lvl1pPr>
    </p:titleStyle>
    <p:bodyStyle>
      <a:lvl1pPr marL="342900" indent="-342900" algn="l" defTabSz="914400" rtl="0" eaLnBrk="1" latinLnBrk="0" hangingPunct="1">
        <a:spcBef>
          <a:spcPct val="20000"/>
        </a:spcBef>
        <a:buClr>
          <a:srgbClr val="F58345"/>
        </a:buClr>
        <a:buFont typeface="Wingdings" panose="05000000000000000000" pitchFamily="2" charset="2"/>
        <a:buChar char="§"/>
        <a:defRPr sz="1800" kern="1200">
          <a:solidFill>
            <a:schemeClr val="tx1"/>
          </a:solidFill>
          <a:latin typeface="Helvetica CE" panose="020B060402010202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p:nvSpPr>
        <p:spPr>
          <a:xfrm>
            <a:off x="304800" y="3810000"/>
            <a:ext cx="8572500" cy="2833687"/>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7747" y="762000"/>
            <a:ext cx="1746606" cy="914400"/>
          </a:xfrm>
          <a:prstGeom prst="rect">
            <a:avLst/>
          </a:prstGeom>
        </p:spPr>
      </p:pic>
      <p:sp>
        <p:nvSpPr>
          <p:cNvPr id="7" name="Rectangle 6"/>
          <p:cNvSpPr/>
          <p:nvPr/>
        </p:nvSpPr>
        <p:spPr>
          <a:xfrm>
            <a:off x="304800" y="3764281"/>
            <a:ext cx="8572500" cy="45719"/>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8" name="Title 3"/>
          <p:cNvSpPr txBox="1">
            <a:spLocks/>
          </p:cNvSpPr>
          <p:nvPr/>
        </p:nvSpPr>
        <p:spPr>
          <a:xfrm>
            <a:off x="2419350" y="2057400"/>
            <a:ext cx="4343400" cy="1371600"/>
          </a:xfrm>
          <a:prstGeom prst="rect">
            <a:avLst/>
          </a:prstGeom>
        </p:spPr>
        <p:txBody>
          <a:bodyPr/>
          <a:lstStyle>
            <a:lvl1pPr algn="r" rtl="0" eaLnBrk="0" fontAlgn="base" hangingPunct="0">
              <a:spcBef>
                <a:spcPct val="0"/>
              </a:spcBef>
              <a:spcAft>
                <a:spcPct val="0"/>
              </a:spcAft>
              <a:defRPr lang="en-IN" sz="2800" b="1" u="none" kern="1200" dirty="0">
                <a:solidFill>
                  <a:srgbClr val="E72929"/>
                </a:solidFill>
                <a:effectLst/>
                <a:latin typeface="Helvetica CE"/>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marL="0" marR="0" lvl="0" indent="0" algn="ctr" defTabSz="914400" rtl="0" eaLnBrk="0" fontAlgn="base" latinLnBrk="0" hangingPunct="0">
              <a:lnSpc>
                <a:spcPct val="100000"/>
              </a:lnSpc>
              <a:spcBef>
                <a:spcPct val="0"/>
              </a:spcBef>
              <a:spcAft>
                <a:spcPts val="1500"/>
              </a:spcAft>
              <a:buClrTx/>
              <a:buSzTx/>
              <a:buFontTx/>
              <a:buNone/>
              <a:tabLst/>
              <a:defRPr/>
            </a:pPr>
            <a:r>
              <a:rPr kumimoji="0" lang="en-US" sz="2200" b="1" i="0" u="none" strike="noStrike" kern="0" cap="none" spc="0" normalizeH="0" baseline="0" noProof="0" dirty="0" smtClean="0">
                <a:ln>
                  <a:noFill/>
                </a:ln>
                <a:solidFill>
                  <a:srgbClr val="0070C4"/>
                </a:solidFill>
                <a:effectLst/>
                <a:uLnTx/>
                <a:uFillTx/>
                <a:latin typeface="Helvetica CE" pitchFamily="34" charset="0"/>
                <a:ea typeface="Roboto" pitchFamily="2" charset="0"/>
                <a:cs typeface="+mj-cs"/>
              </a:rPr>
              <a:t>Thank You!</a:t>
            </a:r>
          </a:p>
          <a:p>
            <a:pPr marL="0" marR="0" lvl="0" indent="0" algn="ctr" defTabSz="914400" rtl="0" eaLnBrk="0" fontAlgn="base" latinLnBrk="0" hangingPunct="0">
              <a:lnSpc>
                <a:spcPct val="100000"/>
              </a:lnSpc>
              <a:spcBef>
                <a:spcPct val="0"/>
              </a:spcBef>
              <a:spcAft>
                <a:spcPts val="1500"/>
              </a:spcAft>
              <a:buClrTx/>
              <a:buSzTx/>
              <a:buFontTx/>
              <a:buNone/>
              <a:tabLst/>
              <a:defRPr/>
            </a:pP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Email: </a:t>
            </a:r>
            <a:r>
              <a:rPr kumimoji="0" lang="en-US" sz="1800" b="1" i="0" u="none" strike="noStrike" kern="0" cap="none" spc="0" normalizeH="0" baseline="0" noProof="0" dirty="0" smtClean="0">
                <a:ln>
                  <a:noFill/>
                </a:ln>
                <a:solidFill>
                  <a:srgbClr val="FF0000"/>
                </a:solidFill>
                <a:effectLst/>
                <a:uLnTx/>
                <a:uFillTx/>
                <a:latin typeface="Helvetica CE" pitchFamily="34" charset="0"/>
                <a:ea typeface="+mj-ea"/>
                <a:cs typeface="+mj-cs"/>
                <a:hlinkClick r:id="rId4"/>
              </a:rPr>
              <a:t>info@yash.com</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t/>
            </a:r>
            <a:b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b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Web: </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hlinkClick r:id="rId5"/>
              </a:rPr>
              <a:t>www.yash.com</a:t>
            </a:r>
            <a:endParaRPr kumimoji="0" lang="en-US" sz="1800" b="1" i="0" u="sng" strike="noStrike" kern="0" cap="none" spc="0" normalizeH="0" baseline="0" noProof="0" dirty="0" smtClean="0">
              <a:ln>
                <a:noFill/>
              </a:ln>
              <a:solidFill>
                <a:schemeClr val="bg1"/>
              </a:solidFill>
              <a:effectLst/>
              <a:uLnTx/>
              <a:uFillTx/>
              <a:latin typeface="Helvetica CE" pitchFamily="34" charset="0"/>
              <a:ea typeface="+mj-ea"/>
              <a:cs typeface="+mj-cs"/>
            </a:endParaRPr>
          </a:p>
          <a:p>
            <a:r>
              <a:rPr lang="en-US" sz="2400" dirty="0" smtClean="0"/>
              <a:t/>
            </a:r>
            <a:br>
              <a:rPr lang="en-US" sz="2400" dirty="0" smtClean="0"/>
            </a:br>
            <a:r>
              <a:rPr lang="en-US" sz="2400" dirty="0" smtClean="0"/>
              <a:t/>
            </a:r>
            <a:br>
              <a:rPr lang="en-US" sz="2400" dirty="0" smtClean="0"/>
            </a:br>
            <a:endParaRPr lang="en-US" sz="1800" dirty="0">
              <a:ea typeface="+mn-ea"/>
              <a:cs typeface="+mn-cs"/>
            </a:endParaRPr>
          </a:p>
        </p:txBody>
      </p:sp>
      <p:sp>
        <p:nvSpPr>
          <p:cNvPr id="9" name="Title 3"/>
          <p:cNvSpPr txBox="1">
            <a:spLocks/>
          </p:cNvSpPr>
          <p:nvPr/>
        </p:nvSpPr>
        <p:spPr>
          <a:xfrm>
            <a:off x="533400" y="4442017"/>
            <a:ext cx="8134350" cy="1730183"/>
          </a:xfrm>
          <a:prstGeom prst="rect">
            <a:avLst/>
          </a:prstGeom>
        </p:spPr>
        <p:txBody>
          <a:bodyPr/>
          <a:lstStyle>
            <a:lvl1pPr algn="r" rtl="0" eaLnBrk="0" fontAlgn="base" hangingPunct="0">
              <a:spcBef>
                <a:spcPct val="0"/>
              </a:spcBef>
              <a:spcAft>
                <a:spcPct val="0"/>
              </a:spcAft>
              <a:defRPr lang="en-IN" sz="2800" b="1" u="none" kern="1200" dirty="0">
                <a:solidFill>
                  <a:srgbClr val="E72929"/>
                </a:solidFill>
                <a:effectLst/>
                <a:latin typeface="Helvetica CE"/>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algn="just" defTabSz="877888"/>
            <a:r>
              <a:rPr lang="en-US" sz="1200" b="0" dirty="0" smtClean="0">
                <a:solidFill>
                  <a:srgbClr val="0D0D0D"/>
                </a:solidFill>
                <a:latin typeface="Helvetica CE" pitchFamily="34" charset="0"/>
              </a:rPr>
              <a:t>© YASH Technologies, 1996-2014. All rights reserved.</a:t>
            </a:r>
          </a:p>
          <a:p>
            <a:pPr algn="just" defTabSz="877888"/>
            <a:endParaRPr lang="en-US" sz="1200" b="0" dirty="0" smtClean="0">
              <a:solidFill>
                <a:srgbClr val="0D0D0D"/>
              </a:solidFill>
              <a:latin typeface="Helvetica CE" pitchFamily="34" charset="0"/>
            </a:endParaRPr>
          </a:p>
          <a:p>
            <a:pPr algn="just" defTabSz="877888"/>
            <a:r>
              <a:rPr lang="en-US" sz="1200" b="0" dirty="0" smtClean="0">
                <a:solidFill>
                  <a:srgbClr val="0D0D0D"/>
                </a:solidFill>
                <a:latin typeface="Helvetica CE" pitchFamily="34" charset="0"/>
              </a:rPr>
              <a:t>The information in this document is based on certain assumptions and as such is subject to change. No part of this document may be reproduced, stored or transmitted in any form or by any means, electronic or mechanical, for any purpose, without the express written permission of YASH Technologies Inc. This document makes reference to trademarks that may be owned by others. The use of such trademarks herein is not as assertion of ownership of such trademarks by YASH and is not intended to represent or imply the existence of an association between YASH  and the lawful owners of such trademarks.</a:t>
            </a:r>
            <a:endParaRPr lang="en-US" sz="1200" b="0" dirty="0">
              <a:solidFill>
                <a:srgbClr val="0D0D0D"/>
              </a:solidFill>
              <a:latin typeface="Helvetica CE" pitchFamily="34" charset="0"/>
            </a:endParaRPr>
          </a:p>
        </p:txBody>
      </p:sp>
    </p:spTree>
    <p:extLst>
      <p:ext uri="{BB962C8B-B14F-4D97-AF65-F5344CB8AC3E}">
        <p14:creationId xmlns:p14="http://schemas.microsoft.com/office/powerpoint/2010/main" val="2780497215"/>
      </p:ext>
    </p:extLst>
  </p:cSld>
  <p:clrMap bg1="lt1" tx1="dk1" bg2="lt2" tx2="dk2" accent1="accent1" accent2="accent2" accent3="accent3" accent4="accent4" accent5="accent5" accent6="accent6" hlink="hlink" folHlink="folHlink"/>
  <p:sldLayoutIdLst>
    <p:sldLayoutId id="2147483740" r:id="rId1"/>
  </p:sldLayoutIdLst>
  <p:timing>
    <p:tnLst>
      <p:par>
        <p:cTn id="1" dur="indefinite" restart="never" nodeType="tmRoot"/>
      </p:par>
    </p:tn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7660" name="Rectangle 12"/>
          <p:cNvSpPr>
            <a:spLocks noChangeArrowheads="1"/>
          </p:cNvSpPr>
          <p:nvPr/>
        </p:nvSpPr>
        <p:spPr bwMode="auto">
          <a:xfrm>
            <a:off x="0" y="0"/>
            <a:ext cx="9144000" cy="6858000"/>
          </a:xfrm>
          <a:prstGeom prst="rect">
            <a:avLst/>
          </a:prstGeom>
          <a:solidFill>
            <a:srgbClr val="C0C0C0"/>
          </a:solidFill>
          <a:ln w="9525">
            <a:noFill/>
            <a:miter lim="800000"/>
            <a:headEnd/>
            <a:tailEnd/>
          </a:ln>
          <a:effectLst/>
        </p:spPr>
        <p:txBody>
          <a:bodyPr wrap="none" anchor="ctr"/>
          <a:lstStyle/>
          <a:p>
            <a:pPr>
              <a:defRPr/>
            </a:pPr>
            <a:endParaRPr lang="en-GB" dirty="0"/>
          </a:p>
        </p:txBody>
      </p:sp>
      <p:sp>
        <p:nvSpPr>
          <p:cNvPr id="2765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dirty="0"/>
          </a:p>
        </p:txBody>
      </p:sp>
      <p:sp>
        <p:nvSpPr>
          <p:cNvPr id="2765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dirty="0"/>
          </a:p>
        </p:txBody>
      </p:sp>
      <p:sp>
        <p:nvSpPr>
          <p:cNvPr id="2765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F27287CD-87C6-4727-8D66-534E017A5577}" type="slidenum">
              <a:rPr lang="en-US"/>
              <a:pPr>
                <a:defRPr/>
              </a:pPr>
              <a:t>‹#›</a:t>
            </a:fld>
            <a:endParaRPr lang="en-US" dirty="0"/>
          </a:p>
        </p:txBody>
      </p:sp>
      <p:sp>
        <p:nvSpPr>
          <p:cNvPr id="27655" name="Rectangle 7"/>
          <p:cNvSpPr>
            <a:spLocks noChangeArrowheads="1"/>
          </p:cNvSpPr>
          <p:nvPr/>
        </p:nvSpPr>
        <p:spPr bwMode="auto">
          <a:xfrm>
            <a:off x="685800" y="2130425"/>
            <a:ext cx="7772400" cy="1470025"/>
          </a:xfrm>
          <a:prstGeom prst="rect">
            <a:avLst/>
          </a:prstGeom>
          <a:noFill/>
          <a:ln w="9525">
            <a:noFill/>
            <a:miter lim="800000"/>
            <a:headEnd/>
            <a:tailEnd/>
          </a:ln>
          <a:effectLst/>
        </p:spPr>
        <p:txBody>
          <a:bodyPr anchor="ctr"/>
          <a:lstStyle/>
          <a:p>
            <a:pPr>
              <a:defRPr/>
            </a:pPr>
            <a:r>
              <a:rPr lang="en-US" sz="2000" dirty="0">
                <a:solidFill>
                  <a:schemeClr val="bg1"/>
                </a:solidFill>
                <a:latin typeface="Trebuchet MS" pitchFamily="34" charset="0"/>
              </a:rPr>
              <a:t>Click to edit Master title style</a:t>
            </a:r>
          </a:p>
        </p:txBody>
      </p:sp>
      <p:sp>
        <p:nvSpPr>
          <p:cNvPr id="27656" name="Rectangle 8"/>
          <p:cNvSpPr>
            <a:spLocks noChangeArrowheads="1"/>
          </p:cNvSpPr>
          <p:nvPr/>
        </p:nvSpPr>
        <p:spPr bwMode="auto">
          <a:xfrm>
            <a:off x="1371600" y="3886200"/>
            <a:ext cx="6400800" cy="1752600"/>
          </a:xfrm>
          <a:prstGeom prst="rect">
            <a:avLst/>
          </a:prstGeom>
          <a:noFill/>
          <a:ln w="9525">
            <a:noFill/>
            <a:miter lim="800000"/>
            <a:headEnd/>
            <a:tailEnd/>
          </a:ln>
          <a:effectLst/>
        </p:spPr>
        <p:txBody>
          <a:bodyPr/>
          <a:lstStyle/>
          <a:p>
            <a:pPr algn="ctr">
              <a:spcBef>
                <a:spcPct val="20000"/>
              </a:spcBef>
              <a:buClr>
                <a:srgbClr val="FF3300"/>
              </a:buClr>
              <a:buFont typeface="Trebuchet MS" pitchFamily="34" charset="0"/>
              <a:buNone/>
              <a:defRPr/>
            </a:pPr>
            <a:r>
              <a:rPr lang="en-US" sz="2000" dirty="0">
                <a:solidFill>
                  <a:schemeClr val="bg1"/>
                </a:solidFill>
                <a:latin typeface="Trebuchet MS" pitchFamily="34" charset="0"/>
              </a:rPr>
              <a:t>Click to edit Master subtitle style</a:t>
            </a:r>
          </a:p>
        </p:txBody>
      </p:sp>
      <p:sp>
        <p:nvSpPr>
          <p:cNvPr id="27657" name="Rectangle 9"/>
          <p:cNvSpPr>
            <a:spLocks noChangeArrowheads="1"/>
          </p:cNvSpPr>
          <p:nvPr/>
        </p:nvSpPr>
        <p:spPr bwMode="auto">
          <a:xfrm>
            <a:off x="457200" y="6245225"/>
            <a:ext cx="2133600" cy="476250"/>
          </a:xfrm>
          <a:prstGeom prst="rect">
            <a:avLst/>
          </a:prstGeom>
          <a:noFill/>
          <a:ln w="9525">
            <a:noFill/>
            <a:miter lim="800000"/>
            <a:headEnd/>
            <a:tailEnd/>
          </a:ln>
          <a:effectLst/>
        </p:spPr>
        <p:txBody>
          <a:bodyPr/>
          <a:lstStyle/>
          <a:p>
            <a:pPr>
              <a:defRPr/>
            </a:pPr>
            <a:endParaRPr lang="en-US" sz="1400" dirty="0"/>
          </a:p>
        </p:txBody>
      </p:sp>
      <p:sp>
        <p:nvSpPr>
          <p:cNvPr id="27658" name="Rectangle 10"/>
          <p:cNvSpPr>
            <a:spLocks noChangeArrowheads="1"/>
          </p:cNvSpPr>
          <p:nvPr/>
        </p:nvSpPr>
        <p:spPr bwMode="auto">
          <a:xfrm>
            <a:off x="3124200" y="6245225"/>
            <a:ext cx="2895600" cy="476250"/>
          </a:xfrm>
          <a:prstGeom prst="rect">
            <a:avLst/>
          </a:prstGeom>
          <a:noFill/>
          <a:ln w="9525">
            <a:noFill/>
            <a:miter lim="800000"/>
            <a:headEnd/>
            <a:tailEnd/>
          </a:ln>
          <a:effectLst/>
        </p:spPr>
        <p:txBody>
          <a:bodyPr/>
          <a:lstStyle/>
          <a:p>
            <a:pPr algn="ctr">
              <a:defRPr/>
            </a:pPr>
            <a:endParaRPr lang="en-US" sz="1400" dirty="0"/>
          </a:p>
        </p:txBody>
      </p:sp>
      <p:sp>
        <p:nvSpPr>
          <p:cNvPr id="27659" name="Rectangle 11"/>
          <p:cNvSpPr>
            <a:spLocks noChangeArrowheads="1"/>
          </p:cNvSpPr>
          <p:nvPr/>
        </p:nvSpPr>
        <p:spPr bwMode="auto">
          <a:xfrm>
            <a:off x="6553200" y="6245225"/>
            <a:ext cx="2133600" cy="476250"/>
          </a:xfrm>
          <a:prstGeom prst="rect">
            <a:avLst/>
          </a:prstGeom>
          <a:noFill/>
          <a:ln w="9525">
            <a:noFill/>
            <a:miter lim="800000"/>
            <a:headEnd/>
            <a:tailEnd/>
          </a:ln>
          <a:effectLst/>
        </p:spPr>
        <p:txBody>
          <a:bodyPr/>
          <a:lstStyle/>
          <a:p>
            <a:pPr algn="r">
              <a:defRPr/>
            </a:pPr>
            <a:fld id="{50710FE7-83E6-415E-B179-CEF4E808A49F}" type="slidenum">
              <a:rPr lang="en-US" sz="1400"/>
              <a:pPr algn="r">
                <a:defRPr/>
              </a:pPr>
              <a:t>‹#›</a:t>
            </a:fld>
            <a:endParaRPr lang="en-US" sz="1400" dirty="0"/>
          </a:p>
        </p:txBody>
      </p:sp>
      <p:sp>
        <p:nvSpPr>
          <p:cNvPr id="27661" name="Rectangle 13"/>
          <p:cNvSpPr>
            <a:spLocks noChangeArrowheads="1"/>
          </p:cNvSpPr>
          <p:nvPr/>
        </p:nvSpPr>
        <p:spPr bwMode="auto">
          <a:xfrm>
            <a:off x="76200" y="76200"/>
            <a:ext cx="8991600" cy="6705600"/>
          </a:xfrm>
          <a:prstGeom prst="rect">
            <a:avLst/>
          </a:prstGeom>
          <a:solidFill>
            <a:schemeClr val="bg1"/>
          </a:solidFill>
          <a:ln w="9525">
            <a:noFill/>
            <a:miter lim="800000"/>
            <a:headEnd/>
            <a:tailEnd/>
          </a:ln>
          <a:effectLst/>
        </p:spPr>
        <p:txBody>
          <a:bodyPr wrap="none" anchor="ctr"/>
          <a:lstStyle/>
          <a:p>
            <a:pPr algn="ctr">
              <a:defRPr/>
            </a:pPr>
            <a:endParaRPr lang="en-US" b="1" dirty="0">
              <a:latin typeface="Trebuchet MS" pitchFamily="34" charset="0"/>
            </a:endParaRPr>
          </a:p>
        </p:txBody>
      </p:sp>
      <p:sp>
        <p:nvSpPr>
          <p:cNvPr id="27662" name="Rectangle 14"/>
          <p:cNvSpPr>
            <a:spLocks noChangeArrowheads="1"/>
          </p:cNvSpPr>
          <p:nvPr/>
        </p:nvSpPr>
        <p:spPr bwMode="auto">
          <a:xfrm>
            <a:off x="77788" y="990600"/>
            <a:ext cx="9066212" cy="152400"/>
          </a:xfrm>
          <a:prstGeom prst="rect">
            <a:avLst/>
          </a:prstGeom>
          <a:solidFill>
            <a:srgbClr val="C0C0C0"/>
          </a:solidFill>
          <a:ln w="9525">
            <a:noFill/>
            <a:miter lim="800000"/>
            <a:headEnd/>
            <a:tailEnd/>
          </a:ln>
          <a:effectLst/>
        </p:spPr>
        <p:txBody>
          <a:bodyPr wrap="none" anchor="ctr"/>
          <a:lstStyle/>
          <a:p>
            <a:pPr>
              <a:defRPr/>
            </a:pPr>
            <a:endParaRPr lang="en-GB" dirty="0"/>
          </a:p>
        </p:txBody>
      </p:sp>
      <p:sp>
        <p:nvSpPr>
          <p:cNvPr id="27664" name="Rectangle 16"/>
          <p:cNvSpPr>
            <a:spLocks noChangeArrowheads="1"/>
          </p:cNvSpPr>
          <p:nvPr/>
        </p:nvSpPr>
        <p:spPr bwMode="auto">
          <a:xfrm>
            <a:off x="76200" y="1096963"/>
            <a:ext cx="8991600" cy="46037"/>
          </a:xfrm>
          <a:prstGeom prst="rect">
            <a:avLst/>
          </a:prstGeom>
          <a:solidFill>
            <a:srgbClr val="DD4E23"/>
          </a:solidFill>
          <a:ln w="9525">
            <a:noFill/>
            <a:miter lim="800000"/>
            <a:headEnd/>
            <a:tailEnd/>
          </a:ln>
          <a:effectLst/>
        </p:spPr>
        <p:txBody>
          <a:bodyPr wrap="none" anchor="ctr"/>
          <a:lstStyle/>
          <a:p>
            <a:pPr>
              <a:defRPr/>
            </a:pPr>
            <a:endParaRPr lang="en-GB" dirty="0"/>
          </a:p>
        </p:txBody>
      </p:sp>
      <p:pic>
        <p:nvPicPr>
          <p:cNvPr id="9233" name="Picture 20" descr="Picture1"/>
          <p:cNvPicPr>
            <a:picLocks noChangeAspect="1" noChangeArrowheads="1"/>
          </p:cNvPicPr>
          <p:nvPr/>
        </p:nvPicPr>
        <p:blipFill>
          <a:blip r:embed="rId3" cstate="print"/>
          <a:srcRect/>
          <a:stretch>
            <a:fillRect/>
          </a:stretch>
        </p:blipFill>
        <p:spPr bwMode="auto">
          <a:xfrm>
            <a:off x="76200" y="6553200"/>
            <a:ext cx="1003300" cy="241300"/>
          </a:xfrm>
          <a:prstGeom prst="rect">
            <a:avLst/>
          </a:prstGeom>
          <a:noFill/>
          <a:ln w="9525">
            <a:noFill/>
            <a:miter lim="800000"/>
            <a:headEnd/>
            <a:tailEnd/>
          </a:ln>
        </p:spPr>
      </p:pic>
      <p:sp>
        <p:nvSpPr>
          <p:cNvPr id="9236"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7665" name="Text Box 17"/>
          <p:cNvSpPr txBox="1">
            <a:spLocks noChangeArrowheads="1"/>
          </p:cNvSpPr>
          <p:nvPr/>
        </p:nvSpPr>
        <p:spPr bwMode="auto">
          <a:xfrm>
            <a:off x="381000" y="1371600"/>
            <a:ext cx="8382000" cy="396875"/>
          </a:xfrm>
          <a:prstGeom prst="rect">
            <a:avLst/>
          </a:prstGeom>
          <a:noFill/>
          <a:ln w="9525">
            <a:noFill/>
            <a:miter lim="800000"/>
            <a:headEnd/>
            <a:tailEnd/>
          </a:ln>
          <a:effectLst/>
        </p:spPr>
        <p:txBody>
          <a:bodyPr>
            <a:spAutoFit/>
          </a:bodyPr>
          <a:lstStyle/>
          <a:p>
            <a:pPr>
              <a:spcBef>
                <a:spcPct val="50000"/>
              </a:spcBef>
              <a:defRPr/>
            </a:pPr>
            <a:endParaRPr lang="en-US" sz="2000" dirty="0">
              <a:latin typeface="Trebuchet MS" pitchFamily="34" charset="0"/>
            </a:endParaRPr>
          </a:p>
        </p:txBody>
      </p:sp>
      <p:sp>
        <p:nvSpPr>
          <p:cNvPr id="9238" name="Rectangle 2"/>
          <p:cNvSpPr>
            <a:spLocks noGrp="1" noChangeArrowheads="1"/>
          </p:cNvSpPr>
          <p:nvPr>
            <p:ph type="title"/>
          </p:nvPr>
        </p:nvSpPr>
        <p:spPr bwMode="auto">
          <a:xfrm>
            <a:off x="533400" y="228600"/>
            <a:ext cx="62484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pic>
        <p:nvPicPr>
          <p:cNvPr id="21" name="Picture 20" descr="header.jpg"/>
          <p:cNvPicPr>
            <a:picLocks noChangeAspect="1"/>
          </p:cNvPicPr>
          <p:nvPr/>
        </p:nvPicPr>
        <p:blipFill>
          <a:blip r:embed="rId4" cstate="print"/>
          <a:stretch>
            <a:fillRect/>
          </a:stretch>
        </p:blipFill>
        <p:spPr>
          <a:xfrm>
            <a:off x="0" y="0"/>
            <a:ext cx="9144000" cy="1009055"/>
          </a:xfrm>
          <a:prstGeom prst="rect">
            <a:avLst/>
          </a:prstGeom>
        </p:spPr>
      </p:pic>
    </p:spTree>
  </p:cSld>
  <p:clrMap bg1="lt1" tx1="dk1" bg2="lt2" tx2="dk2" accent1="accent1" accent2="accent2" accent3="accent3" accent4="accent4" accent5="accent5" accent6="accent6" hlink="hlink" folHlink="folHlink"/>
  <p:sldLayoutIdLst>
    <p:sldLayoutId id="2147483697" r:id="rId1"/>
  </p:sldLayoutIdLst>
  <p:transition/>
  <p:timing>
    <p:tnLst>
      <p:par>
        <p:cTn id="1" dur="indefinite" restart="never" nodeType="tmRoot"/>
      </p:par>
    </p:tnLst>
  </p:timing>
  <p:txStyles>
    <p:titleStyle>
      <a:lvl1pPr algn="l" rtl="0" eaLnBrk="1" fontAlgn="base" hangingPunct="1">
        <a:spcBef>
          <a:spcPct val="0"/>
        </a:spcBef>
        <a:spcAft>
          <a:spcPct val="0"/>
        </a:spcAft>
        <a:defRPr sz="2000">
          <a:solidFill>
            <a:schemeClr val="bg1"/>
          </a:solidFill>
          <a:latin typeface="+mj-lt"/>
          <a:ea typeface="+mj-ea"/>
          <a:cs typeface="+mj-cs"/>
        </a:defRPr>
      </a:lvl1pPr>
      <a:lvl2pPr algn="l" rtl="0" eaLnBrk="1" fontAlgn="base" hangingPunct="1">
        <a:spcBef>
          <a:spcPct val="0"/>
        </a:spcBef>
        <a:spcAft>
          <a:spcPct val="0"/>
        </a:spcAft>
        <a:defRPr sz="2000">
          <a:solidFill>
            <a:schemeClr val="bg1"/>
          </a:solidFill>
          <a:latin typeface="Trebuchet MS" pitchFamily="34" charset="0"/>
        </a:defRPr>
      </a:lvl2pPr>
      <a:lvl3pPr algn="l" rtl="0" eaLnBrk="1" fontAlgn="base" hangingPunct="1">
        <a:spcBef>
          <a:spcPct val="0"/>
        </a:spcBef>
        <a:spcAft>
          <a:spcPct val="0"/>
        </a:spcAft>
        <a:defRPr sz="2000">
          <a:solidFill>
            <a:schemeClr val="bg1"/>
          </a:solidFill>
          <a:latin typeface="Trebuchet MS" pitchFamily="34" charset="0"/>
        </a:defRPr>
      </a:lvl3pPr>
      <a:lvl4pPr algn="l" rtl="0" eaLnBrk="1" fontAlgn="base" hangingPunct="1">
        <a:spcBef>
          <a:spcPct val="0"/>
        </a:spcBef>
        <a:spcAft>
          <a:spcPct val="0"/>
        </a:spcAft>
        <a:defRPr sz="2000">
          <a:solidFill>
            <a:schemeClr val="bg1"/>
          </a:solidFill>
          <a:latin typeface="Trebuchet MS" pitchFamily="34" charset="0"/>
        </a:defRPr>
      </a:lvl4pPr>
      <a:lvl5pPr algn="l" rtl="0" eaLnBrk="1" fontAlgn="base" hangingPunct="1">
        <a:spcBef>
          <a:spcPct val="0"/>
        </a:spcBef>
        <a:spcAft>
          <a:spcPct val="0"/>
        </a:spcAft>
        <a:defRPr sz="2000">
          <a:solidFill>
            <a:schemeClr val="bg1"/>
          </a:solidFill>
          <a:latin typeface="Trebuchet MS" pitchFamily="34" charset="0"/>
        </a:defRPr>
      </a:lvl5pPr>
      <a:lvl6pPr marL="457200" algn="l" rtl="0" eaLnBrk="1" fontAlgn="base" hangingPunct="1">
        <a:spcBef>
          <a:spcPct val="0"/>
        </a:spcBef>
        <a:spcAft>
          <a:spcPct val="0"/>
        </a:spcAft>
        <a:defRPr sz="2000">
          <a:solidFill>
            <a:schemeClr val="bg1"/>
          </a:solidFill>
          <a:latin typeface="Trebuchet MS" pitchFamily="34" charset="0"/>
        </a:defRPr>
      </a:lvl6pPr>
      <a:lvl7pPr marL="914400" algn="l" rtl="0" eaLnBrk="1" fontAlgn="base" hangingPunct="1">
        <a:spcBef>
          <a:spcPct val="0"/>
        </a:spcBef>
        <a:spcAft>
          <a:spcPct val="0"/>
        </a:spcAft>
        <a:defRPr sz="2000">
          <a:solidFill>
            <a:schemeClr val="bg1"/>
          </a:solidFill>
          <a:latin typeface="Trebuchet MS" pitchFamily="34" charset="0"/>
        </a:defRPr>
      </a:lvl7pPr>
      <a:lvl8pPr marL="1371600" algn="l" rtl="0" eaLnBrk="1" fontAlgn="base" hangingPunct="1">
        <a:spcBef>
          <a:spcPct val="0"/>
        </a:spcBef>
        <a:spcAft>
          <a:spcPct val="0"/>
        </a:spcAft>
        <a:defRPr sz="2000">
          <a:solidFill>
            <a:schemeClr val="bg1"/>
          </a:solidFill>
          <a:latin typeface="Trebuchet MS" pitchFamily="34" charset="0"/>
        </a:defRPr>
      </a:lvl8pPr>
      <a:lvl9pPr marL="1828800" algn="l" rtl="0" eaLnBrk="1" fontAlgn="base" hangingPunct="1">
        <a:spcBef>
          <a:spcPct val="0"/>
        </a:spcBef>
        <a:spcAft>
          <a:spcPct val="0"/>
        </a:spcAft>
        <a:defRPr sz="2000">
          <a:solidFill>
            <a:schemeClr val="bg1"/>
          </a:solidFill>
          <a:latin typeface="Trebuchet MS" pitchFamily="34" charset="0"/>
        </a:defRPr>
      </a:lvl9pPr>
    </p:titleStyle>
    <p:bodyStyle>
      <a:lvl1pPr marL="342900" indent="-342900" algn="l" rtl="0" eaLnBrk="1" fontAlgn="base" hangingPunct="1">
        <a:spcBef>
          <a:spcPct val="20000"/>
        </a:spcBef>
        <a:spcAft>
          <a:spcPct val="0"/>
        </a:spcAft>
        <a:buClr>
          <a:srgbClr val="FF3300"/>
        </a:buClr>
        <a:buFont typeface="Trebuchet MS" pitchFamily="34" charset="0"/>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lr>
          <a:srgbClr val="FF3300"/>
        </a:buClr>
        <a:buFont typeface="Trebuchet MS"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FF3300"/>
        </a:buClr>
        <a:buFont typeface="Trebuchet MS" pitchFamily="34" charset="0"/>
        <a:buChar char="●"/>
        <a:defRPr sz="1600">
          <a:solidFill>
            <a:schemeClr val="tx1"/>
          </a:solidFill>
          <a:latin typeface="+mn-lt"/>
        </a:defRPr>
      </a:lvl3pPr>
      <a:lvl4pPr marL="16002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4pPr>
      <a:lvl5pPr marL="20574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5pPr>
      <a:lvl6pPr marL="25146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6pPr>
      <a:lvl7pPr marL="29718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7pPr>
      <a:lvl8pPr marL="34290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8pPr>
      <a:lvl9pPr marL="38862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3"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4"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dirty="0"/>
          </a:p>
        </p:txBody>
      </p:sp>
      <p:sp>
        <p:nvSpPr>
          <p:cNvPr id="2"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dirty="0"/>
          </a:p>
        </p:txBody>
      </p:sp>
      <p:sp>
        <p:nvSpPr>
          <p:cNvPr id="3"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FA9C334C-56EF-4E8A-9D0D-661AECC919D4}" type="slidenum">
              <a:rPr lang="en-US"/>
              <a:pPr>
                <a:defRPr/>
              </a:pPr>
              <a:t>‹#›</a:t>
            </a:fld>
            <a:endParaRPr lang="en-US" dirty="0"/>
          </a:p>
        </p:txBody>
      </p:sp>
      <p:sp>
        <p:nvSpPr>
          <p:cNvPr id="1032" name="Rectangle 8"/>
          <p:cNvSpPr>
            <a:spLocks noChangeArrowheads="1"/>
          </p:cNvSpPr>
          <p:nvPr/>
        </p:nvSpPr>
        <p:spPr bwMode="auto">
          <a:xfrm>
            <a:off x="0" y="0"/>
            <a:ext cx="9144000" cy="6858000"/>
          </a:xfrm>
          <a:prstGeom prst="rect">
            <a:avLst/>
          </a:prstGeom>
          <a:solidFill>
            <a:srgbClr val="C0C0C0"/>
          </a:solidFill>
          <a:ln w="9525">
            <a:noFill/>
            <a:miter lim="800000"/>
            <a:headEnd/>
            <a:tailEnd/>
          </a:ln>
          <a:effectLst/>
        </p:spPr>
        <p:txBody>
          <a:bodyPr wrap="none" anchor="ctr"/>
          <a:lstStyle/>
          <a:p>
            <a:pPr>
              <a:defRPr/>
            </a:pPr>
            <a:endParaRPr lang="en-US" dirty="0"/>
          </a:p>
        </p:txBody>
      </p:sp>
      <p:sp>
        <p:nvSpPr>
          <p:cNvPr id="1033" name="Rectangle 9"/>
          <p:cNvSpPr>
            <a:spLocks noChangeArrowheads="1"/>
          </p:cNvSpPr>
          <p:nvPr/>
        </p:nvSpPr>
        <p:spPr bwMode="auto">
          <a:xfrm>
            <a:off x="74613" y="77788"/>
            <a:ext cx="8991600" cy="6705600"/>
          </a:xfrm>
          <a:prstGeom prst="rect">
            <a:avLst/>
          </a:prstGeom>
          <a:solidFill>
            <a:schemeClr val="bg1"/>
          </a:solidFill>
          <a:ln w="9525">
            <a:noFill/>
            <a:miter lim="800000"/>
            <a:headEnd/>
            <a:tailEnd/>
          </a:ln>
          <a:effectLst/>
        </p:spPr>
        <p:txBody>
          <a:bodyPr wrap="none" anchor="ctr"/>
          <a:lstStyle/>
          <a:p>
            <a:pPr>
              <a:defRPr/>
            </a:pPr>
            <a:endParaRPr lang="en-US" dirty="0"/>
          </a:p>
        </p:txBody>
      </p:sp>
      <p:sp>
        <p:nvSpPr>
          <p:cNvPr id="1043" name="Rectangle 19"/>
          <p:cNvSpPr>
            <a:spLocks noChangeArrowheads="1"/>
          </p:cNvSpPr>
          <p:nvPr/>
        </p:nvSpPr>
        <p:spPr bwMode="auto">
          <a:xfrm>
            <a:off x="0" y="3352800"/>
            <a:ext cx="9144000" cy="76200"/>
          </a:xfrm>
          <a:prstGeom prst="rect">
            <a:avLst/>
          </a:prstGeom>
          <a:solidFill>
            <a:srgbClr val="DD4E35"/>
          </a:solidFill>
          <a:ln w="9525">
            <a:noFill/>
            <a:miter lim="800000"/>
            <a:headEnd/>
            <a:tailEnd/>
          </a:ln>
          <a:effectLst/>
        </p:spPr>
        <p:txBody>
          <a:bodyPr wrap="none" anchor="ctr"/>
          <a:lstStyle/>
          <a:p>
            <a:pPr>
              <a:defRPr/>
            </a:pPr>
            <a:endParaRPr lang="en-US" dirty="0"/>
          </a:p>
        </p:txBody>
      </p:sp>
      <p:sp>
        <p:nvSpPr>
          <p:cNvPr id="12" name="Text Box 5"/>
          <p:cNvSpPr txBox="1">
            <a:spLocks noChangeArrowheads="1"/>
          </p:cNvSpPr>
          <p:nvPr/>
        </p:nvSpPr>
        <p:spPr bwMode="auto">
          <a:xfrm>
            <a:off x="533400" y="3810000"/>
            <a:ext cx="7772400" cy="1754318"/>
          </a:xfrm>
          <a:prstGeom prst="rect">
            <a:avLst/>
          </a:prstGeom>
          <a:noFill/>
          <a:ln w="9525" algn="ctr">
            <a:noFill/>
            <a:miter lim="800000"/>
            <a:headEnd/>
            <a:tailEnd/>
          </a:ln>
        </p:spPr>
        <p:txBody>
          <a:bodyPr lIns="91430" tIns="45716" rIns="91430" bIns="45716">
            <a:spAutoFit/>
          </a:bodyPr>
          <a:lstStyle/>
          <a:p>
            <a:pPr defTabSz="877888"/>
            <a:r>
              <a:rPr lang="en-US" sz="1200" dirty="0">
                <a:latin typeface="Trebuchet MS" pitchFamily="34" charset="0"/>
              </a:rPr>
              <a:t>© YASH Technologies, </a:t>
            </a:r>
            <a:r>
              <a:rPr lang="en-US" sz="1200" dirty="0" smtClean="0">
                <a:latin typeface="Trebuchet MS" pitchFamily="34" charset="0"/>
              </a:rPr>
              <a:t>1996-2013. All </a:t>
            </a:r>
            <a:r>
              <a:rPr lang="en-US" sz="1200" dirty="0">
                <a:latin typeface="Trebuchet MS" pitchFamily="34" charset="0"/>
              </a:rPr>
              <a:t>rights reserved.</a:t>
            </a:r>
          </a:p>
          <a:p>
            <a:pPr defTabSz="877888"/>
            <a:endParaRPr lang="en-US" sz="1200" dirty="0">
              <a:latin typeface="Trebuchet MS" pitchFamily="34" charset="0"/>
            </a:endParaRPr>
          </a:p>
          <a:p>
            <a:pPr defTabSz="877888"/>
            <a:r>
              <a:rPr lang="en-US" sz="1200" dirty="0">
                <a:latin typeface="Trebuchet MS" pitchFamily="34" charset="0"/>
              </a:rPr>
              <a:t>The information in this document is based on certain assumptions and as such is subject to change. No part of this document may be reproduced, stored or transmitted in any form or by any means, electronic or mechanical, for any purpose, without the express written permission of YASH Technologies Inc. This document makes reference to trademarks that may be owned by others. The use of such trademarks herein is not as assertion of ownership of such trademarks by YASH and is not intended to represent or imply the existence of an association between YASH  and the lawful owners of such trademarks. </a:t>
            </a:r>
          </a:p>
          <a:p>
            <a:pPr defTabSz="877888"/>
            <a:endParaRPr lang="en-US" sz="1200" b="1" dirty="0">
              <a:latin typeface="Trebuchet MS" pitchFamily="34" charset="0"/>
            </a:endParaRPr>
          </a:p>
        </p:txBody>
      </p:sp>
      <p:pic>
        <p:nvPicPr>
          <p:cNvPr id="19" name="Picture 18" descr="last.jpg"/>
          <p:cNvPicPr>
            <a:picLocks noChangeAspect="1"/>
          </p:cNvPicPr>
          <p:nvPr/>
        </p:nvPicPr>
        <p:blipFill>
          <a:blip r:embed="rId3" cstate="print"/>
          <a:stretch>
            <a:fillRect/>
          </a:stretch>
        </p:blipFill>
        <p:spPr>
          <a:xfrm>
            <a:off x="0" y="0"/>
            <a:ext cx="9144000" cy="3357563"/>
          </a:xfrm>
          <a:prstGeom prst="rect">
            <a:avLst/>
          </a:prstGeom>
        </p:spPr>
      </p:pic>
      <p:pic>
        <p:nvPicPr>
          <p:cNvPr id="18" name="Picture 2"/>
          <p:cNvPicPr>
            <a:picLocks noChangeAspect="1" noChangeArrowheads="1"/>
          </p:cNvPicPr>
          <p:nvPr/>
        </p:nvPicPr>
        <p:blipFill>
          <a:blip r:embed="rId4" cstate="print"/>
          <a:srcRect/>
          <a:stretch>
            <a:fillRect/>
          </a:stretch>
        </p:blipFill>
        <p:spPr bwMode="auto">
          <a:xfrm>
            <a:off x="7696200" y="152400"/>
            <a:ext cx="1320214" cy="625962"/>
          </a:xfrm>
          <a:prstGeom prst="rect">
            <a:avLst/>
          </a:prstGeom>
          <a:noFill/>
          <a:ln w="9525">
            <a:noFill/>
            <a:miter lim="800000"/>
            <a:headEnd/>
            <a:tailEnd/>
          </a:ln>
          <a:effectLst/>
        </p:spPr>
      </p:pic>
      <p:sp>
        <p:nvSpPr>
          <p:cNvPr id="13" name="Rectangle 4"/>
          <p:cNvSpPr txBox="1">
            <a:spLocks noChangeArrowheads="1"/>
          </p:cNvSpPr>
          <p:nvPr/>
        </p:nvSpPr>
        <p:spPr>
          <a:xfrm>
            <a:off x="609600" y="1600200"/>
            <a:ext cx="3886200" cy="16764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0" cap="none" spc="0" normalizeH="0" baseline="0" noProof="0" dirty="0" smtClean="0">
                <a:ln>
                  <a:noFill/>
                </a:ln>
                <a:solidFill>
                  <a:schemeClr val="bg1"/>
                </a:solidFill>
                <a:effectLst/>
                <a:uLnTx/>
                <a:uFillTx/>
                <a:latin typeface="Trebuchet MS" pitchFamily="34" charset="0"/>
                <a:ea typeface="+mj-ea"/>
                <a:cs typeface="+mj-cs"/>
              </a:rPr>
              <a:t>Thank You!</a:t>
            </a:r>
            <a:br>
              <a:rPr kumimoji="0" lang="en-US" sz="1800" b="1" i="0" u="none" strike="noStrike" kern="0" cap="none" spc="0" normalizeH="0" baseline="0" noProof="0" dirty="0" smtClean="0">
                <a:ln>
                  <a:noFill/>
                </a:ln>
                <a:solidFill>
                  <a:schemeClr val="bg1"/>
                </a:solidFill>
                <a:effectLst/>
                <a:uLnTx/>
                <a:uFillTx/>
                <a:latin typeface="Trebuchet MS" pitchFamily="34" charset="0"/>
                <a:ea typeface="+mj-ea"/>
                <a:cs typeface="+mj-cs"/>
              </a:rPr>
            </a:br>
            <a:r>
              <a:rPr kumimoji="0" lang="en-US" sz="1800" b="1" i="0" u="none" strike="noStrike" kern="0" cap="none" spc="0" normalizeH="0" baseline="0" noProof="0" dirty="0" smtClean="0">
                <a:ln>
                  <a:noFill/>
                </a:ln>
                <a:solidFill>
                  <a:schemeClr val="bg1"/>
                </a:solidFill>
                <a:effectLst/>
                <a:uLnTx/>
                <a:uFillTx/>
                <a:latin typeface="Trebuchet MS" pitchFamily="34" charset="0"/>
                <a:ea typeface="+mj-ea"/>
                <a:cs typeface="+mj-cs"/>
              </a:rPr>
              <a:t/>
            </a:r>
            <a:br>
              <a:rPr kumimoji="0" lang="en-US" sz="1800" b="1" i="0" u="none" strike="noStrike" kern="0" cap="none" spc="0" normalizeH="0" baseline="0" noProof="0" dirty="0" smtClean="0">
                <a:ln>
                  <a:noFill/>
                </a:ln>
                <a:solidFill>
                  <a:schemeClr val="bg1"/>
                </a:solidFill>
                <a:effectLst/>
                <a:uLnTx/>
                <a:uFillTx/>
                <a:latin typeface="Trebuchet MS" pitchFamily="34" charset="0"/>
                <a:ea typeface="+mj-ea"/>
                <a:cs typeface="+mj-cs"/>
              </a:rPr>
            </a:br>
            <a:r>
              <a:rPr kumimoji="0" lang="en-US" sz="1800" b="1" i="0" u="none" strike="noStrike" kern="0" cap="none" spc="0" normalizeH="0" baseline="0" noProof="0" dirty="0" smtClean="0">
                <a:ln>
                  <a:noFill/>
                </a:ln>
                <a:solidFill>
                  <a:schemeClr val="bg1"/>
                </a:solidFill>
                <a:effectLst/>
                <a:uLnTx/>
                <a:uFillTx/>
                <a:latin typeface="Trebuchet MS" pitchFamily="34" charset="0"/>
                <a:ea typeface="+mj-ea"/>
                <a:cs typeface="+mj-cs"/>
              </a:rPr>
              <a:t>Email: </a:t>
            </a:r>
            <a:r>
              <a:rPr kumimoji="0" lang="en-US" sz="1800" b="1" i="0" u="none" strike="noStrike" kern="0" cap="none" spc="0" normalizeH="0" baseline="0" noProof="0" dirty="0" smtClean="0">
                <a:ln>
                  <a:noFill/>
                </a:ln>
                <a:solidFill>
                  <a:srgbClr val="FFB334"/>
                </a:solidFill>
                <a:effectLst/>
                <a:uLnTx/>
                <a:uFillTx/>
                <a:latin typeface="Trebuchet MS" pitchFamily="34" charset="0"/>
                <a:ea typeface="+mj-ea"/>
                <a:cs typeface="+mj-cs"/>
                <a:hlinkClick r:id="rId5"/>
              </a:rPr>
              <a:t>info@yash.com</a:t>
            </a:r>
            <a:r>
              <a:rPr kumimoji="0" lang="en-US" sz="1800" b="1" i="0" u="none" strike="noStrike" kern="0" cap="none" spc="0" normalizeH="0" baseline="0" noProof="0" dirty="0" smtClean="0">
                <a:ln>
                  <a:noFill/>
                </a:ln>
                <a:solidFill>
                  <a:srgbClr val="FFB334"/>
                </a:solidFill>
                <a:effectLst/>
                <a:uLnTx/>
                <a:uFillTx/>
                <a:latin typeface="Trebuchet MS" pitchFamily="34" charset="0"/>
                <a:ea typeface="+mj-ea"/>
                <a:cs typeface="+mj-cs"/>
              </a:rPr>
              <a:t/>
            </a:r>
            <a:br>
              <a:rPr kumimoji="0" lang="en-US" sz="1800" b="1" i="0" u="none" strike="noStrike" kern="0" cap="none" spc="0" normalizeH="0" baseline="0" noProof="0" dirty="0" smtClean="0">
                <a:ln>
                  <a:noFill/>
                </a:ln>
                <a:solidFill>
                  <a:srgbClr val="FFB334"/>
                </a:solidFill>
                <a:effectLst/>
                <a:uLnTx/>
                <a:uFillTx/>
                <a:latin typeface="Trebuchet MS" pitchFamily="34" charset="0"/>
                <a:ea typeface="+mj-ea"/>
                <a:cs typeface="+mj-cs"/>
              </a:rPr>
            </a:br>
            <a:r>
              <a:rPr kumimoji="0" lang="en-US" sz="1800" b="1" i="0" u="none" strike="noStrike" kern="0" cap="none" spc="0" normalizeH="0" baseline="0" noProof="0" dirty="0" smtClean="0">
                <a:ln>
                  <a:noFill/>
                </a:ln>
                <a:solidFill>
                  <a:schemeClr val="bg1"/>
                </a:solidFill>
                <a:effectLst/>
                <a:uLnTx/>
                <a:uFillTx/>
                <a:latin typeface="Trebuchet MS" pitchFamily="34" charset="0"/>
                <a:ea typeface="+mj-ea"/>
                <a:cs typeface="+mj-cs"/>
              </a:rPr>
              <a:t>Web: </a:t>
            </a:r>
            <a:r>
              <a:rPr kumimoji="0" lang="en-US" sz="1800" b="1" i="0" u="none" strike="noStrike" kern="0" cap="none" spc="0" normalizeH="0" baseline="0" noProof="0" dirty="0" smtClean="0">
                <a:ln>
                  <a:noFill/>
                </a:ln>
                <a:solidFill>
                  <a:srgbClr val="FFB334"/>
                </a:solidFill>
                <a:effectLst/>
                <a:uLnTx/>
                <a:uFillTx/>
                <a:latin typeface="Trebuchet MS" pitchFamily="34" charset="0"/>
                <a:ea typeface="+mn-ea"/>
                <a:cs typeface="+mn-cs"/>
                <a:hlinkClick r:id="rId5"/>
              </a:rPr>
              <a:t>www.yash.com</a:t>
            </a:r>
            <a:endParaRPr kumimoji="0" lang="en-US" sz="1800" b="1" i="0" u="sng" strike="noStrike" kern="0" cap="none" spc="0" normalizeH="0" baseline="0" noProof="0" dirty="0" smtClean="0">
              <a:ln>
                <a:noFill/>
              </a:ln>
              <a:solidFill>
                <a:schemeClr val="bg1"/>
              </a:solidFill>
              <a:effectLst/>
              <a:uLnTx/>
              <a:uFillTx/>
              <a:latin typeface="Trebuchet MS" pitchFamily="34" charset="0"/>
              <a:ea typeface="+mj-ea"/>
              <a:cs typeface="+mj-cs"/>
            </a:endParaRPr>
          </a:p>
        </p:txBody>
      </p:sp>
    </p:spTree>
  </p:cSld>
  <p:clrMap bg1="lt1" tx1="dk1" bg2="lt2" tx2="dk2" accent1="accent1" accent2="accent2" accent3="accent3" accent4="accent4" accent5="accent5" accent6="accent6" hlink="hlink" folHlink="folHlink"/>
  <p:sldLayoutIdLst>
    <p:sldLayoutId id="2147483695" r:id="rId1"/>
  </p:sldLayoutIdLst>
  <p:transition/>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Picture 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050" name="Rectangle 2"/>
          <p:cNvSpPr>
            <a:spLocks noGrp="1" noChangeArrowheads="1"/>
          </p:cNvSpPr>
          <p:nvPr>
            <p:ph type="title"/>
          </p:nvPr>
        </p:nvSpPr>
        <p:spPr bwMode="auto">
          <a:xfrm>
            <a:off x="381001" y="152401"/>
            <a:ext cx="8382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5" tIns="45713" rIns="91425" bIns="45713" numCol="1" anchor="ctr" anchorCtr="0" compatLnSpc="1">
            <a:prstTxWarp prst="textNoShape">
              <a:avLst/>
            </a:prstTxWarp>
          </a:bodyPr>
          <a:lstStyle/>
          <a:p>
            <a:pPr lvl="0"/>
            <a:r>
              <a:rPr lang="en-US" dirty="0"/>
              <a:t>Click to edit Master title style</a:t>
            </a:r>
          </a:p>
        </p:txBody>
      </p:sp>
    </p:spTree>
    <p:extLst>
      <p:ext uri="{BB962C8B-B14F-4D97-AF65-F5344CB8AC3E}">
        <p14:creationId xmlns:p14="http://schemas.microsoft.com/office/powerpoint/2010/main" val="790415640"/>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Lst>
  <p:transition/>
  <p:hf hdr="0" ftr="0" dt="0"/>
  <p:txStyles>
    <p:titleStyle>
      <a:lvl1pPr algn="ctr" rtl="0" eaLnBrk="0" fontAlgn="base" hangingPunct="0">
        <a:lnSpc>
          <a:spcPts val="2500"/>
        </a:lnSpc>
        <a:spcBef>
          <a:spcPct val="0"/>
        </a:spcBef>
        <a:spcAft>
          <a:spcPct val="0"/>
        </a:spcAft>
        <a:defRPr sz="2400" b="1">
          <a:solidFill>
            <a:srgbClr val="FFFFFF"/>
          </a:solidFill>
          <a:latin typeface="MufferawRg-Regular"/>
          <a:ea typeface="ＭＳ Ｐゴシック" charset="0"/>
          <a:cs typeface="MufferawRg-Regular"/>
        </a:defRPr>
      </a:lvl1pPr>
      <a:lvl2pPr algn="r" rtl="0" eaLnBrk="0" fontAlgn="base" hangingPunct="0">
        <a:lnSpc>
          <a:spcPts val="2500"/>
        </a:lnSpc>
        <a:spcBef>
          <a:spcPct val="0"/>
        </a:spcBef>
        <a:spcAft>
          <a:spcPct val="0"/>
        </a:spcAft>
        <a:defRPr sz="2800">
          <a:solidFill>
            <a:srgbClr val="FF6600"/>
          </a:solidFill>
          <a:latin typeface="Calibri" charset="0"/>
          <a:ea typeface="ＭＳ Ｐゴシック" charset="0"/>
          <a:cs typeface="ＭＳ Ｐゴシック" charset="0"/>
        </a:defRPr>
      </a:lvl2pPr>
      <a:lvl3pPr algn="r" rtl="0" eaLnBrk="0" fontAlgn="base" hangingPunct="0">
        <a:lnSpc>
          <a:spcPts val="2500"/>
        </a:lnSpc>
        <a:spcBef>
          <a:spcPct val="0"/>
        </a:spcBef>
        <a:spcAft>
          <a:spcPct val="0"/>
        </a:spcAft>
        <a:defRPr sz="2800">
          <a:solidFill>
            <a:srgbClr val="FF6600"/>
          </a:solidFill>
          <a:latin typeface="Calibri" charset="0"/>
          <a:ea typeface="ＭＳ Ｐゴシック" charset="0"/>
          <a:cs typeface="ＭＳ Ｐゴシック" charset="0"/>
        </a:defRPr>
      </a:lvl3pPr>
      <a:lvl4pPr algn="r" rtl="0" eaLnBrk="0" fontAlgn="base" hangingPunct="0">
        <a:lnSpc>
          <a:spcPts val="2500"/>
        </a:lnSpc>
        <a:spcBef>
          <a:spcPct val="0"/>
        </a:spcBef>
        <a:spcAft>
          <a:spcPct val="0"/>
        </a:spcAft>
        <a:defRPr sz="2800">
          <a:solidFill>
            <a:srgbClr val="FF6600"/>
          </a:solidFill>
          <a:latin typeface="Calibri" charset="0"/>
          <a:ea typeface="ＭＳ Ｐゴシック" charset="0"/>
          <a:cs typeface="ＭＳ Ｐゴシック" charset="0"/>
        </a:defRPr>
      </a:lvl4pPr>
      <a:lvl5pPr algn="r" rtl="0" eaLnBrk="0" fontAlgn="base" hangingPunct="0">
        <a:lnSpc>
          <a:spcPts val="2500"/>
        </a:lnSpc>
        <a:spcBef>
          <a:spcPct val="0"/>
        </a:spcBef>
        <a:spcAft>
          <a:spcPct val="0"/>
        </a:spcAft>
        <a:defRPr sz="2800">
          <a:solidFill>
            <a:srgbClr val="FF6600"/>
          </a:solidFill>
          <a:latin typeface="Calibri" charset="0"/>
          <a:ea typeface="ＭＳ Ｐゴシック" charset="0"/>
          <a:cs typeface="ＭＳ Ｐゴシック" charset="0"/>
        </a:defRPr>
      </a:lvl5pPr>
      <a:lvl6pPr marL="457130" algn="ctr" rtl="0" eaLnBrk="1" fontAlgn="base" hangingPunct="1">
        <a:spcBef>
          <a:spcPct val="0"/>
        </a:spcBef>
        <a:spcAft>
          <a:spcPct val="0"/>
        </a:spcAft>
        <a:defRPr sz="2400">
          <a:solidFill>
            <a:schemeClr val="bg1"/>
          </a:solidFill>
          <a:latin typeface="Arial" charset="0"/>
        </a:defRPr>
      </a:lvl6pPr>
      <a:lvl7pPr marL="914259" algn="ctr" rtl="0" eaLnBrk="1" fontAlgn="base" hangingPunct="1">
        <a:spcBef>
          <a:spcPct val="0"/>
        </a:spcBef>
        <a:spcAft>
          <a:spcPct val="0"/>
        </a:spcAft>
        <a:defRPr sz="2400">
          <a:solidFill>
            <a:schemeClr val="bg1"/>
          </a:solidFill>
          <a:latin typeface="Arial" charset="0"/>
        </a:defRPr>
      </a:lvl7pPr>
      <a:lvl8pPr marL="1371390" algn="ctr" rtl="0" eaLnBrk="1" fontAlgn="base" hangingPunct="1">
        <a:spcBef>
          <a:spcPct val="0"/>
        </a:spcBef>
        <a:spcAft>
          <a:spcPct val="0"/>
        </a:spcAft>
        <a:defRPr sz="2400">
          <a:solidFill>
            <a:schemeClr val="bg1"/>
          </a:solidFill>
          <a:latin typeface="Arial" charset="0"/>
        </a:defRPr>
      </a:lvl8pPr>
      <a:lvl9pPr marL="1828519" algn="ctr" rtl="0" eaLnBrk="1" fontAlgn="base" hangingPunct="1">
        <a:spcBef>
          <a:spcPct val="0"/>
        </a:spcBef>
        <a:spcAft>
          <a:spcPct val="0"/>
        </a:spcAft>
        <a:defRPr sz="2400">
          <a:solidFill>
            <a:schemeClr val="bg1"/>
          </a:solidFill>
          <a:latin typeface="Arial" charset="0"/>
        </a:defRPr>
      </a:lvl9pPr>
    </p:titleStyle>
    <p:bodyStyle>
      <a:lvl1pPr marL="0" indent="0" algn="ctr" rtl="0" eaLnBrk="0" fontAlgn="base" hangingPunct="0">
        <a:spcBef>
          <a:spcPct val="20000"/>
        </a:spcBef>
        <a:spcAft>
          <a:spcPct val="0"/>
        </a:spcAft>
        <a:buClr>
          <a:srgbClr val="7F7F7F"/>
        </a:buClr>
        <a:buNone/>
        <a:defRPr sz="6000" b="1">
          <a:solidFill>
            <a:srgbClr val="FFFFFF"/>
          </a:solidFill>
          <a:latin typeface="Helvetica Neue"/>
          <a:ea typeface="ＭＳ Ｐゴシック" charset="0"/>
          <a:cs typeface="Helvetica Neue"/>
        </a:defRPr>
      </a:lvl1pPr>
      <a:lvl2pPr marL="457130" indent="0" algn="l" rtl="0" eaLnBrk="0" fontAlgn="base" hangingPunct="0">
        <a:spcBef>
          <a:spcPct val="20000"/>
        </a:spcBef>
        <a:spcAft>
          <a:spcPct val="0"/>
        </a:spcAft>
        <a:buClr>
          <a:srgbClr val="7F7F7F"/>
        </a:buClr>
        <a:buFont typeface="Arial" charset="0"/>
        <a:buNone/>
        <a:defRPr sz="2000">
          <a:solidFill>
            <a:schemeClr val="tx1"/>
          </a:solidFill>
          <a:latin typeface="Helvetica Neue"/>
          <a:ea typeface="ＭＳ Ｐゴシック" charset="0"/>
          <a:cs typeface="Helvetica Neue"/>
        </a:defRPr>
      </a:lvl2pPr>
      <a:lvl3pPr marL="914259" indent="0" algn="l" rtl="0" eaLnBrk="0" fontAlgn="base" hangingPunct="0">
        <a:spcBef>
          <a:spcPct val="20000"/>
        </a:spcBef>
        <a:spcAft>
          <a:spcPct val="0"/>
        </a:spcAft>
        <a:buClr>
          <a:srgbClr val="7F7F7F"/>
        </a:buClr>
        <a:buFont typeface="Arial" charset="0"/>
        <a:buNone/>
        <a:defRPr sz="1800">
          <a:solidFill>
            <a:schemeClr val="tx1"/>
          </a:solidFill>
          <a:latin typeface="Helvetica Neue"/>
          <a:ea typeface="ＭＳ Ｐゴシック" charset="0"/>
          <a:cs typeface="Helvetica Neue"/>
        </a:defRPr>
      </a:lvl3pPr>
      <a:lvl4pPr marL="1371390" indent="0" algn="l" rtl="0" eaLnBrk="0" fontAlgn="base" hangingPunct="0">
        <a:spcBef>
          <a:spcPct val="20000"/>
        </a:spcBef>
        <a:spcAft>
          <a:spcPct val="0"/>
        </a:spcAft>
        <a:buClr>
          <a:srgbClr val="7F7F7F"/>
        </a:buClr>
        <a:buFont typeface="Arial"/>
        <a:buNone/>
        <a:defRPr sz="1800">
          <a:solidFill>
            <a:schemeClr val="tx1"/>
          </a:solidFill>
          <a:latin typeface="Helvetica Neue"/>
          <a:ea typeface="ＭＳ Ｐゴシック" charset="0"/>
          <a:cs typeface="Helvetica Neue"/>
        </a:defRPr>
      </a:lvl4pPr>
      <a:lvl5pPr marL="1828519" indent="0" algn="l" rtl="0" eaLnBrk="0" fontAlgn="base" hangingPunct="0">
        <a:spcBef>
          <a:spcPct val="20000"/>
        </a:spcBef>
        <a:spcAft>
          <a:spcPct val="0"/>
        </a:spcAft>
        <a:buNone/>
        <a:defRPr sz="1600">
          <a:solidFill>
            <a:schemeClr val="tx1"/>
          </a:solidFill>
          <a:latin typeface="Helvetica Neue"/>
          <a:ea typeface="ＭＳ Ｐゴシック" charset="0"/>
          <a:cs typeface="Helvetica Neue"/>
        </a:defRPr>
      </a:lvl5pPr>
      <a:lvl6pPr marL="2514215" indent="-228564" algn="l" rtl="0" eaLnBrk="1" fontAlgn="base" hangingPunct="1">
        <a:spcBef>
          <a:spcPct val="20000"/>
        </a:spcBef>
        <a:spcAft>
          <a:spcPct val="0"/>
        </a:spcAft>
        <a:buChar char="»"/>
        <a:defRPr sz="2000">
          <a:solidFill>
            <a:schemeClr val="tx1"/>
          </a:solidFill>
          <a:latin typeface="Times New Roman" pitchFamily="18" charset="0"/>
        </a:defRPr>
      </a:lvl6pPr>
      <a:lvl7pPr marL="2971344" indent="-228564" algn="l" rtl="0" eaLnBrk="1" fontAlgn="base" hangingPunct="1">
        <a:spcBef>
          <a:spcPct val="20000"/>
        </a:spcBef>
        <a:spcAft>
          <a:spcPct val="0"/>
        </a:spcAft>
        <a:buChar char="»"/>
        <a:defRPr sz="2000">
          <a:solidFill>
            <a:schemeClr val="tx1"/>
          </a:solidFill>
          <a:latin typeface="Times New Roman" pitchFamily="18" charset="0"/>
        </a:defRPr>
      </a:lvl7pPr>
      <a:lvl8pPr marL="3428475" indent="-228564" algn="l" rtl="0" eaLnBrk="1" fontAlgn="base" hangingPunct="1">
        <a:spcBef>
          <a:spcPct val="20000"/>
        </a:spcBef>
        <a:spcAft>
          <a:spcPct val="0"/>
        </a:spcAft>
        <a:buChar char="»"/>
        <a:defRPr sz="2000">
          <a:solidFill>
            <a:schemeClr val="tx1"/>
          </a:solidFill>
          <a:latin typeface="Times New Roman" pitchFamily="18" charset="0"/>
        </a:defRPr>
      </a:lvl8pPr>
      <a:lvl9pPr marL="3885603" indent="-228564" algn="l" rtl="0" eaLnBrk="1" fontAlgn="base" hangingPunct="1">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259" rtl="0" eaLnBrk="1" latinLnBrk="0" hangingPunct="1">
        <a:defRPr sz="1800" kern="1200">
          <a:solidFill>
            <a:schemeClr val="tx1"/>
          </a:solidFill>
          <a:latin typeface="+mn-lt"/>
          <a:ea typeface="+mn-ea"/>
          <a:cs typeface="+mn-cs"/>
        </a:defRPr>
      </a:lvl1pPr>
      <a:lvl2pPr marL="457130" algn="l" defTabSz="914259" rtl="0" eaLnBrk="1" latinLnBrk="0" hangingPunct="1">
        <a:defRPr sz="1800" kern="1200">
          <a:solidFill>
            <a:schemeClr val="tx1"/>
          </a:solidFill>
          <a:latin typeface="+mn-lt"/>
          <a:ea typeface="+mn-ea"/>
          <a:cs typeface="+mn-cs"/>
        </a:defRPr>
      </a:lvl2pPr>
      <a:lvl3pPr marL="914259" algn="l" defTabSz="914259" rtl="0" eaLnBrk="1" latinLnBrk="0" hangingPunct="1">
        <a:defRPr sz="1800" kern="1200">
          <a:solidFill>
            <a:schemeClr val="tx1"/>
          </a:solidFill>
          <a:latin typeface="+mn-lt"/>
          <a:ea typeface="+mn-ea"/>
          <a:cs typeface="+mn-cs"/>
        </a:defRPr>
      </a:lvl3pPr>
      <a:lvl4pPr marL="1371390" algn="l" defTabSz="914259" rtl="0" eaLnBrk="1" latinLnBrk="0" hangingPunct="1">
        <a:defRPr sz="1800" kern="1200">
          <a:solidFill>
            <a:schemeClr val="tx1"/>
          </a:solidFill>
          <a:latin typeface="+mn-lt"/>
          <a:ea typeface="+mn-ea"/>
          <a:cs typeface="+mn-cs"/>
        </a:defRPr>
      </a:lvl4pPr>
      <a:lvl5pPr marL="1828519" algn="l" defTabSz="914259" rtl="0" eaLnBrk="1" latinLnBrk="0" hangingPunct="1">
        <a:defRPr sz="1800" kern="1200">
          <a:solidFill>
            <a:schemeClr val="tx1"/>
          </a:solidFill>
          <a:latin typeface="+mn-lt"/>
          <a:ea typeface="+mn-ea"/>
          <a:cs typeface="+mn-cs"/>
        </a:defRPr>
      </a:lvl5pPr>
      <a:lvl6pPr marL="2285649" algn="l" defTabSz="914259" rtl="0" eaLnBrk="1" latinLnBrk="0" hangingPunct="1">
        <a:defRPr sz="1800" kern="1200">
          <a:solidFill>
            <a:schemeClr val="tx1"/>
          </a:solidFill>
          <a:latin typeface="+mn-lt"/>
          <a:ea typeface="+mn-ea"/>
          <a:cs typeface="+mn-cs"/>
        </a:defRPr>
      </a:lvl6pPr>
      <a:lvl7pPr marL="2742780" algn="l" defTabSz="914259" rtl="0" eaLnBrk="1" latinLnBrk="0" hangingPunct="1">
        <a:defRPr sz="1800" kern="1200">
          <a:solidFill>
            <a:schemeClr val="tx1"/>
          </a:solidFill>
          <a:latin typeface="+mn-lt"/>
          <a:ea typeface="+mn-ea"/>
          <a:cs typeface="+mn-cs"/>
        </a:defRPr>
      </a:lvl7pPr>
      <a:lvl8pPr marL="3199908" algn="l" defTabSz="914259" rtl="0" eaLnBrk="1" latinLnBrk="0" hangingPunct="1">
        <a:defRPr sz="1800" kern="1200">
          <a:solidFill>
            <a:schemeClr val="tx1"/>
          </a:solidFill>
          <a:latin typeface="+mn-lt"/>
          <a:ea typeface="+mn-ea"/>
          <a:cs typeface="+mn-cs"/>
        </a:defRPr>
      </a:lvl8pPr>
      <a:lvl9pPr marL="3657039" algn="l" defTabSz="914259"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7660" name="Rectangle 12"/>
          <p:cNvSpPr>
            <a:spLocks noChangeArrowheads="1"/>
          </p:cNvSpPr>
          <p:nvPr/>
        </p:nvSpPr>
        <p:spPr bwMode="auto">
          <a:xfrm>
            <a:off x="0" y="0"/>
            <a:ext cx="9144000" cy="6858000"/>
          </a:xfrm>
          <a:prstGeom prst="rect">
            <a:avLst/>
          </a:prstGeom>
          <a:solidFill>
            <a:srgbClr val="C0C0C0"/>
          </a:solidFill>
          <a:ln w="9525">
            <a:noFill/>
            <a:miter lim="800000"/>
            <a:headEnd/>
            <a:tailEnd/>
          </a:ln>
          <a:effectLst/>
        </p:spPr>
        <p:txBody>
          <a:bodyPr wrap="none" anchor="ctr"/>
          <a:lstStyle/>
          <a:p>
            <a:pPr>
              <a:defRPr/>
            </a:pPr>
            <a:endParaRPr lang="en-GB" dirty="0">
              <a:solidFill>
                <a:srgbClr val="000000"/>
              </a:solidFill>
            </a:endParaRPr>
          </a:p>
        </p:txBody>
      </p:sp>
      <p:sp>
        <p:nvSpPr>
          <p:cNvPr id="2765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dirty="0">
              <a:solidFill>
                <a:srgbClr val="000000"/>
              </a:solidFill>
            </a:endParaRPr>
          </a:p>
        </p:txBody>
      </p:sp>
      <p:sp>
        <p:nvSpPr>
          <p:cNvPr id="2765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dirty="0">
              <a:solidFill>
                <a:srgbClr val="000000"/>
              </a:solidFill>
            </a:endParaRPr>
          </a:p>
        </p:txBody>
      </p:sp>
      <p:sp>
        <p:nvSpPr>
          <p:cNvPr id="2765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F27287CD-87C6-4727-8D66-534E017A5577}" type="slidenum">
              <a:rPr lang="en-US">
                <a:solidFill>
                  <a:srgbClr val="000000"/>
                </a:solidFill>
              </a:rPr>
              <a:pPr>
                <a:defRPr/>
              </a:pPr>
              <a:t>‹#›</a:t>
            </a:fld>
            <a:endParaRPr lang="en-US" dirty="0">
              <a:solidFill>
                <a:srgbClr val="000000"/>
              </a:solidFill>
            </a:endParaRPr>
          </a:p>
        </p:txBody>
      </p:sp>
      <p:sp>
        <p:nvSpPr>
          <p:cNvPr id="27655" name="Rectangle 7"/>
          <p:cNvSpPr>
            <a:spLocks noChangeArrowheads="1"/>
          </p:cNvSpPr>
          <p:nvPr/>
        </p:nvSpPr>
        <p:spPr bwMode="auto">
          <a:xfrm>
            <a:off x="685800" y="2130425"/>
            <a:ext cx="7772400" cy="1470025"/>
          </a:xfrm>
          <a:prstGeom prst="rect">
            <a:avLst/>
          </a:prstGeom>
          <a:noFill/>
          <a:ln w="9525">
            <a:noFill/>
            <a:miter lim="800000"/>
            <a:headEnd/>
            <a:tailEnd/>
          </a:ln>
          <a:effectLst/>
        </p:spPr>
        <p:txBody>
          <a:bodyPr anchor="ctr"/>
          <a:lstStyle/>
          <a:p>
            <a:pPr>
              <a:defRPr/>
            </a:pPr>
            <a:r>
              <a:rPr lang="en-US" sz="2000" dirty="0">
                <a:solidFill>
                  <a:srgbClr val="FFFFFF"/>
                </a:solidFill>
                <a:latin typeface="Trebuchet MS" pitchFamily="34" charset="0"/>
              </a:rPr>
              <a:t>Click to edit Master title style</a:t>
            </a:r>
          </a:p>
        </p:txBody>
      </p:sp>
      <p:sp>
        <p:nvSpPr>
          <p:cNvPr id="27656" name="Rectangle 8"/>
          <p:cNvSpPr>
            <a:spLocks noChangeArrowheads="1"/>
          </p:cNvSpPr>
          <p:nvPr/>
        </p:nvSpPr>
        <p:spPr bwMode="auto">
          <a:xfrm>
            <a:off x="1371600" y="3886200"/>
            <a:ext cx="6400800" cy="1752600"/>
          </a:xfrm>
          <a:prstGeom prst="rect">
            <a:avLst/>
          </a:prstGeom>
          <a:noFill/>
          <a:ln w="9525">
            <a:noFill/>
            <a:miter lim="800000"/>
            <a:headEnd/>
            <a:tailEnd/>
          </a:ln>
          <a:effectLst/>
        </p:spPr>
        <p:txBody>
          <a:bodyPr/>
          <a:lstStyle/>
          <a:p>
            <a:pPr algn="ctr">
              <a:spcBef>
                <a:spcPct val="20000"/>
              </a:spcBef>
              <a:buClr>
                <a:srgbClr val="FF3300"/>
              </a:buClr>
              <a:buFont typeface="Trebuchet MS" pitchFamily="34" charset="0"/>
              <a:buNone/>
              <a:defRPr/>
            </a:pPr>
            <a:r>
              <a:rPr lang="en-US" sz="2000" dirty="0">
                <a:solidFill>
                  <a:srgbClr val="FFFFFF"/>
                </a:solidFill>
                <a:latin typeface="Trebuchet MS" pitchFamily="34" charset="0"/>
              </a:rPr>
              <a:t>Click to edit Master subtitle style</a:t>
            </a:r>
          </a:p>
        </p:txBody>
      </p:sp>
      <p:sp>
        <p:nvSpPr>
          <p:cNvPr id="27657" name="Rectangle 9"/>
          <p:cNvSpPr>
            <a:spLocks noChangeArrowheads="1"/>
          </p:cNvSpPr>
          <p:nvPr/>
        </p:nvSpPr>
        <p:spPr bwMode="auto">
          <a:xfrm>
            <a:off x="457200" y="6245225"/>
            <a:ext cx="2133600" cy="476250"/>
          </a:xfrm>
          <a:prstGeom prst="rect">
            <a:avLst/>
          </a:prstGeom>
          <a:noFill/>
          <a:ln w="9525">
            <a:noFill/>
            <a:miter lim="800000"/>
            <a:headEnd/>
            <a:tailEnd/>
          </a:ln>
          <a:effectLst/>
        </p:spPr>
        <p:txBody>
          <a:bodyPr/>
          <a:lstStyle/>
          <a:p>
            <a:pPr>
              <a:defRPr/>
            </a:pPr>
            <a:endParaRPr lang="en-US" sz="1400" dirty="0">
              <a:solidFill>
                <a:srgbClr val="000000"/>
              </a:solidFill>
            </a:endParaRPr>
          </a:p>
        </p:txBody>
      </p:sp>
      <p:sp>
        <p:nvSpPr>
          <p:cNvPr id="27658" name="Rectangle 10"/>
          <p:cNvSpPr>
            <a:spLocks noChangeArrowheads="1"/>
          </p:cNvSpPr>
          <p:nvPr/>
        </p:nvSpPr>
        <p:spPr bwMode="auto">
          <a:xfrm>
            <a:off x="3124200" y="6245225"/>
            <a:ext cx="2895600" cy="476250"/>
          </a:xfrm>
          <a:prstGeom prst="rect">
            <a:avLst/>
          </a:prstGeom>
          <a:noFill/>
          <a:ln w="9525">
            <a:noFill/>
            <a:miter lim="800000"/>
            <a:headEnd/>
            <a:tailEnd/>
          </a:ln>
          <a:effectLst/>
        </p:spPr>
        <p:txBody>
          <a:bodyPr/>
          <a:lstStyle/>
          <a:p>
            <a:pPr algn="ctr">
              <a:defRPr/>
            </a:pPr>
            <a:endParaRPr lang="en-US" sz="1400" dirty="0">
              <a:solidFill>
                <a:srgbClr val="000000"/>
              </a:solidFill>
            </a:endParaRPr>
          </a:p>
        </p:txBody>
      </p:sp>
      <p:sp>
        <p:nvSpPr>
          <p:cNvPr id="27659" name="Rectangle 11"/>
          <p:cNvSpPr>
            <a:spLocks noChangeArrowheads="1"/>
          </p:cNvSpPr>
          <p:nvPr/>
        </p:nvSpPr>
        <p:spPr bwMode="auto">
          <a:xfrm>
            <a:off x="6553200" y="6245225"/>
            <a:ext cx="2133600" cy="476250"/>
          </a:xfrm>
          <a:prstGeom prst="rect">
            <a:avLst/>
          </a:prstGeom>
          <a:noFill/>
          <a:ln w="9525">
            <a:noFill/>
            <a:miter lim="800000"/>
            <a:headEnd/>
            <a:tailEnd/>
          </a:ln>
          <a:effectLst/>
        </p:spPr>
        <p:txBody>
          <a:bodyPr/>
          <a:lstStyle/>
          <a:p>
            <a:pPr algn="r">
              <a:defRPr/>
            </a:pPr>
            <a:fld id="{50710FE7-83E6-415E-B179-CEF4E808A49F}" type="slidenum">
              <a:rPr lang="en-US" sz="1400">
                <a:solidFill>
                  <a:srgbClr val="000000"/>
                </a:solidFill>
              </a:rPr>
              <a:pPr algn="r">
                <a:defRPr/>
              </a:pPr>
              <a:t>‹#›</a:t>
            </a:fld>
            <a:endParaRPr lang="en-US" sz="1400" dirty="0">
              <a:solidFill>
                <a:srgbClr val="000000"/>
              </a:solidFill>
            </a:endParaRPr>
          </a:p>
        </p:txBody>
      </p:sp>
      <p:sp>
        <p:nvSpPr>
          <p:cNvPr id="27661" name="Rectangle 13"/>
          <p:cNvSpPr>
            <a:spLocks noChangeArrowheads="1"/>
          </p:cNvSpPr>
          <p:nvPr/>
        </p:nvSpPr>
        <p:spPr bwMode="auto">
          <a:xfrm>
            <a:off x="76200" y="76200"/>
            <a:ext cx="8991600" cy="6705600"/>
          </a:xfrm>
          <a:prstGeom prst="rect">
            <a:avLst/>
          </a:prstGeom>
          <a:solidFill>
            <a:schemeClr val="bg1"/>
          </a:solidFill>
          <a:ln w="9525">
            <a:noFill/>
            <a:miter lim="800000"/>
            <a:headEnd/>
            <a:tailEnd/>
          </a:ln>
          <a:effectLst/>
        </p:spPr>
        <p:txBody>
          <a:bodyPr wrap="none" anchor="ctr"/>
          <a:lstStyle/>
          <a:p>
            <a:pPr algn="ctr">
              <a:defRPr/>
            </a:pPr>
            <a:endParaRPr lang="en-US" b="1" dirty="0">
              <a:solidFill>
                <a:srgbClr val="000000"/>
              </a:solidFill>
              <a:latin typeface="Trebuchet MS" pitchFamily="34" charset="0"/>
            </a:endParaRPr>
          </a:p>
        </p:txBody>
      </p:sp>
      <p:sp>
        <p:nvSpPr>
          <p:cNvPr id="27662" name="Rectangle 14"/>
          <p:cNvSpPr>
            <a:spLocks noChangeArrowheads="1"/>
          </p:cNvSpPr>
          <p:nvPr/>
        </p:nvSpPr>
        <p:spPr bwMode="auto">
          <a:xfrm>
            <a:off x="77788" y="990600"/>
            <a:ext cx="9066212" cy="152400"/>
          </a:xfrm>
          <a:prstGeom prst="rect">
            <a:avLst/>
          </a:prstGeom>
          <a:solidFill>
            <a:srgbClr val="C0C0C0"/>
          </a:solidFill>
          <a:ln w="9525">
            <a:noFill/>
            <a:miter lim="800000"/>
            <a:headEnd/>
            <a:tailEnd/>
          </a:ln>
          <a:effectLst/>
        </p:spPr>
        <p:txBody>
          <a:bodyPr wrap="none" anchor="ctr"/>
          <a:lstStyle/>
          <a:p>
            <a:pPr>
              <a:defRPr/>
            </a:pPr>
            <a:endParaRPr lang="en-GB" dirty="0">
              <a:solidFill>
                <a:srgbClr val="000000"/>
              </a:solidFill>
            </a:endParaRPr>
          </a:p>
        </p:txBody>
      </p:sp>
      <p:sp>
        <p:nvSpPr>
          <p:cNvPr id="27664" name="Rectangle 16"/>
          <p:cNvSpPr>
            <a:spLocks noChangeArrowheads="1"/>
          </p:cNvSpPr>
          <p:nvPr/>
        </p:nvSpPr>
        <p:spPr bwMode="auto">
          <a:xfrm>
            <a:off x="76200" y="1096963"/>
            <a:ext cx="8991600" cy="46037"/>
          </a:xfrm>
          <a:prstGeom prst="rect">
            <a:avLst/>
          </a:prstGeom>
          <a:solidFill>
            <a:srgbClr val="DD4E23"/>
          </a:solidFill>
          <a:ln w="9525">
            <a:noFill/>
            <a:miter lim="800000"/>
            <a:headEnd/>
            <a:tailEnd/>
          </a:ln>
          <a:effectLst/>
        </p:spPr>
        <p:txBody>
          <a:bodyPr wrap="none" anchor="ctr"/>
          <a:lstStyle/>
          <a:p>
            <a:pPr>
              <a:defRPr/>
            </a:pPr>
            <a:endParaRPr lang="en-GB" dirty="0">
              <a:solidFill>
                <a:srgbClr val="000000"/>
              </a:solidFill>
            </a:endParaRPr>
          </a:p>
        </p:txBody>
      </p:sp>
      <p:pic>
        <p:nvPicPr>
          <p:cNvPr id="9233" name="Picture 20" descr="Picture1"/>
          <p:cNvPicPr>
            <a:picLocks noChangeAspect="1" noChangeArrowheads="1"/>
          </p:cNvPicPr>
          <p:nvPr/>
        </p:nvPicPr>
        <p:blipFill>
          <a:blip r:embed="rId3" cstate="print"/>
          <a:srcRect/>
          <a:stretch>
            <a:fillRect/>
          </a:stretch>
        </p:blipFill>
        <p:spPr bwMode="auto">
          <a:xfrm>
            <a:off x="76200" y="6553200"/>
            <a:ext cx="1003300" cy="241300"/>
          </a:xfrm>
          <a:prstGeom prst="rect">
            <a:avLst/>
          </a:prstGeom>
          <a:noFill/>
          <a:ln w="9525">
            <a:noFill/>
            <a:miter lim="800000"/>
            <a:headEnd/>
            <a:tailEnd/>
          </a:ln>
        </p:spPr>
      </p:pic>
      <p:sp>
        <p:nvSpPr>
          <p:cNvPr id="9236"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7665" name="Text Box 17"/>
          <p:cNvSpPr txBox="1">
            <a:spLocks noChangeArrowheads="1"/>
          </p:cNvSpPr>
          <p:nvPr/>
        </p:nvSpPr>
        <p:spPr bwMode="auto">
          <a:xfrm>
            <a:off x="381000" y="1371600"/>
            <a:ext cx="8382000" cy="396875"/>
          </a:xfrm>
          <a:prstGeom prst="rect">
            <a:avLst/>
          </a:prstGeom>
          <a:noFill/>
          <a:ln w="9525">
            <a:noFill/>
            <a:miter lim="800000"/>
            <a:headEnd/>
            <a:tailEnd/>
          </a:ln>
          <a:effectLst/>
        </p:spPr>
        <p:txBody>
          <a:bodyPr>
            <a:spAutoFit/>
          </a:bodyPr>
          <a:lstStyle/>
          <a:p>
            <a:pPr>
              <a:spcBef>
                <a:spcPct val="50000"/>
              </a:spcBef>
              <a:defRPr/>
            </a:pPr>
            <a:endParaRPr lang="en-US" sz="2000" dirty="0">
              <a:solidFill>
                <a:srgbClr val="000000"/>
              </a:solidFill>
              <a:latin typeface="Trebuchet MS" pitchFamily="34" charset="0"/>
            </a:endParaRPr>
          </a:p>
        </p:txBody>
      </p:sp>
      <p:sp>
        <p:nvSpPr>
          <p:cNvPr id="9238" name="Rectangle 2"/>
          <p:cNvSpPr>
            <a:spLocks noGrp="1" noChangeArrowheads="1"/>
          </p:cNvSpPr>
          <p:nvPr>
            <p:ph type="title"/>
          </p:nvPr>
        </p:nvSpPr>
        <p:spPr bwMode="auto">
          <a:xfrm>
            <a:off x="533400" y="228600"/>
            <a:ext cx="62484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pic>
        <p:nvPicPr>
          <p:cNvPr id="21" name="Picture 20" descr="header.jpg"/>
          <p:cNvPicPr>
            <a:picLocks noChangeAspect="1"/>
          </p:cNvPicPr>
          <p:nvPr/>
        </p:nvPicPr>
        <p:blipFill>
          <a:blip r:embed="rId4" cstate="print"/>
          <a:stretch>
            <a:fillRect/>
          </a:stretch>
        </p:blipFill>
        <p:spPr>
          <a:xfrm>
            <a:off x="0" y="0"/>
            <a:ext cx="9144000" cy="1009055"/>
          </a:xfrm>
          <a:prstGeom prst="rect">
            <a:avLst/>
          </a:prstGeom>
        </p:spPr>
      </p:pic>
    </p:spTree>
    <p:extLst>
      <p:ext uri="{BB962C8B-B14F-4D97-AF65-F5344CB8AC3E}">
        <p14:creationId xmlns:p14="http://schemas.microsoft.com/office/powerpoint/2010/main" val="1462573494"/>
      </p:ext>
    </p:extLst>
  </p:cSld>
  <p:clrMap bg1="lt1" tx1="dk1" bg2="lt2" tx2="dk2" accent1="accent1" accent2="accent2" accent3="accent3" accent4="accent4" accent5="accent5" accent6="accent6" hlink="hlink" folHlink="folHlink"/>
  <p:sldLayoutIdLst>
    <p:sldLayoutId id="2147483704" r:id="rId1"/>
  </p:sldLayoutIdLst>
  <p:transition/>
  <p:timing>
    <p:tnLst>
      <p:par>
        <p:cTn id="1" dur="indefinite" restart="never" nodeType="tmRoot"/>
      </p:par>
    </p:tnLst>
  </p:timing>
  <p:txStyles>
    <p:titleStyle>
      <a:lvl1pPr algn="l" rtl="0" eaLnBrk="1" fontAlgn="base" hangingPunct="1">
        <a:spcBef>
          <a:spcPct val="0"/>
        </a:spcBef>
        <a:spcAft>
          <a:spcPct val="0"/>
        </a:spcAft>
        <a:defRPr sz="2000">
          <a:solidFill>
            <a:schemeClr val="bg1"/>
          </a:solidFill>
          <a:latin typeface="+mj-lt"/>
          <a:ea typeface="+mj-ea"/>
          <a:cs typeface="+mj-cs"/>
        </a:defRPr>
      </a:lvl1pPr>
      <a:lvl2pPr algn="l" rtl="0" eaLnBrk="1" fontAlgn="base" hangingPunct="1">
        <a:spcBef>
          <a:spcPct val="0"/>
        </a:spcBef>
        <a:spcAft>
          <a:spcPct val="0"/>
        </a:spcAft>
        <a:defRPr sz="2000">
          <a:solidFill>
            <a:schemeClr val="bg1"/>
          </a:solidFill>
          <a:latin typeface="Trebuchet MS" pitchFamily="34" charset="0"/>
        </a:defRPr>
      </a:lvl2pPr>
      <a:lvl3pPr algn="l" rtl="0" eaLnBrk="1" fontAlgn="base" hangingPunct="1">
        <a:spcBef>
          <a:spcPct val="0"/>
        </a:spcBef>
        <a:spcAft>
          <a:spcPct val="0"/>
        </a:spcAft>
        <a:defRPr sz="2000">
          <a:solidFill>
            <a:schemeClr val="bg1"/>
          </a:solidFill>
          <a:latin typeface="Trebuchet MS" pitchFamily="34" charset="0"/>
        </a:defRPr>
      </a:lvl3pPr>
      <a:lvl4pPr algn="l" rtl="0" eaLnBrk="1" fontAlgn="base" hangingPunct="1">
        <a:spcBef>
          <a:spcPct val="0"/>
        </a:spcBef>
        <a:spcAft>
          <a:spcPct val="0"/>
        </a:spcAft>
        <a:defRPr sz="2000">
          <a:solidFill>
            <a:schemeClr val="bg1"/>
          </a:solidFill>
          <a:latin typeface="Trebuchet MS" pitchFamily="34" charset="0"/>
        </a:defRPr>
      </a:lvl4pPr>
      <a:lvl5pPr algn="l" rtl="0" eaLnBrk="1" fontAlgn="base" hangingPunct="1">
        <a:spcBef>
          <a:spcPct val="0"/>
        </a:spcBef>
        <a:spcAft>
          <a:spcPct val="0"/>
        </a:spcAft>
        <a:defRPr sz="2000">
          <a:solidFill>
            <a:schemeClr val="bg1"/>
          </a:solidFill>
          <a:latin typeface="Trebuchet MS" pitchFamily="34" charset="0"/>
        </a:defRPr>
      </a:lvl5pPr>
      <a:lvl6pPr marL="457200" algn="l" rtl="0" eaLnBrk="1" fontAlgn="base" hangingPunct="1">
        <a:spcBef>
          <a:spcPct val="0"/>
        </a:spcBef>
        <a:spcAft>
          <a:spcPct val="0"/>
        </a:spcAft>
        <a:defRPr sz="2000">
          <a:solidFill>
            <a:schemeClr val="bg1"/>
          </a:solidFill>
          <a:latin typeface="Trebuchet MS" pitchFamily="34" charset="0"/>
        </a:defRPr>
      </a:lvl6pPr>
      <a:lvl7pPr marL="914400" algn="l" rtl="0" eaLnBrk="1" fontAlgn="base" hangingPunct="1">
        <a:spcBef>
          <a:spcPct val="0"/>
        </a:spcBef>
        <a:spcAft>
          <a:spcPct val="0"/>
        </a:spcAft>
        <a:defRPr sz="2000">
          <a:solidFill>
            <a:schemeClr val="bg1"/>
          </a:solidFill>
          <a:latin typeface="Trebuchet MS" pitchFamily="34" charset="0"/>
        </a:defRPr>
      </a:lvl7pPr>
      <a:lvl8pPr marL="1371600" algn="l" rtl="0" eaLnBrk="1" fontAlgn="base" hangingPunct="1">
        <a:spcBef>
          <a:spcPct val="0"/>
        </a:spcBef>
        <a:spcAft>
          <a:spcPct val="0"/>
        </a:spcAft>
        <a:defRPr sz="2000">
          <a:solidFill>
            <a:schemeClr val="bg1"/>
          </a:solidFill>
          <a:latin typeface="Trebuchet MS" pitchFamily="34" charset="0"/>
        </a:defRPr>
      </a:lvl8pPr>
      <a:lvl9pPr marL="1828800" algn="l" rtl="0" eaLnBrk="1" fontAlgn="base" hangingPunct="1">
        <a:spcBef>
          <a:spcPct val="0"/>
        </a:spcBef>
        <a:spcAft>
          <a:spcPct val="0"/>
        </a:spcAft>
        <a:defRPr sz="2000">
          <a:solidFill>
            <a:schemeClr val="bg1"/>
          </a:solidFill>
          <a:latin typeface="Trebuchet MS" pitchFamily="34" charset="0"/>
        </a:defRPr>
      </a:lvl9pPr>
    </p:titleStyle>
    <p:bodyStyle>
      <a:lvl1pPr marL="342900" indent="-342900" algn="l" rtl="0" eaLnBrk="1" fontAlgn="base" hangingPunct="1">
        <a:spcBef>
          <a:spcPct val="20000"/>
        </a:spcBef>
        <a:spcAft>
          <a:spcPct val="0"/>
        </a:spcAft>
        <a:buClr>
          <a:srgbClr val="FF3300"/>
        </a:buClr>
        <a:buFont typeface="Trebuchet MS" pitchFamily="34" charset="0"/>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lr>
          <a:srgbClr val="FF3300"/>
        </a:buClr>
        <a:buFont typeface="Trebuchet MS"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FF3300"/>
        </a:buClr>
        <a:buFont typeface="Trebuchet MS" pitchFamily="34" charset="0"/>
        <a:buChar char="●"/>
        <a:defRPr sz="1600">
          <a:solidFill>
            <a:schemeClr val="tx1"/>
          </a:solidFill>
          <a:latin typeface="+mn-lt"/>
        </a:defRPr>
      </a:lvl3pPr>
      <a:lvl4pPr marL="16002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4pPr>
      <a:lvl5pPr marL="20574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5pPr>
      <a:lvl6pPr marL="25146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6pPr>
      <a:lvl7pPr marL="29718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7pPr>
      <a:lvl8pPr marL="34290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8pPr>
      <a:lvl9pPr marL="38862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7660" name="Rectangle 12"/>
          <p:cNvSpPr>
            <a:spLocks noChangeArrowheads="1"/>
          </p:cNvSpPr>
          <p:nvPr/>
        </p:nvSpPr>
        <p:spPr bwMode="auto">
          <a:xfrm>
            <a:off x="0" y="0"/>
            <a:ext cx="9144000" cy="6858000"/>
          </a:xfrm>
          <a:prstGeom prst="rect">
            <a:avLst/>
          </a:prstGeom>
          <a:solidFill>
            <a:srgbClr val="C0C0C0"/>
          </a:solidFill>
          <a:ln w="9525">
            <a:noFill/>
            <a:miter lim="800000"/>
            <a:headEnd/>
            <a:tailEnd/>
          </a:ln>
          <a:effectLst/>
        </p:spPr>
        <p:txBody>
          <a:bodyPr wrap="none" anchor="ctr"/>
          <a:lstStyle/>
          <a:p>
            <a:pPr>
              <a:defRPr/>
            </a:pPr>
            <a:endParaRPr lang="en-GB" dirty="0">
              <a:solidFill>
                <a:prstClr val="black"/>
              </a:solidFill>
            </a:endParaRPr>
          </a:p>
        </p:txBody>
      </p:sp>
      <p:sp>
        <p:nvSpPr>
          <p:cNvPr id="2765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dirty="0">
              <a:solidFill>
                <a:prstClr val="black"/>
              </a:solidFill>
            </a:endParaRPr>
          </a:p>
        </p:txBody>
      </p:sp>
      <p:sp>
        <p:nvSpPr>
          <p:cNvPr id="2765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dirty="0">
              <a:solidFill>
                <a:prstClr val="black"/>
              </a:solidFill>
            </a:endParaRPr>
          </a:p>
        </p:txBody>
      </p:sp>
      <p:sp>
        <p:nvSpPr>
          <p:cNvPr id="2765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F27287CD-87C6-4727-8D66-534E017A5577}" type="slidenum">
              <a:rPr lang="en-US">
                <a:solidFill>
                  <a:prstClr val="black"/>
                </a:solidFill>
              </a:rPr>
              <a:pPr>
                <a:defRPr/>
              </a:pPr>
              <a:t>‹#›</a:t>
            </a:fld>
            <a:endParaRPr lang="en-US" dirty="0">
              <a:solidFill>
                <a:prstClr val="black"/>
              </a:solidFill>
            </a:endParaRPr>
          </a:p>
        </p:txBody>
      </p:sp>
      <p:sp>
        <p:nvSpPr>
          <p:cNvPr id="27655" name="Rectangle 7"/>
          <p:cNvSpPr>
            <a:spLocks noChangeArrowheads="1"/>
          </p:cNvSpPr>
          <p:nvPr/>
        </p:nvSpPr>
        <p:spPr bwMode="auto">
          <a:xfrm>
            <a:off x="685800" y="2130425"/>
            <a:ext cx="7772400" cy="1470025"/>
          </a:xfrm>
          <a:prstGeom prst="rect">
            <a:avLst/>
          </a:prstGeom>
          <a:noFill/>
          <a:ln w="9525">
            <a:noFill/>
            <a:miter lim="800000"/>
            <a:headEnd/>
            <a:tailEnd/>
          </a:ln>
          <a:effectLst/>
        </p:spPr>
        <p:txBody>
          <a:bodyPr anchor="ctr"/>
          <a:lstStyle/>
          <a:p>
            <a:pPr>
              <a:defRPr/>
            </a:pPr>
            <a:r>
              <a:rPr lang="en-US" sz="2000" dirty="0">
                <a:solidFill>
                  <a:prstClr val="white"/>
                </a:solidFill>
                <a:latin typeface="Trebuchet MS"/>
              </a:rPr>
              <a:t>Click to edit Master title style</a:t>
            </a:r>
          </a:p>
        </p:txBody>
      </p:sp>
      <p:sp>
        <p:nvSpPr>
          <p:cNvPr id="27656" name="Rectangle 8"/>
          <p:cNvSpPr>
            <a:spLocks noChangeArrowheads="1"/>
          </p:cNvSpPr>
          <p:nvPr/>
        </p:nvSpPr>
        <p:spPr bwMode="auto">
          <a:xfrm>
            <a:off x="1371600" y="3886200"/>
            <a:ext cx="6400800" cy="1752600"/>
          </a:xfrm>
          <a:prstGeom prst="rect">
            <a:avLst/>
          </a:prstGeom>
          <a:noFill/>
          <a:ln w="9525">
            <a:noFill/>
            <a:miter lim="800000"/>
            <a:headEnd/>
            <a:tailEnd/>
          </a:ln>
          <a:effectLst/>
        </p:spPr>
        <p:txBody>
          <a:bodyPr/>
          <a:lstStyle/>
          <a:p>
            <a:pPr algn="ctr">
              <a:spcBef>
                <a:spcPct val="20000"/>
              </a:spcBef>
              <a:buClr>
                <a:srgbClr val="FF3300"/>
              </a:buClr>
              <a:buFont typeface="Trebuchet MS" pitchFamily="34" charset="0"/>
              <a:buNone/>
              <a:defRPr/>
            </a:pPr>
            <a:r>
              <a:rPr lang="en-US" sz="2000" dirty="0">
                <a:solidFill>
                  <a:prstClr val="white"/>
                </a:solidFill>
                <a:latin typeface="Trebuchet MS"/>
              </a:rPr>
              <a:t>Click to edit Master subtitle style</a:t>
            </a:r>
          </a:p>
        </p:txBody>
      </p:sp>
      <p:sp>
        <p:nvSpPr>
          <p:cNvPr id="27657" name="Rectangle 9"/>
          <p:cNvSpPr>
            <a:spLocks noChangeArrowheads="1"/>
          </p:cNvSpPr>
          <p:nvPr/>
        </p:nvSpPr>
        <p:spPr bwMode="auto">
          <a:xfrm>
            <a:off x="457200" y="6245225"/>
            <a:ext cx="2133600" cy="476250"/>
          </a:xfrm>
          <a:prstGeom prst="rect">
            <a:avLst/>
          </a:prstGeom>
          <a:noFill/>
          <a:ln w="9525">
            <a:noFill/>
            <a:miter lim="800000"/>
            <a:headEnd/>
            <a:tailEnd/>
          </a:ln>
          <a:effectLst/>
        </p:spPr>
        <p:txBody>
          <a:bodyPr/>
          <a:lstStyle/>
          <a:p>
            <a:pPr>
              <a:defRPr/>
            </a:pPr>
            <a:endParaRPr lang="en-US" sz="1400" dirty="0">
              <a:solidFill>
                <a:prstClr val="black"/>
              </a:solidFill>
            </a:endParaRPr>
          </a:p>
        </p:txBody>
      </p:sp>
      <p:sp>
        <p:nvSpPr>
          <p:cNvPr id="27658" name="Rectangle 10"/>
          <p:cNvSpPr>
            <a:spLocks noChangeArrowheads="1"/>
          </p:cNvSpPr>
          <p:nvPr/>
        </p:nvSpPr>
        <p:spPr bwMode="auto">
          <a:xfrm>
            <a:off x="3124200" y="6245225"/>
            <a:ext cx="2895600" cy="476250"/>
          </a:xfrm>
          <a:prstGeom prst="rect">
            <a:avLst/>
          </a:prstGeom>
          <a:noFill/>
          <a:ln w="9525">
            <a:noFill/>
            <a:miter lim="800000"/>
            <a:headEnd/>
            <a:tailEnd/>
          </a:ln>
          <a:effectLst/>
        </p:spPr>
        <p:txBody>
          <a:bodyPr/>
          <a:lstStyle/>
          <a:p>
            <a:pPr algn="ctr">
              <a:defRPr/>
            </a:pPr>
            <a:endParaRPr lang="en-US" sz="1400" dirty="0">
              <a:solidFill>
                <a:prstClr val="black"/>
              </a:solidFill>
            </a:endParaRPr>
          </a:p>
        </p:txBody>
      </p:sp>
      <p:sp>
        <p:nvSpPr>
          <p:cNvPr id="27659" name="Rectangle 11"/>
          <p:cNvSpPr>
            <a:spLocks noChangeArrowheads="1"/>
          </p:cNvSpPr>
          <p:nvPr/>
        </p:nvSpPr>
        <p:spPr bwMode="auto">
          <a:xfrm>
            <a:off x="6553200" y="6245225"/>
            <a:ext cx="2133600" cy="476250"/>
          </a:xfrm>
          <a:prstGeom prst="rect">
            <a:avLst/>
          </a:prstGeom>
          <a:noFill/>
          <a:ln w="9525">
            <a:noFill/>
            <a:miter lim="800000"/>
            <a:headEnd/>
            <a:tailEnd/>
          </a:ln>
          <a:effectLst/>
        </p:spPr>
        <p:txBody>
          <a:bodyPr/>
          <a:lstStyle/>
          <a:p>
            <a:pPr algn="r">
              <a:defRPr/>
            </a:pPr>
            <a:fld id="{50710FE7-83E6-415E-B179-CEF4E808A49F}" type="slidenum">
              <a:rPr lang="en-US" sz="1400">
                <a:solidFill>
                  <a:prstClr val="black"/>
                </a:solidFill>
              </a:rPr>
              <a:pPr algn="r">
                <a:defRPr/>
              </a:pPr>
              <a:t>‹#›</a:t>
            </a:fld>
            <a:endParaRPr lang="en-US" sz="1400" dirty="0">
              <a:solidFill>
                <a:prstClr val="black"/>
              </a:solidFill>
            </a:endParaRPr>
          </a:p>
        </p:txBody>
      </p:sp>
      <p:sp>
        <p:nvSpPr>
          <p:cNvPr id="27661" name="Rectangle 13"/>
          <p:cNvSpPr>
            <a:spLocks noChangeArrowheads="1"/>
          </p:cNvSpPr>
          <p:nvPr/>
        </p:nvSpPr>
        <p:spPr bwMode="auto">
          <a:xfrm>
            <a:off x="76200" y="76200"/>
            <a:ext cx="8991600" cy="6705600"/>
          </a:xfrm>
          <a:prstGeom prst="rect">
            <a:avLst/>
          </a:prstGeom>
          <a:solidFill>
            <a:schemeClr val="bg1"/>
          </a:solidFill>
          <a:ln w="9525">
            <a:noFill/>
            <a:miter lim="800000"/>
            <a:headEnd/>
            <a:tailEnd/>
          </a:ln>
          <a:effectLst/>
        </p:spPr>
        <p:txBody>
          <a:bodyPr wrap="none" anchor="ctr"/>
          <a:lstStyle/>
          <a:p>
            <a:pPr algn="ctr">
              <a:defRPr/>
            </a:pPr>
            <a:endParaRPr lang="en-US" b="1" dirty="0">
              <a:solidFill>
                <a:prstClr val="black"/>
              </a:solidFill>
              <a:latin typeface="Trebuchet MS"/>
            </a:endParaRPr>
          </a:p>
        </p:txBody>
      </p:sp>
      <p:sp>
        <p:nvSpPr>
          <p:cNvPr id="27662" name="Rectangle 14"/>
          <p:cNvSpPr>
            <a:spLocks noChangeArrowheads="1"/>
          </p:cNvSpPr>
          <p:nvPr/>
        </p:nvSpPr>
        <p:spPr bwMode="auto">
          <a:xfrm>
            <a:off x="77788" y="990600"/>
            <a:ext cx="9066212" cy="152400"/>
          </a:xfrm>
          <a:prstGeom prst="rect">
            <a:avLst/>
          </a:prstGeom>
          <a:solidFill>
            <a:srgbClr val="C0C0C0"/>
          </a:solidFill>
          <a:ln w="9525">
            <a:noFill/>
            <a:miter lim="800000"/>
            <a:headEnd/>
            <a:tailEnd/>
          </a:ln>
          <a:effectLst/>
        </p:spPr>
        <p:txBody>
          <a:bodyPr wrap="none" anchor="ctr"/>
          <a:lstStyle/>
          <a:p>
            <a:pPr>
              <a:defRPr/>
            </a:pPr>
            <a:endParaRPr lang="en-GB" dirty="0">
              <a:solidFill>
                <a:prstClr val="black"/>
              </a:solidFill>
            </a:endParaRPr>
          </a:p>
        </p:txBody>
      </p:sp>
      <p:sp>
        <p:nvSpPr>
          <p:cNvPr id="27664" name="Rectangle 16"/>
          <p:cNvSpPr>
            <a:spLocks noChangeArrowheads="1"/>
          </p:cNvSpPr>
          <p:nvPr/>
        </p:nvSpPr>
        <p:spPr bwMode="auto">
          <a:xfrm>
            <a:off x="76200" y="1096963"/>
            <a:ext cx="8991600" cy="46037"/>
          </a:xfrm>
          <a:prstGeom prst="rect">
            <a:avLst/>
          </a:prstGeom>
          <a:solidFill>
            <a:srgbClr val="DD4E23"/>
          </a:solidFill>
          <a:ln w="9525">
            <a:noFill/>
            <a:miter lim="800000"/>
            <a:headEnd/>
            <a:tailEnd/>
          </a:ln>
          <a:effectLst/>
        </p:spPr>
        <p:txBody>
          <a:bodyPr wrap="none" anchor="ctr"/>
          <a:lstStyle/>
          <a:p>
            <a:pPr>
              <a:defRPr/>
            </a:pPr>
            <a:endParaRPr lang="en-GB" dirty="0">
              <a:solidFill>
                <a:prstClr val="black"/>
              </a:solidFill>
            </a:endParaRPr>
          </a:p>
        </p:txBody>
      </p:sp>
      <p:pic>
        <p:nvPicPr>
          <p:cNvPr id="9233" name="Picture 20" descr="Picture1"/>
          <p:cNvPicPr>
            <a:picLocks noChangeAspect="1" noChangeArrowheads="1"/>
          </p:cNvPicPr>
          <p:nvPr/>
        </p:nvPicPr>
        <p:blipFill>
          <a:blip r:embed="rId3" cstate="print"/>
          <a:srcRect/>
          <a:stretch>
            <a:fillRect/>
          </a:stretch>
        </p:blipFill>
        <p:spPr bwMode="auto">
          <a:xfrm>
            <a:off x="76200" y="6553200"/>
            <a:ext cx="1003300" cy="241300"/>
          </a:xfrm>
          <a:prstGeom prst="rect">
            <a:avLst/>
          </a:prstGeom>
          <a:noFill/>
          <a:ln w="9525">
            <a:noFill/>
            <a:miter lim="800000"/>
            <a:headEnd/>
            <a:tailEnd/>
          </a:ln>
        </p:spPr>
      </p:pic>
      <p:sp>
        <p:nvSpPr>
          <p:cNvPr id="9236"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7665" name="Text Box 17"/>
          <p:cNvSpPr txBox="1">
            <a:spLocks noChangeArrowheads="1"/>
          </p:cNvSpPr>
          <p:nvPr/>
        </p:nvSpPr>
        <p:spPr bwMode="auto">
          <a:xfrm>
            <a:off x="381000" y="1371600"/>
            <a:ext cx="8382000" cy="396875"/>
          </a:xfrm>
          <a:prstGeom prst="rect">
            <a:avLst/>
          </a:prstGeom>
          <a:noFill/>
          <a:ln w="9525">
            <a:noFill/>
            <a:miter lim="800000"/>
            <a:headEnd/>
            <a:tailEnd/>
          </a:ln>
          <a:effectLst/>
        </p:spPr>
        <p:txBody>
          <a:bodyPr>
            <a:spAutoFit/>
          </a:bodyPr>
          <a:lstStyle/>
          <a:p>
            <a:pPr>
              <a:spcBef>
                <a:spcPct val="50000"/>
              </a:spcBef>
              <a:defRPr/>
            </a:pPr>
            <a:endParaRPr lang="en-US" sz="2000" dirty="0">
              <a:solidFill>
                <a:prstClr val="black"/>
              </a:solidFill>
              <a:latin typeface="Trebuchet MS"/>
            </a:endParaRPr>
          </a:p>
        </p:txBody>
      </p:sp>
      <p:sp>
        <p:nvSpPr>
          <p:cNvPr id="9238" name="Rectangle 2"/>
          <p:cNvSpPr>
            <a:spLocks noGrp="1" noChangeArrowheads="1"/>
          </p:cNvSpPr>
          <p:nvPr>
            <p:ph type="title"/>
          </p:nvPr>
        </p:nvSpPr>
        <p:spPr bwMode="auto">
          <a:xfrm>
            <a:off x="533400" y="228600"/>
            <a:ext cx="62484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pic>
        <p:nvPicPr>
          <p:cNvPr id="21" name="Picture 20" descr="header.jpg"/>
          <p:cNvPicPr>
            <a:picLocks noChangeAspect="1"/>
          </p:cNvPicPr>
          <p:nvPr/>
        </p:nvPicPr>
        <p:blipFill>
          <a:blip r:embed="rId4" cstate="print"/>
          <a:stretch>
            <a:fillRect/>
          </a:stretch>
        </p:blipFill>
        <p:spPr>
          <a:xfrm>
            <a:off x="0" y="0"/>
            <a:ext cx="9144000" cy="1009055"/>
          </a:xfrm>
          <a:prstGeom prst="rect">
            <a:avLst/>
          </a:prstGeom>
        </p:spPr>
      </p:pic>
    </p:spTree>
    <p:extLst>
      <p:ext uri="{BB962C8B-B14F-4D97-AF65-F5344CB8AC3E}">
        <p14:creationId xmlns:p14="http://schemas.microsoft.com/office/powerpoint/2010/main" val="285478526"/>
      </p:ext>
    </p:extLst>
  </p:cSld>
  <p:clrMap bg1="lt1" tx1="dk1" bg2="lt2" tx2="dk2" accent1="accent1" accent2="accent2" accent3="accent3" accent4="accent4" accent5="accent5" accent6="accent6" hlink="hlink" folHlink="folHlink"/>
  <p:sldLayoutIdLst>
    <p:sldLayoutId id="2147483707" r:id="rId1"/>
  </p:sldLayoutIdLst>
  <p:transition/>
  <p:timing>
    <p:tnLst>
      <p:par>
        <p:cTn id="1" dur="indefinite" restart="never" nodeType="tmRoot"/>
      </p:par>
    </p:tnLst>
  </p:timing>
  <p:txStyles>
    <p:titleStyle>
      <a:lvl1pPr algn="l" rtl="0" eaLnBrk="1" fontAlgn="base" hangingPunct="1">
        <a:spcBef>
          <a:spcPct val="0"/>
        </a:spcBef>
        <a:spcAft>
          <a:spcPct val="0"/>
        </a:spcAft>
        <a:defRPr sz="2000">
          <a:solidFill>
            <a:schemeClr val="bg1"/>
          </a:solidFill>
          <a:latin typeface="+mj-lt"/>
          <a:ea typeface="+mj-ea"/>
          <a:cs typeface="+mj-cs"/>
        </a:defRPr>
      </a:lvl1pPr>
      <a:lvl2pPr algn="l" rtl="0" eaLnBrk="1" fontAlgn="base" hangingPunct="1">
        <a:spcBef>
          <a:spcPct val="0"/>
        </a:spcBef>
        <a:spcAft>
          <a:spcPct val="0"/>
        </a:spcAft>
        <a:defRPr sz="2000">
          <a:solidFill>
            <a:schemeClr val="bg1"/>
          </a:solidFill>
          <a:latin typeface="Trebuchet MS" pitchFamily="34" charset="0"/>
        </a:defRPr>
      </a:lvl2pPr>
      <a:lvl3pPr algn="l" rtl="0" eaLnBrk="1" fontAlgn="base" hangingPunct="1">
        <a:spcBef>
          <a:spcPct val="0"/>
        </a:spcBef>
        <a:spcAft>
          <a:spcPct val="0"/>
        </a:spcAft>
        <a:defRPr sz="2000">
          <a:solidFill>
            <a:schemeClr val="bg1"/>
          </a:solidFill>
          <a:latin typeface="Trebuchet MS" pitchFamily="34" charset="0"/>
        </a:defRPr>
      </a:lvl3pPr>
      <a:lvl4pPr algn="l" rtl="0" eaLnBrk="1" fontAlgn="base" hangingPunct="1">
        <a:spcBef>
          <a:spcPct val="0"/>
        </a:spcBef>
        <a:spcAft>
          <a:spcPct val="0"/>
        </a:spcAft>
        <a:defRPr sz="2000">
          <a:solidFill>
            <a:schemeClr val="bg1"/>
          </a:solidFill>
          <a:latin typeface="Trebuchet MS" pitchFamily="34" charset="0"/>
        </a:defRPr>
      </a:lvl4pPr>
      <a:lvl5pPr algn="l" rtl="0" eaLnBrk="1" fontAlgn="base" hangingPunct="1">
        <a:spcBef>
          <a:spcPct val="0"/>
        </a:spcBef>
        <a:spcAft>
          <a:spcPct val="0"/>
        </a:spcAft>
        <a:defRPr sz="2000">
          <a:solidFill>
            <a:schemeClr val="bg1"/>
          </a:solidFill>
          <a:latin typeface="Trebuchet MS" pitchFamily="34" charset="0"/>
        </a:defRPr>
      </a:lvl5pPr>
      <a:lvl6pPr marL="457200" algn="l" rtl="0" eaLnBrk="1" fontAlgn="base" hangingPunct="1">
        <a:spcBef>
          <a:spcPct val="0"/>
        </a:spcBef>
        <a:spcAft>
          <a:spcPct val="0"/>
        </a:spcAft>
        <a:defRPr sz="2000">
          <a:solidFill>
            <a:schemeClr val="bg1"/>
          </a:solidFill>
          <a:latin typeface="Trebuchet MS" pitchFamily="34" charset="0"/>
        </a:defRPr>
      </a:lvl6pPr>
      <a:lvl7pPr marL="914400" algn="l" rtl="0" eaLnBrk="1" fontAlgn="base" hangingPunct="1">
        <a:spcBef>
          <a:spcPct val="0"/>
        </a:spcBef>
        <a:spcAft>
          <a:spcPct val="0"/>
        </a:spcAft>
        <a:defRPr sz="2000">
          <a:solidFill>
            <a:schemeClr val="bg1"/>
          </a:solidFill>
          <a:latin typeface="Trebuchet MS" pitchFamily="34" charset="0"/>
        </a:defRPr>
      </a:lvl7pPr>
      <a:lvl8pPr marL="1371600" algn="l" rtl="0" eaLnBrk="1" fontAlgn="base" hangingPunct="1">
        <a:spcBef>
          <a:spcPct val="0"/>
        </a:spcBef>
        <a:spcAft>
          <a:spcPct val="0"/>
        </a:spcAft>
        <a:defRPr sz="2000">
          <a:solidFill>
            <a:schemeClr val="bg1"/>
          </a:solidFill>
          <a:latin typeface="Trebuchet MS" pitchFamily="34" charset="0"/>
        </a:defRPr>
      </a:lvl8pPr>
      <a:lvl9pPr marL="1828800" algn="l" rtl="0" eaLnBrk="1" fontAlgn="base" hangingPunct="1">
        <a:spcBef>
          <a:spcPct val="0"/>
        </a:spcBef>
        <a:spcAft>
          <a:spcPct val="0"/>
        </a:spcAft>
        <a:defRPr sz="2000">
          <a:solidFill>
            <a:schemeClr val="bg1"/>
          </a:solidFill>
          <a:latin typeface="Trebuchet MS" pitchFamily="34" charset="0"/>
        </a:defRPr>
      </a:lvl9pPr>
    </p:titleStyle>
    <p:bodyStyle>
      <a:lvl1pPr marL="342900" indent="-342900" algn="l" rtl="0" eaLnBrk="1" fontAlgn="base" hangingPunct="1">
        <a:spcBef>
          <a:spcPct val="20000"/>
        </a:spcBef>
        <a:spcAft>
          <a:spcPct val="0"/>
        </a:spcAft>
        <a:buClr>
          <a:srgbClr val="FF3300"/>
        </a:buClr>
        <a:buFont typeface="Trebuchet MS" pitchFamily="34" charset="0"/>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lr>
          <a:srgbClr val="FF3300"/>
        </a:buClr>
        <a:buFont typeface="Trebuchet MS"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FF3300"/>
        </a:buClr>
        <a:buFont typeface="Trebuchet MS" pitchFamily="34" charset="0"/>
        <a:buChar char="●"/>
        <a:defRPr sz="1600">
          <a:solidFill>
            <a:schemeClr val="tx1"/>
          </a:solidFill>
          <a:latin typeface="+mn-lt"/>
        </a:defRPr>
      </a:lvl3pPr>
      <a:lvl4pPr marL="16002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4pPr>
      <a:lvl5pPr marL="20574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5pPr>
      <a:lvl6pPr marL="25146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6pPr>
      <a:lvl7pPr marL="29718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7pPr>
      <a:lvl8pPr marL="34290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8pPr>
      <a:lvl9pPr marL="38862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4049" y="1028700"/>
            <a:ext cx="3263645" cy="2665648"/>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79750" y="609600"/>
            <a:ext cx="1601056" cy="838200"/>
          </a:xfrm>
          <a:prstGeom prst="rect">
            <a:avLst/>
          </a:prstGeom>
        </p:spPr>
      </p:pic>
      <p:sp>
        <p:nvSpPr>
          <p:cNvPr id="5" name="Rectangle 4"/>
          <p:cNvSpPr/>
          <p:nvPr/>
        </p:nvSpPr>
        <p:spPr>
          <a:xfrm>
            <a:off x="-1642" y="6273048"/>
            <a:ext cx="9168594" cy="45719"/>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16" name="TextBox 15"/>
          <p:cNvSpPr txBox="1"/>
          <p:nvPr/>
        </p:nvSpPr>
        <p:spPr>
          <a:xfrm>
            <a:off x="0" y="6326061"/>
            <a:ext cx="1752600" cy="338554"/>
          </a:xfrm>
          <a:prstGeom prst="rect">
            <a:avLst/>
          </a:prstGeom>
          <a:noFill/>
        </p:spPr>
        <p:txBody>
          <a:bodyPr wrap="square" rtlCol="0">
            <a:spAutoFit/>
          </a:bodyPr>
          <a:lstStyle/>
          <a:p>
            <a:pPr algn="ctr"/>
            <a:r>
              <a:rPr lang="en-US" sz="1600" b="1" dirty="0" smtClean="0">
                <a:solidFill>
                  <a:schemeClr val="tx1">
                    <a:lumMod val="75000"/>
                    <a:lumOff val="25000"/>
                  </a:schemeClr>
                </a:solidFill>
                <a:latin typeface="Helvetica CE" pitchFamily="34" charset="0"/>
              </a:rPr>
              <a:t>www.yash.com</a:t>
            </a:r>
            <a:endParaRPr lang="en-US" sz="1600" b="1" dirty="0">
              <a:solidFill>
                <a:schemeClr val="tx1">
                  <a:lumMod val="75000"/>
                  <a:lumOff val="25000"/>
                </a:schemeClr>
              </a:solidFill>
              <a:latin typeface="Helvetica CE" pitchFamily="34" charset="0"/>
            </a:endParaRPr>
          </a:p>
        </p:txBody>
      </p:sp>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83" y="-27226"/>
            <a:ext cx="6463493" cy="5561905"/>
          </a:xfrm>
          <a:prstGeom prst="rect">
            <a:avLst/>
          </a:prstGeom>
        </p:spPr>
      </p:pic>
    </p:spTree>
    <p:extLst>
      <p:ext uri="{BB962C8B-B14F-4D97-AF65-F5344CB8AC3E}">
        <p14:creationId xmlns:p14="http://schemas.microsoft.com/office/powerpoint/2010/main" val="861277992"/>
      </p:ext>
    </p:extLst>
  </p:cSld>
  <p:clrMap bg1="lt1" tx1="dk1" bg2="lt2" tx2="dk2" accent1="accent1" accent2="accent2" accent3="accent3" accent4="accent4" accent5="accent5" accent6="accent6" hlink="hlink" folHlink="folHlink"/>
  <p:sldLayoutIdLst>
    <p:sldLayoutId id="2147483709" r:id="rId1"/>
    <p:sldLayoutId id="2147483710" r:id="rId2"/>
  </p:sldLayoutIdLst>
  <p:timing>
    <p:tnLst>
      <p:par>
        <p:cTn id="1" dur="indefinite" restart="never" nodeType="tmRoot"/>
      </p:par>
    </p:tn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ctangle 2"/>
          <p:cNvSpPr/>
          <p:nvPr/>
        </p:nvSpPr>
        <p:spPr>
          <a:xfrm>
            <a:off x="0" y="152400"/>
            <a:ext cx="8534400" cy="838200"/>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 y="152400"/>
            <a:ext cx="8686799" cy="533400"/>
          </a:xfrm>
          <a:prstGeom prst="rect">
            <a:avLst/>
          </a:prstGeom>
          <a:noFill/>
        </p:spPr>
        <p:txBody>
          <a:bodyPr vert="horz" lIns="91440" tIns="45720" rIns="91440" bIns="45720" rtlCol="0" anchor="ctr">
            <a:normAutofit/>
          </a:bodyPr>
          <a:lstStyle/>
          <a:p>
            <a:pPr fontAlgn="auto">
              <a:spcAft>
                <a:spcPts val="0"/>
              </a:spcAft>
            </a:pPr>
            <a:r>
              <a:rPr lang="en-US"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26C490-F7F7-4435-9597-75C8D1CB95B6}" type="datetimeFigureOut">
              <a:rPr lang="en-US" smtClean="0"/>
              <a:pPr/>
              <a:t>8/9/2019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2FAF5C-C99A-4334-AE82-433C6C052917}" type="slidenum">
              <a:rPr lang="en-US" smtClean="0"/>
              <a:pPr/>
              <a:t>‹#›</a:t>
            </a:fld>
            <a:endParaRPr lang="en-US"/>
          </a:p>
        </p:txBody>
      </p:sp>
      <p:sp>
        <p:nvSpPr>
          <p:cNvPr id="7" name="Rectangle 6"/>
          <p:cNvSpPr/>
          <p:nvPr/>
        </p:nvSpPr>
        <p:spPr>
          <a:xfrm>
            <a:off x="8458200" y="2286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8" name="TextBox 7"/>
          <p:cNvSpPr txBox="1"/>
          <p:nvPr/>
        </p:nvSpPr>
        <p:spPr>
          <a:xfrm>
            <a:off x="8534400" y="225623"/>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9" name="TextBox 8"/>
          <p:cNvSpPr txBox="1"/>
          <p:nvPr/>
        </p:nvSpPr>
        <p:spPr>
          <a:xfrm>
            <a:off x="0" y="6326061"/>
            <a:ext cx="1752600" cy="338554"/>
          </a:xfrm>
          <a:prstGeom prst="rect">
            <a:avLst/>
          </a:prstGeom>
          <a:noFill/>
        </p:spPr>
        <p:txBody>
          <a:bodyPr wrap="square" rtlCol="0">
            <a:spAutoFit/>
          </a:bodyPr>
          <a:lstStyle/>
          <a:p>
            <a:pPr algn="ctr"/>
            <a:r>
              <a:rPr lang="en-US" sz="1600" b="1" dirty="0" smtClean="0">
                <a:solidFill>
                  <a:schemeClr val="tx1">
                    <a:lumMod val="75000"/>
                    <a:lumOff val="25000"/>
                  </a:schemeClr>
                </a:solidFill>
                <a:latin typeface="Helvetica CE" pitchFamily="34" charset="0"/>
              </a:rPr>
              <a:t>www.yash.com</a:t>
            </a:r>
            <a:endParaRPr lang="en-US" sz="1600" b="1" dirty="0">
              <a:solidFill>
                <a:schemeClr val="tx1">
                  <a:lumMod val="75000"/>
                  <a:lumOff val="25000"/>
                </a:schemeClr>
              </a:solidFill>
              <a:latin typeface="Helvetica CE" pitchFamily="34" charset="0"/>
            </a:endParaRPr>
          </a:p>
        </p:txBody>
      </p:sp>
      <p:sp>
        <p:nvSpPr>
          <p:cNvPr id="10" name="Rectangle 9"/>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Tree>
    <p:extLst>
      <p:ext uri="{BB962C8B-B14F-4D97-AF65-F5344CB8AC3E}">
        <p14:creationId xmlns:p14="http://schemas.microsoft.com/office/powerpoint/2010/main" val="647404778"/>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8" r:id="rId5"/>
    <p:sldLayoutId id="2147483719" r:id="rId6"/>
  </p:sldLayoutIdLst>
  <p:timing>
    <p:tnLst>
      <p:par>
        <p:cTn id="1" dur="indefinite" restart="never" nodeType="tmRoot"/>
      </p:par>
    </p:tnLst>
  </p:timing>
  <p:txStyles>
    <p:titleStyle>
      <a:lvl1pPr marL="109538" indent="0" algn="l" defTabSz="914400" rtl="0" eaLnBrk="1" latinLnBrk="0" hangingPunct="1">
        <a:spcBef>
          <a:spcPct val="0"/>
        </a:spcBef>
        <a:buNone/>
        <a:defRPr sz="2400" b="1" kern="1200">
          <a:solidFill>
            <a:srgbClr val="005BA1"/>
          </a:solidFill>
          <a:latin typeface="Helvetica CE" panose="020B0604020102020204" pitchFamily="34" charset="0"/>
          <a:ea typeface="+mj-ea"/>
          <a:cs typeface="+mj-cs"/>
        </a:defRPr>
      </a:lvl1pPr>
    </p:titleStyle>
    <p:bodyStyle>
      <a:lvl1pPr marL="342900" indent="-342900" algn="l" defTabSz="914400" rtl="0" eaLnBrk="1" latinLnBrk="0" hangingPunct="1">
        <a:spcBef>
          <a:spcPct val="20000"/>
        </a:spcBef>
        <a:buClr>
          <a:srgbClr val="F58345"/>
        </a:buClr>
        <a:buFont typeface="Wingdings" panose="05000000000000000000" pitchFamily="2" charset="2"/>
        <a:buChar char="§"/>
        <a:defRPr sz="1800" kern="1200">
          <a:solidFill>
            <a:schemeClr val="tx1"/>
          </a:solidFill>
          <a:latin typeface="Helvetica CE" panose="020B060402010202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p:nvSpPr>
        <p:spPr>
          <a:xfrm>
            <a:off x="304800" y="3810000"/>
            <a:ext cx="8572500" cy="2833687"/>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7747" y="762000"/>
            <a:ext cx="1746606" cy="914400"/>
          </a:xfrm>
          <a:prstGeom prst="rect">
            <a:avLst/>
          </a:prstGeom>
        </p:spPr>
      </p:pic>
      <p:sp>
        <p:nvSpPr>
          <p:cNvPr id="7" name="Rectangle 6"/>
          <p:cNvSpPr/>
          <p:nvPr/>
        </p:nvSpPr>
        <p:spPr>
          <a:xfrm>
            <a:off x="304800" y="3764281"/>
            <a:ext cx="8572500" cy="45719"/>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8" name="Title 3"/>
          <p:cNvSpPr txBox="1">
            <a:spLocks/>
          </p:cNvSpPr>
          <p:nvPr/>
        </p:nvSpPr>
        <p:spPr>
          <a:xfrm>
            <a:off x="2419350" y="2057400"/>
            <a:ext cx="4343400" cy="1371600"/>
          </a:xfrm>
          <a:prstGeom prst="rect">
            <a:avLst/>
          </a:prstGeom>
        </p:spPr>
        <p:txBody>
          <a:bodyPr/>
          <a:lstStyle>
            <a:lvl1pPr algn="r" rtl="0" eaLnBrk="0" fontAlgn="base" hangingPunct="0">
              <a:spcBef>
                <a:spcPct val="0"/>
              </a:spcBef>
              <a:spcAft>
                <a:spcPct val="0"/>
              </a:spcAft>
              <a:defRPr lang="en-IN" sz="2800" b="1" u="none" kern="1200" dirty="0">
                <a:solidFill>
                  <a:srgbClr val="E72929"/>
                </a:solidFill>
                <a:effectLst/>
                <a:latin typeface="Helvetica CE"/>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marL="0" marR="0" lvl="0" indent="0" algn="ctr" defTabSz="914400" rtl="0" eaLnBrk="0" fontAlgn="base" latinLnBrk="0" hangingPunct="0">
              <a:lnSpc>
                <a:spcPct val="100000"/>
              </a:lnSpc>
              <a:spcBef>
                <a:spcPct val="0"/>
              </a:spcBef>
              <a:spcAft>
                <a:spcPts val="1500"/>
              </a:spcAft>
              <a:buClrTx/>
              <a:buSzTx/>
              <a:buFontTx/>
              <a:buNone/>
              <a:tabLst/>
              <a:defRPr/>
            </a:pPr>
            <a:r>
              <a:rPr kumimoji="0" lang="en-US" sz="2200" b="1" i="0" u="none" strike="noStrike" kern="0" cap="none" spc="0" normalizeH="0" baseline="0" noProof="0" dirty="0" smtClean="0">
                <a:ln>
                  <a:noFill/>
                </a:ln>
                <a:solidFill>
                  <a:srgbClr val="0070C4"/>
                </a:solidFill>
                <a:effectLst/>
                <a:uLnTx/>
                <a:uFillTx/>
                <a:latin typeface="Helvetica CE" pitchFamily="34" charset="0"/>
                <a:ea typeface="Roboto" pitchFamily="2" charset="0"/>
                <a:cs typeface="+mj-cs"/>
              </a:rPr>
              <a:t>Thank You!</a:t>
            </a:r>
          </a:p>
          <a:p>
            <a:pPr marL="0" marR="0" lvl="0" indent="0" algn="ctr" defTabSz="914400" rtl="0" eaLnBrk="0" fontAlgn="base" latinLnBrk="0" hangingPunct="0">
              <a:lnSpc>
                <a:spcPct val="100000"/>
              </a:lnSpc>
              <a:spcBef>
                <a:spcPct val="0"/>
              </a:spcBef>
              <a:spcAft>
                <a:spcPts val="1500"/>
              </a:spcAft>
              <a:buClrTx/>
              <a:buSzTx/>
              <a:buFontTx/>
              <a:buNone/>
              <a:tabLst/>
              <a:defRPr/>
            </a:pP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Email: </a:t>
            </a:r>
            <a:r>
              <a:rPr kumimoji="0" lang="en-US" sz="1800" b="1" i="0" u="none" strike="noStrike" kern="0" cap="none" spc="0" normalizeH="0" baseline="0" noProof="0" dirty="0" smtClean="0">
                <a:ln>
                  <a:noFill/>
                </a:ln>
                <a:solidFill>
                  <a:srgbClr val="FF0000"/>
                </a:solidFill>
                <a:effectLst/>
                <a:uLnTx/>
                <a:uFillTx/>
                <a:latin typeface="Helvetica CE" pitchFamily="34" charset="0"/>
                <a:ea typeface="+mj-ea"/>
                <a:cs typeface="+mj-cs"/>
                <a:hlinkClick r:id="rId4"/>
              </a:rPr>
              <a:t>info@yash.com</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t/>
            </a:r>
            <a:b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b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Web: </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hlinkClick r:id="rId5"/>
              </a:rPr>
              <a:t>www.yash.com</a:t>
            </a:r>
            <a:endParaRPr kumimoji="0" lang="en-US" sz="1800" b="1" i="0" u="sng" strike="noStrike" kern="0" cap="none" spc="0" normalizeH="0" baseline="0" noProof="0" dirty="0" smtClean="0">
              <a:ln>
                <a:noFill/>
              </a:ln>
              <a:solidFill>
                <a:schemeClr val="bg1"/>
              </a:solidFill>
              <a:effectLst/>
              <a:uLnTx/>
              <a:uFillTx/>
              <a:latin typeface="Helvetica CE" pitchFamily="34" charset="0"/>
              <a:ea typeface="+mj-ea"/>
              <a:cs typeface="+mj-cs"/>
            </a:endParaRPr>
          </a:p>
          <a:p>
            <a:r>
              <a:rPr lang="en-US" sz="2400" dirty="0" smtClean="0"/>
              <a:t/>
            </a:r>
            <a:br>
              <a:rPr lang="en-US" sz="2400" dirty="0" smtClean="0"/>
            </a:br>
            <a:r>
              <a:rPr lang="en-US" sz="2400" dirty="0" smtClean="0"/>
              <a:t/>
            </a:r>
            <a:br>
              <a:rPr lang="en-US" sz="2400" dirty="0" smtClean="0"/>
            </a:br>
            <a:endParaRPr lang="en-US" sz="1800" dirty="0">
              <a:ea typeface="+mn-ea"/>
              <a:cs typeface="+mn-cs"/>
            </a:endParaRPr>
          </a:p>
        </p:txBody>
      </p:sp>
      <p:sp>
        <p:nvSpPr>
          <p:cNvPr id="9" name="Title 3"/>
          <p:cNvSpPr txBox="1">
            <a:spLocks/>
          </p:cNvSpPr>
          <p:nvPr/>
        </p:nvSpPr>
        <p:spPr>
          <a:xfrm>
            <a:off x="533400" y="4442017"/>
            <a:ext cx="8134350" cy="1730183"/>
          </a:xfrm>
          <a:prstGeom prst="rect">
            <a:avLst/>
          </a:prstGeom>
        </p:spPr>
        <p:txBody>
          <a:bodyPr/>
          <a:lstStyle>
            <a:lvl1pPr algn="r" rtl="0" eaLnBrk="0" fontAlgn="base" hangingPunct="0">
              <a:spcBef>
                <a:spcPct val="0"/>
              </a:spcBef>
              <a:spcAft>
                <a:spcPct val="0"/>
              </a:spcAft>
              <a:defRPr lang="en-IN" sz="2800" b="1" u="none" kern="1200" dirty="0">
                <a:solidFill>
                  <a:srgbClr val="E72929"/>
                </a:solidFill>
                <a:effectLst/>
                <a:latin typeface="Helvetica CE"/>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algn="just" defTabSz="877888"/>
            <a:r>
              <a:rPr lang="en-US" sz="1200" b="0" dirty="0" smtClean="0">
                <a:solidFill>
                  <a:srgbClr val="0D0D0D"/>
                </a:solidFill>
                <a:latin typeface="Helvetica CE" pitchFamily="34" charset="0"/>
              </a:rPr>
              <a:t>© YASH Technologies, 1996-2014. All rights reserved.</a:t>
            </a:r>
          </a:p>
          <a:p>
            <a:pPr algn="just" defTabSz="877888"/>
            <a:endParaRPr lang="en-US" sz="1200" b="0" dirty="0" smtClean="0">
              <a:solidFill>
                <a:srgbClr val="0D0D0D"/>
              </a:solidFill>
              <a:latin typeface="Helvetica CE" pitchFamily="34" charset="0"/>
            </a:endParaRPr>
          </a:p>
          <a:p>
            <a:pPr algn="just" defTabSz="877888"/>
            <a:r>
              <a:rPr lang="en-US" sz="1200" b="0" dirty="0" smtClean="0">
                <a:solidFill>
                  <a:srgbClr val="0D0D0D"/>
                </a:solidFill>
                <a:latin typeface="Helvetica CE" pitchFamily="34" charset="0"/>
              </a:rPr>
              <a:t>The information in this document is based on certain assumptions and as such is subject to change. No part of this document may be reproduced, stored or transmitted in any form or by any means, electronic or mechanical, for any purpose, without the express written permission of YASH Technologies Inc. This document makes reference to trademarks that may be owned by others. The use of such trademarks herein is not as assertion of ownership of such trademarks by YASH and is not intended to represent or imply the existence of an association between YASH  and the lawful owners of such trademarks.</a:t>
            </a:r>
            <a:endParaRPr lang="en-US" sz="1200" b="0" dirty="0">
              <a:solidFill>
                <a:srgbClr val="0D0D0D"/>
              </a:solidFill>
              <a:latin typeface="Helvetica CE" pitchFamily="34" charset="0"/>
            </a:endParaRPr>
          </a:p>
        </p:txBody>
      </p:sp>
    </p:spTree>
    <p:extLst>
      <p:ext uri="{BB962C8B-B14F-4D97-AF65-F5344CB8AC3E}">
        <p14:creationId xmlns:p14="http://schemas.microsoft.com/office/powerpoint/2010/main" val="817511522"/>
      </p:ext>
    </p:extLst>
  </p:cSld>
  <p:clrMap bg1="lt1" tx1="dk1" bg2="lt2" tx2="dk2" accent1="accent1" accent2="accent2" accent3="accent3" accent4="accent4" accent5="accent5" accent6="accent6" hlink="hlink" folHlink="folHlink"/>
  <p:sldLayoutIdLst>
    <p:sldLayoutId id="2147483717" r:id="rId1"/>
  </p:sldLayoutIdLst>
  <p:timing>
    <p:tnLst>
      <p:par>
        <p:cTn id="1" dur="indefinite" restart="never" nodeType="tmRoot"/>
      </p:par>
    </p:tn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8.xml.rels><?xml version="1.0" encoding="UTF-8" standalone="yes"?>
<Relationships xmlns="http://schemas.openxmlformats.org/package/2006/relationships"><Relationship Id="rId3" Type="http://schemas.openxmlformats.org/officeDocument/2006/relationships/hyperlink" Target="http://docs.mockito.googlecode.com/hg-history/29f82983afa1a30adc7b4efa7977ffb45f67f7cc/org/mockito/Mockito.html" TargetMode="External"/><Relationship Id="rId2" Type="http://schemas.openxmlformats.org/officeDocument/2006/relationships/hyperlink" Target="http://tutorials.jenkov.com/java-unit-testing/index.html" TargetMode="External"/><Relationship Id="rId1" Type="http://schemas.openxmlformats.org/officeDocument/2006/relationships/slideLayout" Target="../slideLayouts/slideLayout1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idx="4294967295"/>
          </p:nvPr>
        </p:nvSpPr>
        <p:spPr>
          <a:xfrm>
            <a:off x="1835696" y="4725144"/>
            <a:ext cx="6912768" cy="1224136"/>
          </a:xfrm>
          <a:prstGeom prst="rect">
            <a:avLst/>
          </a:prstGeom>
        </p:spPr>
        <p:txBody>
          <a:bodyPr/>
          <a:lstStyle/>
          <a:p>
            <a:r>
              <a:rPr lang="en-IN" sz="3600" dirty="0" smtClean="0"/>
              <a:t>Junit &amp; Mockito</a:t>
            </a:r>
            <a:endParaRPr lang="en-US" sz="3600" b="1" dirty="0" smtClean="0">
              <a:solidFill>
                <a:srgbClr val="FF0000"/>
              </a:solidFill>
              <a:latin typeface="Trebuchet MS" pitchFamily="34"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What is </a:t>
            </a:r>
            <a:r>
              <a:rPr lang="en-IN" dirty="0" err="1" smtClean="0"/>
              <a:t>junit</a:t>
            </a:r>
            <a:r>
              <a:rPr lang="en-IN" dirty="0" smtClean="0"/>
              <a:t>?</a:t>
            </a:r>
            <a:endParaRPr lang="en-IN" dirty="0"/>
          </a:p>
        </p:txBody>
      </p:sp>
      <p:sp>
        <p:nvSpPr>
          <p:cNvPr id="5" name="Content Placeholder 4"/>
          <p:cNvSpPr>
            <a:spLocks noGrp="1"/>
          </p:cNvSpPr>
          <p:nvPr>
            <p:ph idx="1"/>
          </p:nvPr>
        </p:nvSpPr>
        <p:spPr>
          <a:xfrm>
            <a:off x="457200" y="1196753"/>
            <a:ext cx="8229600" cy="4248472"/>
          </a:xfrm>
        </p:spPr>
        <p:txBody>
          <a:bodyPr/>
          <a:lstStyle/>
          <a:p>
            <a:pPr fontAlgn="base"/>
            <a:endParaRPr lang="en-US" dirty="0" smtClean="0"/>
          </a:p>
          <a:p>
            <a:pPr fontAlgn="base">
              <a:buFont typeface="Wingdings" panose="05000000000000000000" pitchFamily="2" charset="2"/>
              <a:buChar char="Ø"/>
            </a:pPr>
            <a:r>
              <a:rPr lang="en-US" dirty="0"/>
              <a:t>A unit can be a function, a class, a package, or a subsystem. So, the term unit testing refers to the practice of testing such small units of your code, so as to ensure that they work as expected. For example, we can test whether an output is what we expected to see given some inputs or if a condition is true or false. This practice helps developers to discover failures in their logic behind their code and improve the quality of their code. Also, unit testing can be used so as to ensure that the code will work as expected in case of future </a:t>
            </a:r>
            <a:r>
              <a:rPr lang="en-US" dirty="0" smtClean="0"/>
              <a:t>changes</a:t>
            </a:r>
          </a:p>
          <a:p>
            <a:pPr fontAlgn="base">
              <a:buFont typeface="Wingdings" panose="05000000000000000000" pitchFamily="2" charset="2"/>
              <a:buChar char="Ø"/>
            </a:pPr>
            <a:endParaRPr lang="en-US" dirty="0"/>
          </a:p>
          <a:p>
            <a:pPr fontAlgn="base">
              <a:buFont typeface="Wingdings" panose="05000000000000000000" pitchFamily="2" charset="2"/>
              <a:buChar char="Ø"/>
            </a:pPr>
            <a:r>
              <a:rPr lang="en-US" dirty="0" smtClean="0"/>
              <a:t>JUnit </a:t>
            </a:r>
            <a:r>
              <a:rPr lang="en-US" dirty="0"/>
              <a:t>is a unit testing framework for the Java Programming Language. It is written in Java and is an Open Source Software maintained by the JUnit.org community</a:t>
            </a:r>
            <a:r>
              <a:rPr lang="en-US" dirty="0" smtClean="0"/>
              <a:t>.</a:t>
            </a:r>
          </a:p>
          <a:p>
            <a:pPr>
              <a:buNone/>
            </a:pPr>
            <a:endParaRPr lang="en-IN" dirty="0" smtClean="0"/>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What is Test Coverage</a:t>
            </a:r>
            <a:endParaRPr lang="en-IN" dirty="0"/>
          </a:p>
        </p:txBody>
      </p:sp>
      <p:sp>
        <p:nvSpPr>
          <p:cNvPr id="5" name="Content Placeholder 4"/>
          <p:cNvSpPr>
            <a:spLocks noGrp="1"/>
          </p:cNvSpPr>
          <p:nvPr>
            <p:ph idx="1"/>
          </p:nvPr>
        </p:nvSpPr>
        <p:spPr>
          <a:xfrm>
            <a:off x="457200" y="1196753"/>
            <a:ext cx="8229600" cy="4248472"/>
          </a:xfrm>
        </p:spPr>
        <p:txBody>
          <a:bodyPr/>
          <a:lstStyle/>
          <a:p>
            <a:pPr fontAlgn="base"/>
            <a:endParaRPr lang="en-US" dirty="0" smtClean="0"/>
          </a:p>
          <a:p>
            <a:pPr fontAlgn="base">
              <a:buFont typeface="Wingdings" panose="05000000000000000000" pitchFamily="2" charset="2"/>
              <a:buChar char="Ø"/>
            </a:pPr>
            <a:r>
              <a:rPr lang="en-US" dirty="0"/>
              <a:t>In general, the development community has different opinion regarding the percentage of code that should be tested (test coverage). Some developers believe that the code should have 100% test coverage, while others are comprised with a test coverage of 50% or less. In any case, you should write tests for complex or critical parts of your code.</a:t>
            </a:r>
          </a:p>
          <a:p>
            <a:pPr>
              <a:buNone/>
            </a:pPr>
            <a:endParaRPr lang="en-IN" dirty="0" smtClean="0"/>
          </a:p>
        </p:txBody>
      </p:sp>
    </p:spTree>
    <p:extLst>
      <p:ext uri="{BB962C8B-B14F-4D97-AF65-F5344CB8AC3E}">
        <p14:creationId xmlns:p14="http://schemas.microsoft.com/office/powerpoint/2010/main" val="256349879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Features of Junit</a:t>
            </a:r>
            <a:endParaRPr lang="en-IN" dirty="0"/>
          </a:p>
        </p:txBody>
      </p:sp>
      <p:sp>
        <p:nvSpPr>
          <p:cNvPr id="5" name="Content Placeholder 4"/>
          <p:cNvSpPr>
            <a:spLocks noGrp="1"/>
          </p:cNvSpPr>
          <p:nvPr>
            <p:ph idx="1"/>
          </p:nvPr>
        </p:nvSpPr>
        <p:spPr/>
        <p:txBody>
          <a:bodyPr/>
          <a:lstStyle/>
          <a:p>
            <a:r>
              <a:rPr lang="en-US" dirty="0" smtClean="0"/>
              <a:t>It is an open source framework.</a:t>
            </a:r>
          </a:p>
          <a:p>
            <a:r>
              <a:rPr lang="en-US" dirty="0" smtClean="0"/>
              <a:t>Provides </a:t>
            </a:r>
            <a:r>
              <a:rPr lang="en-US" dirty="0"/>
              <a:t>Annotation to identify the test methods.</a:t>
            </a:r>
          </a:p>
          <a:p>
            <a:r>
              <a:rPr lang="en-US" dirty="0"/>
              <a:t>Provides Assertions for testing expected results.</a:t>
            </a:r>
          </a:p>
          <a:p>
            <a:r>
              <a:rPr lang="en-US" dirty="0"/>
              <a:t>Provides Test runners for running tests.</a:t>
            </a:r>
          </a:p>
          <a:p>
            <a:r>
              <a:rPr lang="en-US" dirty="0" err="1"/>
              <a:t>JUnit</a:t>
            </a:r>
            <a:r>
              <a:rPr lang="en-US" dirty="0"/>
              <a:t> tests can be run automatically and they check their own results and provide immediate feedback.</a:t>
            </a:r>
          </a:p>
          <a:p>
            <a:r>
              <a:rPr lang="en-US" dirty="0" err="1"/>
              <a:t>JUnit</a:t>
            </a:r>
            <a:r>
              <a:rPr lang="en-US" dirty="0"/>
              <a:t> tests can be organized into test suites containing test cases and even other test suites.</a:t>
            </a:r>
          </a:p>
          <a:p>
            <a:r>
              <a:rPr lang="en-US" dirty="0" err="1"/>
              <a:t>JUnit</a:t>
            </a:r>
            <a:r>
              <a:rPr lang="en-US" dirty="0"/>
              <a:t> shows test progress in a bar that is green if test is going fine and it turns red when a test fails.</a:t>
            </a:r>
          </a:p>
          <a:p>
            <a:endParaRPr lang="en-IN" dirty="0" smtClean="0"/>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Advantages of </a:t>
            </a:r>
            <a:r>
              <a:rPr lang="en-US" dirty="0" err="1" smtClean="0"/>
              <a:t>Junit</a:t>
            </a:r>
            <a:endParaRPr lang="en-IN" dirty="0"/>
          </a:p>
        </p:txBody>
      </p:sp>
      <p:sp>
        <p:nvSpPr>
          <p:cNvPr id="5" name="Content Placeholder 4"/>
          <p:cNvSpPr>
            <a:spLocks noGrp="1"/>
          </p:cNvSpPr>
          <p:nvPr>
            <p:ph idx="1"/>
          </p:nvPr>
        </p:nvSpPr>
        <p:spPr/>
        <p:txBody>
          <a:bodyPr/>
          <a:lstStyle/>
          <a:p>
            <a:pPr algn="just" fontAlgn="base"/>
            <a:r>
              <a:rPr lang="en-US" dirty="0" smtClean="0"/>
              <a:t>We are able to identify the test scenarios.</a:t>
            </a:r>
          </a:p>
          <a:p>
            <a:pPr algn="just" fontAlgn="base"/>
            <a:r>
              <a:rPr lang="en-US" dirty="0" smtClean="0"/>
              <a:t>Junit works as the documentation.</a:t>
            </a:r>
          </a:p>
          <a:p>
            <a:pPr algn="just" fontAlgn="base"/>
            <a:r>
              <a:rPr lang="en-US" dirty="0" smtClean="0"/>
              <a:t>We can prevent defects before going to production.</a:t>
            </a:r>
          </a:p>
          <a:p>
            <a:pPr algn="just" fontAlgn="base"/>
            <a:r>
              <a:rPr lang="en-US" dirty="0" err="1" smtClean="0"/>
              <a:t>Junit</a:t>
            </a:r>
            <a:r>
              <a:rPr lang="en-US" dirty="0" smtClean="0"/>
              <a:t> increase developers confidence.</a:t>
            </a:r>
            <a:endParaRPr lang="en-IN" dirty="0" smtClean="0"/>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dirty="0" smtClean="0"/>
              <a:t/>
            </a:r>
            <a:br>
              <a:rPr lang="en-IN" dirty="0" smtClean="0"/>
            </a:br>
            <a:r>
              <a:rPr lang="en-IN" dirty="0" smtClean="0"/>
              <a:t/>
            </a:r>
            <a:br>
              <a:rPr lang="en-IN" dirty="0" smtClean="0"/>
            </a:br>
            <a:r>
              <a:rPr lang="en-IN" sz="2700" dirty="0" smtClean="0"/>
              <a:t>Writing Test Classes</a:t>
            </a:r>
            <a:r>
              <a:rPr lang="en-IN" dirty="0" smtClean="0"/>
              <a:t/>
            </a:r>
            <a:br>
              <a:rPr lang="en-IN" dirty="0" smtClean="0"/>
            </a:br>
            <a:r>
              <a:rPr lang="en-IN" dirty="0" smtClean="0"/>
              <a:t/>
            </a:r>
            <a:br>
              <a:rPr lang="en-IN" dirty="0" smtClean="0"/>
            </a:br>
            <a:endParaRPr lang="en-IN" dirty="0"/>
          </a:p>
        </p:txBody>
      </p:sp>
      <p:sp>
        <p:nvSpPr>
          <p:cNvPr id="5" name="Content Placeholder 4"/>
          <p:cNvSpPr>
            <a:spLocks noGrp="1"/>
          </p:cNvSpPr>
          <p:nvPr>
            <p:ph idx="1"/>
          </p:nvPr>
        </p:nvSpPr>
        <p:spPr/>
        <p:txBody>
          <a:bodyPr/>
          <a:lstStyle/>
          <a:p>
            <a:pPr algn="just">
              <a:buNone/>
            </a:pPr>
            <a:r>
              <a:rPr lang="en-US" dirty="0" smtClean="0"/>
              <a:t>Public class </a:t>
            </a:r>
            <a:r>
              <a:rPr lang="en-US" dirty="0" err="1" smtClean="0"/>
              <a:t>CalculatorTest</a:t>
            </a:r>
            <a:r>
              <a:rPr lang="en-US" dirty="0" smtClean="0"/>
              <a:t>{</a:t>
            </a:r>
          </a:p>
          <a:p>
            <a:pPr algn="just">
              <a:buNone/>
            </a:pPr>
            <a:r>
              <a:rPr lang="en-US" dirty="0" smtClean="0"/>
              <a:t>	</a:t>
            </a:r>
          </a:p>
          <a:p>
            <a:pPr algn="just">
              <a:buNone/>
            </a:pPr>
            <a:r>
              <a:rPr lang="en-US" dirty="0" smtClean="0"/>
              <a:t>	@Test</a:t>
            </a:r>
          </a:p>
          <a:p>
            <a:pPr algn="just">
              <a:buNone/>
            </a:pPr>
            <a:r>
              <a:rPr lang="en-US" dirty="0" smtClean="0"/>
              <a:t>	public void should </a:t>
            </a:r>
            <a:r>
              <a:rPr lang="en-US" dirty="0" err="1" smtClean="0"/>
              <a:t>ReturnSumOfTwoNumbers</a:t>
            </a:r>
            <a:r>
              <a:rPr lang="en-US" dirty="0" smtClean="0"/>
              <a:t>(){</a:t>
            </a:r>
          </a:p>
          <a:p>
            <a:pPr algn="just">
              <a:buNone/>
            </a:pPr>
            <a:r>
              <a:rPr lang="en-US" dirty="0" smtClean="0"/>
              <a:t>	}</a:t>
            </a:r>
          </a:p>
          <a:p>
            <a:pPr algn="just">
              <a:buNone/>
            </a:pPr>
            <a:endParaRPr lang="en-US" dirty="0" smtClean="0"/>
          </a:p>
          <a:p>
            <a:pPr algn="just">
              <a:buNone/>
            </a:pPr>
            <a:r>
              <a:rPr lang="en-US" dirty="0" smtClean="0"/>
              <a:t>	@Test</a:t>
            </a:r>
          </a:p>
          <a:p>
            <a:pPr algn="just">
              <a:buNone/>
            </a:pPr>
            <a:r>
              <a:rPr lang="en-US" dirty="0" smtClean="0"/>
              <a:t>	public void </a:t>
            </a:r>
            <a:r>
              <a:rPr lang="en-US" dirty="0" err="1" smtClean="0"/>
              <a:t>shouldThrowExceptionIfOneInputIsNull</a:t>
            </a:r>
            <a:r>
              <a:rPr lang="en-US" dirty="0" smtClean="0"/>
              <a:t>(){</a:t>
            </a:r>
          </a:p>
          <a:p>
            <a:pPr algn="just">
              <a:buNone/>
            </a:pPr>
            <a:r>
              <a:rPr lang="en-US" dirty="0" smtClean="0"/>
              <a:t>	}</a:t>
            </a:r>
          </a:p>
          <a:p>
            <a:pPr algn="just">
              <a:buNone/>
            </a:pPr>
            <a:r>
              <a:rPr lang="en-US" dirty="0" smtClean="0"/>
              <a:t>}</a:t>
            </a:r>
            <a:endParaRPr lang="en-IN" dirty="0" smtClean="0"/>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Junit Annotations</a:t>
            </a:r>
            <a:endParaRPr lang="en-IN" dirty="0"/>
          </a:p>
        </p:txBody>
      </p:sp>
      <p:sp>
        <p:nvSpPr>
          <p:cNvPr id="5" name="Content Placeholder 4"/>
          <p:cNvSpPr>
            <a:spLocks noGrp="1"/>
          </p:cNvSpPr>
          <p:nvPr>
            <p:ph idx="1"/>
          </p:nvPr>
        </p:nvSpPr>
        <p:spPr/>
        <p:txBody>
          <a:bodyPr/>
          <a:lstStyle/>
          <a:p>
            <a:r>
              <a:rPr lang="en-US" dirty="0" smtClean="0"/>
              <a:t>@</a:t>
            </a:r>
            <a:r>
              <a:rPr lang="en-US" dirty="0" err="1" smtClean="0"/>
              <a:t>BeforeClass</a:t>
            </a:r>
            <a:endParaRPr lang="en-US" dirty="0" smtClean="0"/>
          </a:p>
          <a:p>
            <a:pPr>
              <a:buNone/>
            </a:pPr>
            <a:r>
              <a:rPr lang="en-IN" dirty="0" smtClean="0"/>
              <a:t>	The </a:t>
            </a:r>
            <a:r>
              <a:rPr lang="en-IN" dirty="0" err="1" smtClean="0"/>
              <a:t>BeforeClass</a:t>
            </a:r>
            <a:r>
              <a:rPr lang="en-IN" dirty="0" smtClean="0"/>
              <a:t> annotation indicates that the static method to which is attached must be executed once and before all tests in the class. That happens when the test methods share computationally expensive setup (</a:t>
            </a:r>
            <a:r>
              <a:rPr lang="en-IN" dirty="0" err="1" smtClean="0"/>
              <a:t>e.g.connect</a:t>
            </a:r>
            <a:r>
              <a:rPr lang="en-IN" dirty="0" smtClean="0"/>
              <a:t> to database).</a:t>
            </a:r>
          </a:p>
          <a:p>
            <a:endParaRPr lang="en-US" dirty="0" smtClean="0"/>
          </a:p>
          <a:p>
            <a:r>
              <a:rPr lang="en-US" dirty="0" smtClean="0"/>
              <a:t>@Before</a:t>
            </a:r>
          </a:p>
          <a:p>
            <a:pPr>
              <a:buNone/>
            </a:pPr>
            <a:r>
              <a:rPr lang="en-IN" dirty="0" smtClean="0"/>
              <a:t>	The Before annotation indicates that this method must be executed before each test in the class, so as to execute some preconditions necessary for the test.</a:t>
            </a:r>
          </a:p>
          <a:p>
            <a:pPr>
              <a:buNone/>
            </a:pPr>
            <a:endParaRPr lang="en-US" dirty="0" smtClean="0"/>
          </a:p>
          <a:p>
            <a:pPr>
              <a:buNone/>
            </a:pPr>
            <a:endParaRPr lang="en-IN" dirty="0" smtClean="0"/>
          </a:p>
          <a:p>
            <a:pPr>
              <a:buNone/>
            </a:pPr>
            <a:endParaRPr lang="en-US" dirty="0" smtClean="0"/>
          </a:p>
          <a:p>
            <a:pPr>
              <a:buNone/>
            </a:pPr>
            <a:endParaRPr lang="en-US" dirty="0" smtClean="0"/>
          </a:p>
          <a:p>
            <a:pPr>
              <a:buNone/>
            </a:pPr>
            <a:endParaRPr lang="en-IN" dirty="0" smtClean="0"/>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dirty="0"/>
          </a:p>
        </p:txBody>
      </p:sp>
      <p:sp>
        <p:nvSpPr>
          <p:cNvPr id="5" name="Content Placeholder 4"/>
          <p:cNvSpPr>
            <a:spLocks noGrp="1"/>
          </p:cNvSpPr>
          <p:nvPr>
            <p:ph idx="1"/>
          </p:nvPr>
        </p:nvSpPr>
        <p:spPr/>
        <p:txBody>
          <a:bodyPr/>
          <a:lstStyle/>
          <a:p>
            <a:pPr fontAlgn="base"/>
            <a:r>
              <a:rPr lang="en-US" dirty="0" smtClean="0"/>
              <a:t>@Test</a:t>
            </a:r>
          </a:p>
          <a:p>
            <a:pPr>
              <a:buNone/>
            </a:pPr>
            <a:r>
              <a:rPr lang="en-IN" dirty="0" smtClean="0"/>
              <a:t>	The Test annotation indicates that the public void method to which it is attached can be run as a test case.</a:t>
            </a:r>
          </a:p>
          <a:p>
            <a:endParaRPr lang="en-US" dirty="0" smtClean="0"/>
          </a:p>
          <a:p>
            <a:pPr fontAlgn="base"/>
            <a:r>
              <a:rPr lang="en-US" dirty="0" smtClean="0"/>
              <a:t>@After</a:t>
            </a:r>
          </a:p>
          <a:p>
            <a:pPr>
              <a:buNone/>
            </a:pPr>
            <a:r>
              <a:rPr lang="en-IN" dirty="0" smtClean="0"/>
              <a:t>	The After annotation indicates that this method gets executed after execution of each test (e.g. reset some variables after execution of every test, delete temporary variables etc)</a:t>
            </a:r>
          </a:p>
          <a:p>
            <a:endParaRPr lang="en-US" dirty="0" smtClean="0"/>
          </a:p>
          <a:p>
            <a:pPr fontAlgn="base"/>
            <a:endParaRPr lang="en-US" dirty="0" smtClean="0"/>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dirty="0" smtClean="0"/>
              <a:t/>
            </a:r>
            <a:br>
              <a:rPr lang="en-IN" dirty="0" smtClean="0"/>
            </a:br>
            <a:r>
              <a:rPr lang="en-IN" dirty="0" smtClean="0"/>
              <a:t/>
            </a:r>
            <a:br>
              <a:rPr lang="en-IN" dirty="0" smtClean="0"/>
            </a:br>
            <a:endParaRPr lang="en-IN" dirty="0"/>
          </a:p>
        </p:txBody>
      </p:sp>
      <p:sp>
        <p:nvSpPr>
          <p:cNvPr id="5" name="Content Placeholder 4"/>
          <p:cNvSpPr>
            <a:spLocks noGrp="1"/>
          </p:cNvSpPr>
          <p:nvPr>
            <p:ph idx="1"/>
          </p:nvPr>
        </p:nvSpPr>
        <p:spPr/>
        <p:txBody>
          <a:bodyPr/>
          <a:lstStyle/>
          <a:p>
            <a:r>
              <a:rPr lang="en-US" dirty="0" smtClean="0"/>
              <a:t>@</a:t>
            </a:r>
            <a:r>
              <a:rPr lang="en-US" dirty="0" err="1" smtClean="0"/>
              <a:t>AfterClass</a:t>
            </a:r>
            <a:endParaRPr lang="en-IN" dirty="0" smtClean="0"/>
          </a:p>
          <a:p>
            <a:pPr>
              <a:buNone/>
            </a:pPr>
            <a:r>
              <a:rPr lang="en-IN" dirty="0" smtClean="0"/>
              <a:t>	The </a:t>
            </a:r>
            <a:r>
              <a:rPr lang="en-IN" dirty="0" err="1" smtClean="0"/>
              <a:t>AfterClass</a:t>
            </a:r>
            <a:r>
              <a:rPr lang="en-IN" dirty="0" smtClean="0"/>
              <a:t> annotation can be used when a method needs to be executed after executing all the tests in a </a:t>
            </a:r>
            <a:r>
              <a:rPr lang="en-IN" dirty="0" err="1" smtClean="0"/>
              <a:t>Junit</a:t>
            </a:r>
            <a:r>
              <a:rPr lang="en-IN" dirty="0" smtClean="0"/>
              <a:t> Test Case class so as to clean-up the expensive set-up (</a:t>
            </a:r>
            <a:r>
              <a:rPr lang="en-IN" dirty="0" err="1" smtClean="0"/>
              <a:t>e.g</a:t>
            </a:r>
            <a:r>
              <a:rPr lang="en-IN" dirty="0" smtClean="0"/>
              <a:t> disconnect from a database). Attention: The method attached with this annotation (similar to </a:t>
            </a:r>
            <a:r>
              <a:rPr lang="en-IN" dirty="0" err="1" smtClean="0"/>
              <a:t>BeforeClass</a:t>
            </a:r>
            <a:r>
              <a:rPr lang="en-IN" dirty="0" smtClean="0"/>
              <a:t>) must be defined as static</a:t>
            </a:r>
          </a:p>
          <a:p>
            <a:endParaRPr lang="en-IN" dirty="0" smtClean="0"/>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dirty="0" smtClean="0"/>
              <a:t/>
            </a:r>
            <a:br>
              <a:rPr lang="en-IN" dirty="0" smtClean="0"/>
            </a:br>
            <a:r>
              <a:rPr lang="en-IN" dirty="0" smtClean="0"/>
              <a:t/>
            </a:r>
            <a:br>
              <a:rPr lang="en-IN" dirty="0" smtClean="0"/>
            </a:br>
            <a:endParaRPr lang="en-IN" dirty="0"/>
          </a:p>
        </p:txBody>
      </p:sp>
      <p:sp>
        <p:nvSpPr>
          <p:cNvPr id="5" name="Content Placeholder 4"/>
          <p:cNvSpPr>
            <a:spLocks noGrp="1"/>
          </p:cNvSpPr>
          <p:nvPr>
            <p:ph idx="1"/>
          </p:nvPr>
        </p:nvSpPr>
        <p:spPr/>
        <p:txBody>
          <a:bodyPr/>
          <a:lstStyle/>
          <a:p>
            <a:r>
              <a:rPr lang="en-US" dirty="0" smtClean="0"/>
              <a:t>@Ignore</a:t>
            </a:r>
          </a:p>
          <a:p>
            <a:endParaRPr lang="en-US" dirty="0" smtClean="0"/>
          </a:p>
          <a:p>
            <a:pPr>
              <a:buNone/>
            </a:pPr>
            <a:r>
              <a:rPr lang="en-IN" dirty="0" smtClean="0"/>
              <a:t>	The Ignore annotation can be used when you want temporarily disable the execution of a specific test. Every method that is annotated with @Ignore won’t be executed.</a:t>
            </a:r>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Example</a:t>
            </a:r>
            <a:endParaRPr lang="en-IN" dirty="0"/>
          </a:p>
        </p:txBody>
      </p:sp>
      <p:sp>
        <p:nvSpPr>
          <p:cNvPr id="5" name="Content Placeholder 4"/>
          <p:cNvSpPr>
            <a:spLocks noGrp="1"/>
          </p:cNvSpPr>
          <p:nvPr>
            <p:ph idx="1"/>
          </p:nvPr>
        </p:nvSpPr>
        <p:spPr/>
        <p:txBody>
          <a:bodyPr/>
          <a:lstStyle/>
          <a:p>
            <a:pPr>
              <a:buNone/>
            </a:pPr>
            <a:r>
              <a:rPr lang="en-IN" dirty="0" smtClean="0"/>
              <a:t>	public class </a:t>
            </a:r>
            <a:r>
              <a:rPr lang="en-IN" dirty="0" err="1" smtClean="0"/>
              <a:t>AnnotationsTest</a:t>
            </a:r>
            <a:r>
              <a:rPr lang="en-IN" dirty="0" smtClean="0"/>
              <a:t> {</a:t>
            </a:r>
          </a:p>
          <a:p>
            <a:pPr>
              <a:buNone/>
            </a:pPr>
            <a:r>
              <a:rPr lang="en-IN" dirty="0" smtClean="0"/>
              <a:t>	</a:t>
            </a:r>
          </a:p>
          <a:p>
            <a:pPr>
              <a:buNone/>
            </a:pPr>
            <a:r>
              <a:rPr lang="en-IN" dirty="0" smtClean="0"/>
              <a:t>	private </a:t>
            </a:r>
            <a:r>
              <a:rPr lang="en-IN" dirty="0" err="1" smtClean="0"/>
              <a:t>ArrayList</a:t>
            </a:r>
            <a:r>
              <a:rPr lang="en-IN" dirty="0" smtClean="0"/>
              <a:t>  </a:t>
            </a:r>
            <a:r>
              <a:rPr lang="en-IN" dirty="0" err="1" smtClean="0"/>
              <a:t>testList</a:t>
            </a:r>
            <a:r>
              <a:rPr lang="en-IN" dirty="0" smtClean="0"/>
              <a:t>;</a:t>
            </a:r>
          </a:p>
          <a:p>
            <a:pPr>
              <a:buNone/>
            </a:pPr>
            <a:r>
              <a:rPr lang="en-IN" dirty="0" smtClean="0"/>
              <a:t>	@</a:t>
            </a:r>
            <a:r>
              <a:rPr lang="en-IN" dirty="0" err="1" smtClean="0"/>
              <a:t>BeforeClass</a:t>
            </a:r>
            <a:endParaRPr lang="en-IN" dirty="0" smtClean="0"/>
          </a:p>
          <a:p>
            <a:pPr>
              <a:buNone/>
            </a:pPr>
            <a:r>
              <a:rPr lang="en-IN" dirty="0" smtClean="0"/>
              <a:t>	public static void </a:t>
            </a:r>
            <a:r>
              <a:rPr lang="en-IN" dirty="0" err="1" smtClean="0"/>
              <a:t>onceExecutedBeforeAll</a:t>
            </a:r>
            <a:r>
              <a:rPr lang="en-IN" dirty="0" smtClean="0"/>
              <a:t>() {</a:t>
            </a:r>
          </a:p>
          <a:p>
            <a:pPr>
              <a:buNone/>
            </a:pPr>
            <a:r>
              <a:rPr lang="en-IN" dirty="0" smtClean="0"/>
              <a:t>		</a:t>
            </a:r>
            <a:r>
              <a:rPr lang="en-IN" dirty="0" err="1" smtClean="0"/>
              <a:t>System.out.println</a:t>
            </a:r>
            <a:r>
              <a:rPr lang="en-IN" dirty="0" smtClean="0"/>
              <a:t>("@</a:t>
            </a:r>
            <a:r>
              <a:rPr lang="en-IN" dirty="0" err="1" smtClean="0"/>
              <a:t>BeforeClass</a:t>
            </a:r>
            <a:r>
              <a:rPr lang="en-IN" dirty="0" smtClean="0"/>
              <a:t>: </a:t>
            </a:r>
            <a:r>
              <a:rPr lang="en-IN" dirty="0" err="1" smtClean="0"/>
              <a:t>onceExecutedBeforeAll</a:t>
            </a:r>
            <a:r>
              <a:rPr lang="en-IN" dirty="0" smtClean="0"/>
              <a:t>");</a:t>
            </a:r>
          </a:p>
          <a:p>
            <a:pPr>
              <a:buNone/>
            </a:pPr>
            <a:r>
              <a:rPr lang="en-IN" dirty="0" smtClean="0"/>
              <a:t>	}</a:t>
            </a:r>
          </a:p>
          <a:p>
            <a:pPr>
              <a:buNone/>
            </a:pPr>
            <a:r>
              <a:rPr lang="en-IN" dirty="0" smtClean="0"/>
              <a:t>	@Before</a:t>
            </a:r>
          </a:p>
          <a:p>
            <a:pPr>
              <a:buNone/>
            </a:pPr>
            <a:r>
              <a:rPr lang="en-IN" dirty="0" smtClean="0"/>
              <a:t>	public void </a:t>
            </a:r>
            <a:r>
              <a:rPr lang="en-IN" dirty="0" err="1" smtClean="0"/>
              <a:t>executedBeforeEach</a:t>
            </a:r>
            <a:r>
              <a:rPr lang="en-IN" dirty="0" smtClean="0"/>
              <a:t>() {</a:t>
            </a:r>
          </a:p>
          <a:p>
            <a:pPr>
              <a:buNone/>
            </a:pPr>
            <a:r>
              <a:rPr lang="en-IN" dirty="0" smtClean="0"/>
              <a:t>		</a:t>
            </a:r>
            <a:r>
              <a:rPr lang="en-IN" dirty="0" err="1" smtClean="0"/>
              <a:t>testList</a:t>
            </a:r>
            <a:r>
              <a:rPr lang="en-IN" dirty="0" smtClean="0"/>
              <a:t> = new </a:t>
            </a:r>
            <a:r>
              <a:rPr lang="en-IN" dirty="0" err="1" smtClean="0"/>
              <a:t>ArrayList</a:t>
            </a:r>
            <a:r>
              <a:rPr lang="en-IN" dirty="0" smtClean="0"/>
              <a:t>();</a:t>
            </a:r>
          </a:p>
          <a:p>
            <a:pPr>
              <a:buNone/>
            </a:pPr>
            <a:r>
              <a:rPr lang="en-IN" dirty="0" smtClean="0"/>
              <a:t>		</a:t>
            </a:r>
            <a:r>
              <a:rPr lang="en-IN" dirty="0" err="1" smtClean="0"/>
              <a:t>System.out.println</a:t>
            </a:r>
            <a:r>
              <a:rPr lang="en-IN" dirty="0" smtClean="0"/>
              <a:t>("@Before: </a:t>
            </a:r>
            <a:r>
              <a:rPr lang="en-IN" dirty="0" err="1" smtClean="0"/>
              <a:t>executedBeforeEach</a:t>
            </a:r>
            <a:r>
              <a:rPr lang="en-IN" dirty="0" smtClean="0"/>
              <a:t>");</a:t>
            </a:r>
          </a:p>
          <a:p>
            <a:pPr>
              <a:buNone/>
            </a:pPr>
            <a:r>
              <a:rPr lang="en-IN" dirty="0" smtClean="0"/>
              <a:t>	}</a:t>
            </a:r>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Objective and Prerequisites</a:t>
            </a:r>
            <a:endParaRPr lang="en-IN" dirty="0"/>
          </a:p>
        </p:txBody>
      </p:sp>
      <p:sp>
        <p:nvSpPr>
          <p:cNvPr id="5" name="Content Placeholder 4"/>
          <p:cNvSpPr>
            <a:spLocks noGrp="1"/>
          </p:cNvSpPr>
          <p:nvPr>
            <p:ph idx="1"/>
          </p:nvPr>
        </p:nvSpPr>
        <p:spPr/>
        <p:txBody>
          <a:bodyPr/>
          <a:lstStyle/>
          <a:p>
            <a:r>
              <a:rPr lang="en-IN" dirty="0" smtClean="0"/>
              <a:t>Objective</a:t>
            </a:r>
          </a:p>
          <a:p>
            <a:pPr>
              <a:buFont typeface="Wingdings" pitchFamily="2" charset="2"/>
              <a:buChar char="Ø"/>
            </a:pPr>
            <a:r>
              <a:rPr lang="en-US" dirty="0" smtClean="0"/>
              <a:t>Learn what is Junit</a:t>
            </a:r>
          </a:p>
          <a:p>
            <a:pPr>
              <a:buFont typeface="Wingdings" pitchFamily="2" charset="2"/>
              <a:buChar char="Ø"/>
            </a:pPr>
            <a:r>
              <a:rPr lang="en-US" dirty="0"/>
              <a:t>Learn to write </a:t>
            </a:r>
            <a:r>
              <a:rPr lang="en-US" dirty="0" smtClean="0"/>
              <a:t>tests using Junit</a:t>
            </a:r>
          </a:p>
          <a:p>
            <a:pPr>
              <a:buFont typeface="Wingdings" pitchFamily="2" charset="2"/>
              <a:buChar char="Ø"/>
            </a:pPr>
            <a:r>
              <a:rPr lang="en-US" dirty="0" smtClean="0"/>
              <a:t>Learn about Junit Assertion</a:t>
            </a:r>
            <a:endParaRPr lang="en-US" dirty="0"/>
          </a:p>
          <a:p>
            <a:pPr>
              <a:buFont typeface="Wingdings" pitchFamily="2" charset="2"/>
              <a:buChar char="Ø"/>
            </a:pPr>
            <a:r>
              <a:rPr lang="en-US" dirty="0" smtClean="0"/>
              <a:t>Learn what is Mocking</a:t>
            </a:r>
          </a:p>
          <a:p>
            <a:pPr>
              <a:buFont typeface="Wingdings" pitchFamily="2" charset="2"/>
              <a:buChar char="Ø"/>
            </a:pPr>
            <a:r>
              <a:rPr lang="en-US" dirty="0" smtClean="0"/>
              <a:t>Learn to use Mockito for mocking </a:t>
            </a:r>
          </a:p>
          <a:p>
            <a:pPr marL="0" indent="0">
              <a:buNone/>
            </a:pPr>
            <a:endParaRPr lang="en-US" dirty="0"/>
          </a:p>
          <a:p>
            <a:r>
              <a:rPr lang="en-IN" dirty="0" smtClean="0"/>
              <a:t>Prerequisites</a:t>
            </a:r>
          </a:p>
          <a:p>
            <a:pPr>
              <a:buFont typeface="Wingdings" panose="05000000000000000000" pitchFamily="2" charset="2"/>
              <a:buChar char="Ø"/>
            </a:pPr>
            <a:r>
              <a:rPr lang="en-US" dirty="0"/>
              <a:t>Understanding of Basic knowledge of </a:t>
            </a:r>
            <a:r>
              <a:rPr lang="en-US" dirty="0" smtClean="0"/>
              <a:t>java</a:t>
            </a:r>
          </a:p>
          <a:p>
            <a:pPr marL="0" indent="0">
              <a:buNone/>
            </a:pPr>
            <a:endParaRPr lang="en-US" dirty="0" smtClean="0"/>
          </a:p>
          <a:p>
            <a:endParaRPr lang="en-IN" dirty="0" smtClean="0"/>
          </a:p>
          <a:p>
            <a:pPr>
              <a:buFont typeface="Wingdings" panose="05000000000000000000" pitchFamily="2" charset="2"/>
              <a:buChar char="Ø"/>
            </a:pPr>
            <a:endParaRPr lang="en-IN" dirty="0" smtClean="0"/>
          </a:p>
          <a:p>
            <a:pPr marL="0" indent="0">
              <a:buNone/>
            </a:pPr>
            <a:endParaRPr lang="en-US" dirty="0" smtClean="0"/>
          </a:p>
          <a:p>
            <a:pPr>
              <a:buNone/>
            </a:pPr>
            <a:endParaRPr lang="en-IN" dirty="0"/>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dirty="0" smtClean="0"/>
              <a:t/>
            </a:r>
            <a:br>
              <a:rPr lang="en-IN" dirty="0" smtClean="0"/>
            </a:br>
            <a:r>
              <a:rPr lang="en-US" dirty="0" smtClean="0"/>
              <a:t>Example </a:t>
            </a:r>
            <a:r>
              <a:rPr lang="en-US" dirty="0" err="1" smtClean="0"/>
              <a:t>cont</a:t>
            </a:r>
            <a:r>
              <a:rPr lang="en-US" dirty="0" smtClean="0"/>
              <a:t>….</a:t>
            </a:r>
            <a:r>
              <a:rPr lang="en-IN" dirty="0" smtClean="0"/>
              <a:t/>
            </a:r>
            <a:br>
              <a:rPr lang="en-IN" dirty="0" smtClean="0"/>
            </a:br>
            <a:endParaRPr lang="en-IN" dirty="0"/>
          </a:p>
        </p:txBody>
      </p:sp>
      <p:sp>
        <p:nvSpPr>
          <p:cNvPr id="5" name="Content Placeholder 4"/>
          <p:cNvSpPr>
            <a:spLocks noGrp="1"/>
          </p:cNvSpPr>
          <p:nvPr>
            <p:ph idx="1"/>
          </p:nvPr>
        </p:nvSpPr>
        <p:spPr/>
        <p:txBody>
          <a:bodyPr/>
          <a:lstStyle/>
          <a:p>
            <a:pPr>
              <a:buNone/>
            </a:pPr>
            <a:r>
              <a:rPr lang="en-IN" dirty="0" smtClean="0"/>
              <a:t>	@</a:t>
            </a:r>
            <a:r>
              <a:rPr lang="en-IN" dirty="0" err="1" smtClean="0"/>
              <a:t>AfterClass</a:t>
            </a:r>
            <a:endParaRPr lang="en-IN" dirty="0" smtClean="0"/>
          </a:p>
          <a:p>
            <a:pPr>
              <a:buNone/>
            </a:pPr>
            <a:r>
              <a:rPr lang="en-IN" dirty="0" smtClean="0"/>
              <a:t>	public static void </a:t>
            </a:r>
            <a:r>
              <a:rPr lang="en-IN" dirty="0" err="1" smtClean="0"/>
              <a:t>onceExecutedAfterAll</a:t>
            </a:r>
            <a:r>
              <a:rPr lang="en-IN" dirty="0" smtClean="0"/>
              <a:t>() {</a:t>
            </a:r>
          </a:p>
          <a:p>
            <a:pPr>
              <a:buNone/>
            </a:pPr>
            <a:r>
              <a:rPr lang="en-IN" dirty="0" smtClean="0"/>
              <a:t>		</a:t>
            </a:r>
            <a:r>
              <a:rPr lang="en-IN" dirty="0" err="1" smtClean="0"/>
              <a:t>System.out.println</a:t>
            </a:r>
            <a:r>
              <a:rPr lang="en-IN" dirty="0" smtClean="0"/>
              <a:t>("@</a:t>
            </a:r>
            <a:r>
              <a:rPr lang="en-IN" dirty="0" err="1" smtClean="0"/>
              <a:t>AfterClass</a:t>
            </a:r>
            <a:r>
              <a:rPr lang="en-IN" dirty="0" smtClean="0"/>
              <a:t>: </a:t>
            </a:r>
            <a:r>
              <a:rPr lang="en-IN" dirty="0" err="1" smtClean="0"/>
              <a:t>onceExecutedAfterAll</a:t>
            </a:r>
            <a:r>
              <a:rPr lang="en-IN" dirty="0" smtClean="0"/>
              <a:t>");</a:t>
            </a:r>
          </a:p>
          <a:p>
            <a:pPr>
              <a:buNone/>
            </a:pPr>
            <a:r>
              <a:rPr lang="en-IN" dirty="0" smtClean="0"/>
              <a:t>	}</a:t>
            </a:r>
          </a:p>
          <a:p>
            <a:pPr>
              <a:buNone/>
            </a:pPr>
            <a:r>
              <a:rPr lang="en-IN" dirty="0" smtClean="0"/>
              <a:t>	@After</a:t>
            </a:r>
          </a:p>
          <a:p>
            <a:pPr>
              <a:buNone/>
            </a:pPr>
            <a:r>
              <a:rPr lang="en-IN" dirty="0" smtClean="0"/>
              <a:t>	public void </a:t>
            </a:r>
            <a:r>
              <a:rPr lang="en-IN" dirty="0" err="1" smtClean="0"/>
              <a:t>executedAfterEach</a:t>
            </a:r>
            <a:r>
              <a:rPr lang="en-IN" dirty="0" smtClean="0"/>
              <a:t>() {</a:t>
            </a:r>
          </a:p>
          <a:p>
            <a:pPr>
              <a:buNone/>
            </a:pPr>
            <a:r>
              <a:rPr lang="en-IN" dirty="0" smtClean="0"/>
              <a:t>		</a:t>
            </a:r>
            <a:r>
              <a:rPr lang="en-IN" dirty="0" err="1" smtClean="0"/>
              <a:t>testList.clear</a:t>
            </a:r>
            <a:r>
              <a:rPr lang="en-IN" dirty="0" smtClean="0"/>
              <a:t>();</a:t>
            </a:r>
          </a:p>
          <a:p>
            <a:pPr>
              <a:buNone/>
            </a:pPr>
            <a:r>
              <a:rPr lang="en-IN" dirty="0" smtClean="0"/>
              <a:t>		</a:t>
            </a:r>
            <a:r>
              <a:rPr lang="en-IN" dirty="0" err="1" smtClean="0"/>
              <a:t>System.out.println</a:t>
            </a:r>
            <a:r>
              <a:rPr lang="en-IN" dirty="0" smtClean="0"/>
              <a:t>("@After: </a:t>
            </a:r>
            <a:r>
              <a:rPr lang="en-IN" dirty="0" err="1" smtClean="0"/>
              <a:t>executedAfterEach</a:t>
            </a:r>
            <a:r>
              <a:rPr lang="en-IN" dirty="0" smtClean="0"/>
              <a:t>");</a:t>
            </a:r>
          </a:p>
          <a:p>
            <a:pPr>
              <a:buNone/>
            </a:pPr>
            <a:r>
              <a:rPr lang="en-IN" dirty="0" smtClean="0"/>
              <a:t>	}</a:t>
            </a:r>
          </a:p>
          <a:p>
            <a:pPr>
              <a:buNone/>
            </a:pPr>
            <a:r>
              <a:rPr lang="en-IN" dirty="0" smtClean="0"/>
              <a:t>	@Test</a:t>
            </a:r>
          </a:p>
          <a:p>
            <a:pPr>
              <a:buNone/>
            </a:pPr>
            <a:r>
              <a:rPr lang="en-IN" dirty="0" smtClean="0"/>
              <a:t>	public void </a:t>
            </a:r>
            <a:r>
              <a:rPr lang="en-IN" dirty="0" err="1" smtClean="0"/>
              <a:t>EmptyCollection</a:t>
            </a:r>
            <a:r>
              <a:rPr lang="en-IN" dirty="0" smtClean="0"/>
              <a:t>() {</a:t>
            </a:r>
          </a:p>
          <a:p>
            <a:pPr>
              <a:buNone/>
            </a:pPr>
            <a:r>
              <a:rPr lang="en-IN" dirty="0" smtClean="0"/>
              <a:t>		</a:t>
            </a:r>
            <a:r>
              <a:rPr lang="en-IN" dirty="0" err="1" smtClean="0"/>
              <a:t>assertTrue</a:t>
            </a:r>
            <a:r>
              <a:rPr lang="en-IN" dirty="0" smtClean="0"/>
              <a:t>(</a:t>
            </a:r>
            <a:r>
              <a:rPr lang="en-IN" dirty="0" err="1" smtClean="0"/>
              <a:t>testList.isEmpty</a:t>
            </a:r>
            <a:r>
              <a:rPr lang="en-IN" dirty="0" smtClean="0"/>
              <a:t>());</a:t>
            </a:r>
          </a:p>
          <a:p>
            <a:pPr>
              <a:buNone/>
            </a:pPr>
            <a:r>
              <a:rPr lang="en-IN" dirty="0" smtClean="0"/>
              <a:t>		</a:t>
            </a:r>
            <a:r>
              <a:rPr lang="en-IN" dirty="0" err="1" smtClean="0"/>
              <a:t>System.out.println</a:t>
            </a:r>
            <a:r>
              <a:rPr lang="en-IN" dirty="0" smtClean="0"/>
              <a:t>("@Test: </a:t>
            </a:r>
            <a:r>
              <a:rPr lang="en-IN" dirty="0" err="1" smtClean="0"/>
              <a:t>EmptyArrayList</a:t>
            </a:r>
            <a:r>
              <a:rPr lang="en-IN" dirty="0" smtClean="0"/>
              <a:t>");</a:t>
            </a:r>
          </a:p>
          <a:p>
            <a:pPr>
              <a:buNone/>
            </a:pPr>
            <a:r>
              <a:rPr lang="en-IN" dirty="0" smtClean="0"/>
              <a:t>	}</a:t>
            </a:r>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a:t>
            </a:r>
            <a:r>
              <a:rPr lang="en-US" dirty="0" err="1"/>
              <a:t>cont</a:t>
            </a:r>
            <a:r>
              <a:rPr lang="en-US" dirty="0"/>
              <a:t>….</a:t>
            </a:r>
            <a:endParaRPr lang="en-IN" dirty="0"/>
          </a:p>
        </p:txBody>
      </p:sp>
      <p:sp>
        <p:nvSpPr>
          <p:cNvPr id="5" name="Content Placeholder 4"/>
          <p:cNvSpPr>
            <a:spLocks noGrp="1"/>
          </p:cNvSpPr>
          <p:nvPr>
            <p:ph idx="1"/>
          </p:nvPr>
        </p:nvSpPr>
        <p:spPr/>
        <p:txBody>
          <a:bodyPr/>
          <a:lstStyle/>
          <a:p>
            <a:pPr>
              <a:buNone/>
            </a:pPr>
            <a:r>
              <a:rPr lang="en-IN" dirty="0" smtClean="0"/>
              <a:t>	@Test</a:t>
            </a:r>
          </a:p>
          <a:p>
            <a:pPr>
              <a:buNone/>
            </a:pPr>
            <a:r>
              <a:rPr lang="en-IN" dirty="0" smtClean="0"/>
              <a:t>	public void </a:t>
            </a:r>
            <a:r>
              <a:rPr lang="en-IN" dirty="0" err="1" smtClean="0"/>
              <a:t>OneItemCollection</a:t>
            </a:r>
            <a:r>
              <a:rPr lang="en-IN" dirty="0" smtClean="0"/>
              <a:t>() {</a:t>
            </a:r>
          </a:p>
          <a:p>
            <a:pPr>
              <a:buNone/>
            </a:pPr>
            <a:r>
              <a:rPr lang="en-IN" dirty="0" smtClean="0"/>
              <a:t>		</a:t>
            </a:r>
            <a:r>
              <a:rPr lang="en-IN" dirty="0" err="1" smtClean="0"/>
              <a:t>testList.add</a:t>
            </a:r>
            <a:r>
              <a:rPr lang="en-IN" dirty="0" smtClean="0"/>
              <a:t>("</a:t>
            </a:r>
            <a:r>
              <a:rPr lang="en-IN" dirty="0" err="1" smtClean="0"/>
              <a:t>oneItem</a:t>
            </a:r>
            <a:r>
              <a:rPr lang="en-IN" dirty="0" smtClean="0"/>
              <a:t>");</a:t>
            </a:r>
          </a:p>
          <a:p>
            <a:pPr>
              <a:buNone/>
            </a:pPr>
            <a:r>
              <a:rPr lang="en-IN" dirty="0" smtClean="0"/>
              <a:t>		</a:t>
            </a:r>
            <a:r>
              <a:rPr lang="en-IN" dirty="0" err="1" smtClean="0"/>
              <a:t>assertEquals</a:t>
            </a:r>
            <a:r>
              <a:rPr lang="en-IN" dirty="0" smtClean="0"/>
              <a:t>(1, </a:t>
            </a:r>
            <a:r>
              <a:rPr lang="en-IN" dirty="0" err="1" smtClean="0"/>
              <a:t>testList.size</a:t>
            </a:r>
            <a:r>
              <a:rPr lang="en-IN" dirty="0" smtClean="0"/>
              <a:t>());</a:t>
            </a:r>
          </a:p>
          <a:p>
            <a:pPr>
              <a:buNone/>
            </a:pPr>
            <a:r>
              <a:rPr lang="en-IN" dirty="0" smtClean="0"/>
              <a:t>		</a:t>
            </a:r>
            <a:r>
              <a:rPr lang="en-IN" dirty="0" err="1" smtClean="0"/>
              <a:t>System.out.println</a:t>
            </a:r>
            <a:r>
              <a:rPr lang="en-IN" dirty="0" smtClean="0"/>
              <a:t>("@Test: </a:t>
            </a:r>
            <a:r>
              <a:rPr lang="en-IN" dirty="0" err="1" smtClean="0"/>
              <a:t>OneItemArrayList</a:t>
            </a:r>
            <a:r>
              <a:rPr lang="en-IN" dirty="0" smtClean="0"/>
              <a:t>");</a:t>
            </a:r>
          </a:p>
          <a:p>
            <a:pPr>
              <a:buNone/>
            </a:pPr>
            <a:r>
              <a:rPr lang="en-IN" dirty="0" smtClean="0"/>
              <a:t>	}</a:t>
            </a:r>
          </a:p>
          <a:p>
            <a:pPr>
              <a:buNone/>
            </a:pPr>
            <a:r>
              <a:rPr lang="en-IN" dirty="0" smtClean="0"/>
              <a:t>	@Ignore</a:t>
            </a:r>
          </a:p>
          <a:p>
            <a:pPr>
              <a:buNone/>
            </a:pPr>
            <a:r>
              <a:rPr lang="en-IN" dirty="0" smtClean="0"/>
              <a:t>	public void </a:t>
            </a:r>
            <a:r>
              <a:rPr lang="en-IN" dirty="0" err="1" smtClean="0"/>
              <a:t>executionIgnored</a:t>
            </a:r>
            <a:r>
              <a:rPr lang="en-IN" dirty="0" smtClean="0"/>
              <a:t>() {</a:t>
            </a:r>
          </a:p>
          <a:p>
            <a:pPr>
              <a:buNone/>
            </a:pPr>
            <a:r>
              <a:rPr lang="en-IN" dirty="0" smtClean="0"/>
              <a:t>		</a:t>
            </a:r>
            <a:r>
              <a:rPr lang="en-IN" dirty="0" err="1" smtClean="0"/>
              <a:t>System.out.println</a:t>
            </a:r>
            <a:r>
              <a:rPr lang="en-IN" dirty="0" smtClean="0"/>
              <a:t>("@Ignore: This execution is ignored");</a:t>
            </a:r>
          </a:p>
          <a:p>
            <a:pPr>
              <a:buNone/>
            </a:pPr>
            <a:r>
              <a:rPr lang="en-IN" dirty="0" smtClean="0"/>
              <a:t>	}</a:t>
            </a:r>
          </a:p>
          <a:p>
            <a:pPr>
              <a:buNone/>
            </a:pPr>
            <a:r>
              <a:rPr lang="en-IN" dirty="0" smtClean="0"/>
              <a:t>}</a:t>
            </a:r>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dirty="0" smtClean="0"/>
              <a:t>Console output</a:t>
            </a:r>
            <a:endParaRPr lang="en-IN" dirty="0"/>
          </a:p>
        </p:txBody>
      </p:sp>
      <p:sp>
        <p:nvSpPr>
          <p:cNvPr id="5" name="Content Placeholder 4"/>
          <p:cNvSpPr>
            <a:spLocks noGrp="1"/>
          </p:cNvSpPr>
          <p:nvPr>
            <p:ph idx="1"/>
          </p:nvPr>
        </p:nvSpPr>
        <p:spPr/>
        <p:txBody>
          <a:bodyPr/>
          <a:lstStyle/>
          <a:p>
            <a:pPr>
              <a:buNone/>
            </a:pPr>
            <a:r>
              <a:rPr lang="en-US" dirty="0" smtClean="0"/>
              <a:t>The console output will be </a:t>
            </a:r>
          </a:p>
          <a:p>
            <a:pPr>
              <a:buNone/>
            </a:pPr>
            <a:endParaRPr lang="en-US" dirty="0" smtClean="0"/>
          </a:p>
          <a:p>
            <a:pPr>
              <a:buNone/>
            </a:pPr>
            <a:r>
              <a:rPr lang="en-IN" dirty="0" smtClean="0"/>
              <a:t>@</a:t>
            </a:r>
            <a:r>
              <a:rPr lang="en-IN" dirty="0" err="1" smtClean="0"/>
              <a:t>BeforeClass</a:t>
            </a:r>
            <a:r>
              <a:rPr lang="en-IN" dirty="0" smtClean="0"/>
              <a:t>: </a:t>
            </a:r>
            <a:r>
              <a:rPr lang="en-IN" dirty="0" err="1" smtClean="0"/>
              <a:t>onceExecutedBeforeAll</a:t>
            </a:r>
            <a:endParaRPr lang="en-IN" dirty="0" smtClean="0"/>
          </a:p>
          <a:p>
            <a:pPr>
              <a:buNone/>
            </a:pPr>
            <a:r>
              <a:rPr lang="en-IN" dirty="0" smtClean="0"/>
              <a:t>@Before: </a:t>
            </a:r>
            <a:r>
              <a:rPr lang="en-IN" dirty="0" err="1" smtClean="0"/>
              <a:t>executedBeforeEach</a:t>
            </a:r>
            <a:endParaRPr lang="en-IN" dirty="0" smtClean="0"/>
          </a:p>
          <a:p>
            <a:pPr>
              <a:buNone/>
            </a:pPr>
            <a:r>
              <a:rPr lang="en-IN" dirty="0" smtClean="0"/>
              <a:t>@Test: </a:t>
            </a:r>
            <a:r>
              <a:rPr lang="en-IN" dirty="0" err="1" smtClean="0"/>
              <a:t>EmptyArrayList</a:t>
            </a:r>
            <a:endParaRPr lang="en-IN" dirty="0" smtClean="0"/>
          </a:p>
          <a:p>
            <a:pPr>
              <a:buNone/>
            </a:pPr>
            <a:r>
              <a:rPr lang="en-IN" dirty="0" smtClean="0"/>
              <a:t>@After: </a:t>
            </a:r>
            <a:r>
              <a:rPr lang="en-IN" dirty="0" err="1" smtClean="0"/>
              <a:t>executedAfterEach</a:t>
            </a:r>
            <a:endParaRPr lang="en-IN" dirty="0" smtClean="0"/>
          </a:p>
          <a:p>
            <a:pPr>
              <a:buNone/>
            </a:pPr>
            <a:r>
              <a:rPr lang="en-IN" dirty="0" smtClean="0"/>
              <a:t>@Before: </a:t>
            </a:r>
            <a:r>
              <a:rPr lang="en-IN" dirty="0" err="1" smtClean="0"/>
              <a:t>executedBeforeEach</a:t>
            </a:r>
            <a:endParaRPr lang="en-IN" dirty="0" smtClean="0"/>
          </a:p>
          <a:p>
            <a:pPr>
              <a:buNone/>
            </a:pPr>
            <a:r>
              <a:rPr lang="en-IN" dirty="0" smtClean="0"/>
              <a:t>@Test: </a:t>
            </a:r>
            <a:r>
              <a:rPr lang="en-IN" dirty="0" err="1" smtClean="0"/>
              <a:t>OneItemArrayList</a:t>
            </a:r>
            <a:endParaRPr lang="en-IN" dirty="0" smtClean="0"/>
          </a:p>
          <a:p>
            <a:pPr>
              <a:buNone/>
            </a:pPr>
            <a:r>
              <a:rPr lang="en-IN" dirty="0" smtClean="0"/>
              <a:t>@After: </a:t>
            </a:r>
            <a:r>
              <a:rPr lang="en-IN" dirty="0" err="1" smtClean="0"/>
              <a:t>executedAfterEach</a:t>
            </a:r>
            <a:endParaRPr lang="en-IN" dirty="0" smtClean="0"/>
          </a:p>
          <a:p>
            <a:pPr>
              <a:buNone/>
            </a:pPr>
            <a:r>
              <a:rPr lang="en-IN" dirty="0" smtClean="0"/>
              <a:t>@</a:t>
            </a:r>
            <a:r>
              <a:rPr lang="en-IN" dirty="0" err="1" smtClean="0"/>
              <a:t>AfterClass</a:t>
            </a:r>
            <a:r>
              <a:rPr lang="en-IN" dirty="0" smtClean="0"/>
              <a:t>: </a:t>
            </a:r>
            <a:r>
              <a:rPr lang="en-IN" dirty="0" err="1" smtClean="0"/>
              <a:t>onceExecutedAfterAll</a:t>
            </a:r>
            <a:endParaRPr lang="en-IN" dirty="0" smtClean="0"/>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a:t>
            </a:r>
            <a:endParaRPr lang="en-US" dirty="0"/>
          </a:p>
        </p:txBody>
      </p:sp>
      <p:sp>
        <p:nvSpPr>
          <p:cNvPr id="3" name="Content Placeholder 2"/>
          <p:cNvSpPr>
            <a:spLocks noGrp="1"/>
          </p:cNvSpPr>
          <p:nvPr>
            <p:ph idx="1"/>
          </p:nvPr>
        </p:nvSpPr>
        <p:spPr/>
        <p:txBody>
          <a:bodyPr/>
          <a:lstStyle/>
          <a:p>
            <a:r>
              <a:rPr lang="en-US" dirty="0"/>
              <a:t>Via the @Rule annotation you can create objects which can be used and configured in your test methods. </a:t>
            </a:r>
            <a:endParaRPr lang="en-US" dirty="0" smtClean="0"/>
          </a:p>
          <a:p>
            <a:r>
              <a:rPr lang="en-US" dirty="0" smtClean="0"/>
              <a:t>This </a:t>
            </a:r>
            <a:r>
              <a:rPr lang="en-US" dirty="0"/>
              <a:t>adds more flexibility to your tests. You could, for example, specify which exception message you expect during execution of your test code.</a:t>
            </a:r>
          </a:p>
        </p:txBody>
      </p:sp>
    </p:spTree>
    <p:extLst>
      <p:ext uri="{BB962C8B-B14F-4D97-AF65-F5344CB8AC3E}">
        <p14:creationId xmlns:p14="http://schemas.microsoft.com/office/powerpoint/2010/main" val="224145430"/>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Example</a:t>
            </a:r>
            <a:endParaRPr lang="en-US" dirty="0"/>
          </a:p>
        </p:txBody>
      </p:sp>
      <p:sp>
        <p:nvSpPr>
          <p:cNvPr id="3" name="Content Placeholder 2"/>
          <p:cNvSpPr>
            <a:spLocks noGrp="1"/>
          </p:cNvSpPr>
          <p:nvPr>
            <p:ph idx="1"/>
          </p:nvPr>
        </p:nvSpPr>
        <p:spPr/>
        <p:txBody>
          <a:bodyPr/>
          <a:lstStyle/>
          <a:p>
            <a:pPr marL="0" indent="0">
              <a:buNone/>
            </a:pPr>
            <a:r>
              <a:rPr lang="en-US" dirty="0"/>
              <a:t>@Rule</a:t>
            </a:r>
          </a:p>
          <a:p>
            <a:pPr marL="0" indent="0">
              <a:buNone/>
            </a:pPr>
            <a:r>
              <a:rPr lang="en-US" dirty="0"/>
              <a:t>public </a:t>
            </a:r>
            <a:r>
              <a:rPr lang="en-US" dirty="0" err="1"/>
              <a:t>ExpectedException</a:t>
            </a:r>
            <a:r>
              <a:rPr lang="en-US" dirty="0"/>
              <a:t> exception = </a:t>
            </a:r>
            <a:r>
              <a:rPr lang="en-US" dirty="0" err="1"/>
              <a:t>ExpectedException.</a:t>
            </a:r>
            <a:r>
              <a:rPr lang="en-US" i="1" dirty="0" err="1"/>
              <a:t>none</a:t>
            </a:r>
            <a:r>
              <a:rPr lang="en-US" i="1" dirty="0" smtClean="0"/>
              <a:t>();</a:t>
            </a:r>
          </a:p>
          <a:p>
            <a:endParaRPr lang="en-US" b="1" i="1" dirty="0"/>
          </a:p>
          <a:p>
            <a:pPr marL="0" indent="0">
              <a:buNone/>
            </a:pPr>
            <a:r>
              <a:rPr lang="en-US" dirty="0"/>
              <a:t> @Test</a:t>
            </a:r>
          </a:p>
          <a:p>
            <a:pPr marL="0" indent="0">
              <a:buNone/>
            </a:pPr>
            <a:r>
              <a:rPr lang="en-US" dirty="0"/>
              <a:t>    public void </a:t>
            </a:r>
            <a:r>
              <a:rPr lang="en-US" dirty="0" err="1"/>
              <a:t>testExcepectedException</a:t>
            </a:r>
            <a:r>
              <a:rPr lang="en-US" dirty="0"/>
              <a:t>(){</a:t>
            </a:r>
          </a:p>
          <a:p>
            <a:pPr marL="0" indent="0">
              <a:buNone/>
            </a:pPr>
            <a:r>
              <a:rPr lang="en-US" dirty="0"/>
              <a:t>    </a:t>
            </a:r>
            <a:r>
              <a:rPr lang="en-US" dirty="0" err="1"/>
              <a:t>exception.expect</a:t>
            </a:r>
            <a:r>
              <a:rPr lang="en-US" dirty="0"/>
              <a:t>(</a:t>
            </a:r>
            <a:r>
              <a:rPr lang="en-US" dirty="0" err="1"/>
              <a:t>NullPointerException.class</a:t>
            </a:r>
            <a:r>
              <a:rPr lang="en-US" dirty="0"/>
              <a:t>);</a:t>
            </a:r>
          </a:p>
          <a:p>
            <a:pPr marL="0" indent="0">
              <a:buNone/>
            </a:pPr>
            <a:r>
              <a:rPr lang="en-US" dirty="0"/>
              <a:t>    </a:t>
            </a:r>
            <a:r>
              <a:rPr lang="en-US" dirty="0" err="1"/>
              <a:t>Caclculator</a:t>
            </a:r>
            <a:r>
              <a:rPr lang="en-US" dirty="0"/>
              <a:t> c = new </a:t>
            </a:r>
            <a:r>
              <a:rPr lang="en-US" dirty="0" err="1"/>
              <a:t>Caclculator</a:t>
            </a:r>
            <a:r>
              <a:rPr lang="en-US" dirty="0"/>
              <a:t>();</a:t>
            </a:r>
          </a:p>
          <a:p>
            <a:pPr marL="0" indent="0">
              <a:buNone/>
            </a:pPr>
            <a:r>
              <a:rPr lang="en-US" dirty="0"/>
              <a:t>    </a:t>
            </a:r>
            <a:r>
              <a:rPr lang="en-US" dirty="0" err="1"/>
              <a:t>c.sum</a:t>
            </a:r>
            <a:r>
              <a:rPr lang="en-US" dirty="0"/>
              <a:t>(1, null);</a:t>
            </a:r>
          </a:p>
          <a:p>
            <a:pPr marL="0" indent="0">
              <a:buNone/>
            </a:pPr>
            <a:r>
              <a:rPr lang="en-US" dirty="0"/>
              <a:t>    }</a:t>
            </a:r>
          </a:p>
        </p:txBody>
      </p:sp>
    </p:spTree>
    <p:extLst>
      <p:ext uri="{BB962C8B-B14F-4D97-AF65-F5344CB8AC3E}">
        <p14:creationId xmlns:p14="http://schemas.microsoft.com/office/powerpoint/2010/main" val="146289644"/>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Rules	</a:t>
            </a:r>
            <a:endParaRPr lang="en-US" dirty="0"/>
          </a:p>
        </p:txBody>
      </p:sp>
      <p:sp>
        <p:nvSpPr>
          <p:cNvPr id="3" name="Content Placeholder 2"/>
          <p:cNvSpPr>
            <a:spLocks noGrp="1"/>
          </p:cNvSpPr>
          <p:nvPr>
            <p:ph idx="1"/>
          </p:nvPr>
        </p:nvSpPr>
        <p:spPr/>
        <p:txBody>
          <a:bodyPr/>
          <a:lstStyle/>
          <a:p>
            <a:r>
              <a:rPr lang="en-US" dirty="0" smtClean="0"/>
              <a:t>Some of the rules are </a:t>
            </a:r>
          </a:p>
          <a:p>
            <a:pPr marL="0" indent="0">
              <a:buNone/>
            </a:pPr>
            <a:r>
              <a:rPr lang="en-US" dirty="0"/>
              <a:t>@</a:t>
            </a:r>
            <a:r>
              <a:rPr lang="en-US" dirty="0" smtClean="0"/>
              <a:t>Rule</a:t>
            </a:r>
          </a:p>
          <a:p>
            <a:pPr marL="0" indent="0">
              <a:buNone/>
            </a:pPr>
            <a:r>
              <a:rPr lang="en-US" dirty="0" smtClean="0"/>
              <a:t>public </a:t>
            </a:r>
            <a:r>
              <a:rPr lang="en-US" dirty="0" err="1"/>
              <a:t>TemporaryFolder</a:t>
            </a:r>
            <a:r>
              <a:rPr lang="en-US" dirty="0"/>
              <a:t> folder= new </a:t>
            </a:r>
            <a:r>
              <a:rPr lang="en-US" dirty="0" err="1"/>
              <a:t>TemporaryFolder</a:t>
            </a:r>
            <a:r>
              <a:rPr lang="en-US" dirty="0"/>
              <a:t>();</a:t>
            </a:r>
          </a:p>
          <a:p>
            <a:endParaRPr lang="en-US" dirty="0"/>
          </a:p>
          <a:p>
            <a:pPr marL="0" indent="0">
              <a:buNone/>
            </a:pPr>
            <a:r>
              <a:rPr lang="en-US" dirty="0"/>
              <a:t>@Rule</a:t>
            </a:r>
          </a:p>
          <a:p>
            <a:pPr marL="0" indent="0">
              <a:buNone/>
            </a:pPr>
            <a:r>
              <a:rPr lang="en-US" dirty="0"/>
              <a:t>public </a:t>
            </a:r>
            <a:r>
              <a:rPr lang="en-US" dirty="0" err="1"/>
              <a:t>ExpectedException</a:t>
            </a:r>
            <a:r>
              <a:rPr lang="en-US" dirty="0"/>
              <a:t> exception = </a:t>
            </a:r>
            <a:r>
              <a:rPr lang="en-US" dirty="0" err="1"/>
              <a:t>ExpectedException.</a:t>
            </a:r>
            <a:r>
              <a:rPr lang="en-US" i="1" dirty="0" err="1"/>
              <a:t>none</a:t>
            </a:r>
            <a:r>
              <a:rPr lang="en-US" i="1" dirty="0"/>
              <a:t>();</a:t>
            </a:r>
          </a:p>
          <a:p>
            <a:endParaRPr lang="en-US" dirty="0"/>
          </a:p>
          <a:p>
            <a:pPr marL="0" indent="0">
              <a:buNone/>
            </a:pPr>
            <a:r>
              <a:rPr lang="en-US" dirty="0"/>
              <a:t>@Rule</a:t>
            </a:r>
          </a:p>
          <a:p>
            <a:pPr marL="0" indent="0">
              <a:buNone/>
            </a:pPr>
            <a:r>
              <a:rPr lang="en-US" dirty="0"/>
              <a:t>public </a:t>
            </a:r>
            <a:r>
              <a:rPr lang="en-US" dirty="0" err="1"/>
              <a:t>TestName</a:t>
            </a:r>
            <a:r>
              <a:rPr lang="en-US" dirty="0"/>
              <a:t> </a:t>
            </a:r>
            <a:r>
              <a:rPr lang="en-US" dirty="0" err="1"/>
              <a:t>testName</a:t>
            </a:r>
            <a:r>
              <a:rPr lang="en-US" dirty="0"/>
              <a:t> = new </a:t>
            </a:r>
            <a:r>
              <a:rPr lang="en-US" dirty="0" err="1"/>
              <a:t>TestName</a:t>
            </a:r>
            <a:r>
              <a:rPr lang="en-US" dirty="0"/>
              <a:t>();</a:t>
            </a:r>
          </a:p>
        </p:txBody>
      </p:sp>
    </p:spTree>
    <p:extLst>
      <p:ext uri="{BB962C8B-B14F-4D97-AF65-F5344CB8AC3E}">
        <p14:creationId xmlns:p14="http://schemas.microsoft.com/office/powerpoint/2010/main" val="195463961"/>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IN" dirty="0"/>
              <a:t>A unit is the smallest testable part of an application like functions, classes, procedures, interfaces. Unit testing is a method by which individual units of source code are tested to determine if they are fit for </a:t>
            </a:r>
            <a:r>
              <a:rPr lang="en-IN" dirty="0" smtClean="0"/>
              <a:t>use</a:t>
            </a:r>
          </a:p>
          <a:p>
            <a:r>
              <a:rPr lang="en-US" dirty="0" err="1"/>
              <a:t>JUnit</a:t>
            </a:r>
            <a:r>
              <a:rPr lang="en-US" dirty="0"/>
              <a:t> is a unit testing framework for the Java Programming </a:t>
            </a:r>
            <a:r>
              <a:rPr lang="en-US" dirty="0" smtClean="0"/>
              <a:t>Language</a:t>
            </a:r>
          </a:p>
          <a:p>
            <a:r>
              <a:rPr lang="en-US" dirty="0" smtClean="0"/>
              <a:t>Junit increases Developers confidence</a:t>
            </a:r>
          </a:p>
          <a:p>
            <a:r>
              <a:rPr lang="en-US" dirty="0" smtClean="0"/>
              <a:t>Junit prevents the defects.</a:t>
            </a:r>
          </a:p>
          <a:p>
            <a:r>
              <a:rPr lang="en-US" dirty="0" smtClean="0"/>
              <a:t>Annotations used in Junit are @</a:t>
            </a:r>
            <a:r>
              <a:rPr lang="en-US" dirty="0" err="1" smtClean="0"/>
              <a:t>BeforeClass</a:t>
            </a:r>
            <a:r>
              <a:rPr lang="en-US" dirty="0" smtClean="0"/>
              <a:t>, @Before, @Test, @After, @</a:t>
            </a:r>
            <a:r>
              <a:rPr lang="en-US" dirty="0" err="1" smtClean="0"/>
              <a:t>AfterClass</a:t>
            </a:r>
            <a:r>
              <a:rPr lang="en-US" dirty="0" smtClean="0"/>
              <a:t>, @Ignore</a:t>
            </a:r>
          </a:p>
          <a:p>
            <a:r>
              <a:rPr lang="en-US" dirty="0"/>
              <a:t>Via the @Rule annotation you can create objects which can be used and configured in your test methods. </a:t>
            </a:r>
          </a:p>
          <a:p>
            <a:endParaRPr lang="en-US" dirty="0" smtClean="0"/>
          </a:p>
          <a:p>
            <a:pPr marL="0" indent="0">
              <a:buNone/>
            </a:pPr>
            <a:endParaRPr lang="en-US" dirty="0" smtClean="0"/>
          </a:p>
          <a:p>
            <a:endParaRPr lang="en-IN" dirty="0" smtClean="0"/>
          </a:p>
          <a:p>
            <a:endParaRPr lang="en-US" dirty="0"/>
          </a:p>
        </p:txBody>
      </p:sp>
    </p:spTree>
    <p:extLst>
      <p:ext uri="{BB962C8B-B14F-4D97-AF65-F5344CB8AC3E}">
        <p14:creationId xmlns:p14="http://schemas.microsoft.com/office/powerpoint/2010/main" val="872251641"/>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2 - Junit Assertions and Matchers</a:t>
            </a:r>
            <a:endParaRPr lang="en-US" dirty="0"/>
          </a:p>
        </p:txBody>
      </p:sp>
      <p:sp>
        <p:nvSpPr>
          <p:cNvPr id="3" name="Content Placeholder 2"/>
          <p:cNvSpPr>
            <a:spLocks noGrp="1"/>
          </p:cNvSpPr>
          <p:nvPr>
            <p:ph idx="1"/>
          </p:nvPr>
        </p:nvSpPr>
        <p:spPr/>
        <p:txBody>
          <a:bodyPr/>
          <a:lstStyle/>
          <a:p>
            <a:r>
              <a:rPr lang="en-US" dirty="0" smtClean="0"/>
              <a:t>Assertions used in Junit</a:t>
            </a:r>
          </a:p>
          <a:p>
            <a:r>
              <a:rPr lang="en-US" dirty="0" smtClean="0"/>
              <a:t>Matchers</a:t>
            </a:r>
          </a:p>
          <a:p>
            <a:endParaRPr lang="en-US" dirty="0"/>
          </a:p>
        </p:txBody>
      </p:sp>
    </p:spTree>
    <p:extLst>
      <p:ext uri="{BB962C8B-B14F-4D97-AF65-F5344CB8AC3E}">
        <p14:creationId xmlns:p14="http://schemas.microsoft.com/office/powerpoint/2010/main" val="1849515005"/>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a:t>
            </a:r>
            <a:endParaRPr lang="en-US" dirty="0"/>
          </a:p>
        </p:txBody>
      </p:sp>
      <p:sp>
        <p:nvSpPr>
          <p:cNvPr id="3" name="Content Placeholder 2"/>
          <p:cNvSpPr>
            <a:spLocks noGrp="1"/>
          </p:cNvSpPr>
          <p:nvPr>
            <p:ph idx="1"/>
          </p:nvPr>
        </p:nvSpPr>
        <p:spPr/>
        <p:txBody>
          <a:bodyPr/>
          <a:lstStyle/>
          <a:p>
            <a:r>
              <a:rPr lang="en-US" dirty="0" smtClean="0"/>
              <a:t>Assert means “state strongly”.</a:t>
            </a:r>
          </a:p>
          <a:p>
            <a:r>
              <a:rPr lang="en-US" dirty="0" smtClean="0"/>
              <a:t>When we write the assert statements in the Junit, we prove that the test written for particular scenario is tested properly.</a:t>
            </a:r>
          </a:p>
          <a:p>
            <a:r>
              <a:rPr lang="en-US" dirty="0" smtClean="0"/>
              <a:t>All </a:t>
            </a:r>
            <a:r>
              <a:rPr lang="en-US" dirty="0"/>
              <a:t>the assertion are in the Assert </a:t>
            </a:r>
            <a:r>
              <a:rPr lang="en-US" dirty="0" smtClean="0"/>
              <a:t>class</a:t>
            </a:r>
          </a:p>
          <a:p>
            <a:r>
              <a:rPr lang="en-US" dirty="0"/>
              <a:t>This class provides a set of assertion methods useful for writing tests. Only failed assertions are </a:t>
            </a:r>
            <a:r>
              <a:rPr lang="en-US" dirty="0" smtClean="0"/>
              <a:t>recorded</a:t>
            </a:r>
          </a:p>
          <a:p>
            <a:r>
              <a:rPr lang="en-US" dirty="0"/>
              <a:t> These methods can be used directly: </a:t>
            </a:r>
            <a:r>
              <a:rPr lang="en-US" dirty="0" err="1"/>
              <a:t>Assert.assertEquals</a:t>
            </a:r>
            <a:r>
              <a:rPr lang="en-US" dirty="0"/>
              <a:t>(...), however, they read better if they are referenced through static import:</a:t>
            </a:r>
            <a:br>
              <a:rPr lang="en-US" dirty="0"/>
            </a:br>
            <a:r>
              <a:rPr lang="en-US" dirty="0" smtClean="0"/>
              <a:t>import </a:t>
            </a:r>
            <a:r>
              <a:rPr lang="en-US" dirty="0"/>
              <a:t>static </a:t>
            </a:r>
            <a:r>
              <a:rPr lang="en-US" dirty="0" err="1"/>
              <a:t>org.junit.Assert</a:t>
            </a:r>
            <a:r>
              <a:rPr lang="en-US" dirty="0"/>
              <a:t>.*;</a:t>
            </a:r>
          </a:p>
        </p:txBody>
      </p:sp>
    </p:spTree>
    <p:extLst>
      <p:ext uri="{BB962C8B-B14F-4D97-AF65-F5344CB8AC3E}">
        <p14:creationId xmlns:p14="http://schemas.microsoft.com/office/powerpoint/2010/main" val="2420422841"/>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dirty="0" smtClean="0"/>
              <a:t/>
            </a:r>
            <a:br>
              <a:rPr lang="en-IN" dirty="0" smtClean="0"/>
            </a:br>
            <a:r>
              <a:rPr lang="en-IN" sz="2700" dirty="0" err="1" smtClean="0"/>
              <a:t>Junit</a:t>
            </a:r>
            <a:r>
              <a:rPr lang="en-IN" sz="2700" dirty="0" smtClean="0"/>
              <a:t> Assertions</a:t>
            </a:r>
            <a:r>
              <a:rPr lang="en-IN" dirty="0" smtClean="0"/>
              <a:t/>
            </a:r>
            <a:br>
              <a:rPr lang="en-IN" dirty="0" smtClean="0"/>
            </a:br>
            <a:endParaRPr lang="en-IN" dirty="0"/>
          </a:p>
        </p:txBody>
      </p:sp>
      <p:sp>
        <p:nvSpPr>
          <p:cNvPr id="5" name="Content Placeholder 4"/>
          <p:cNvSpPr>
            <a:spLocks noGrp="1"/>
          </p:cNvSpPr>
          <p:nvPr>
            <p:ph idx="1"/>
          </p:nvPr>
        </p:nvSpPr>
        <p:spPr/>
        <p:txBody>
          <a:bodyPr/>
          <a:lstStyle/>
          <a:p>
            <a:r>
              <a:rPr lang="en-IN" dirty="0" smtClean="0"/>
              <a:t>void </a:t>
            </a:r>
            <a:r>
              <a:rPr lang="en-IN" dirty="0" err="1" smtClean="0"/>
              <a:t>assertEquals</a:t>
            </a:r>
            <a:r>
              <a:rPr lang="en-IN" dirty="0" smtClean="0"/>
              <a:t>([String message], expected value, actual value)</a:t>
            </a:r>
          </a:p>
          <a:p>
            <a:pPr>
              <a:buNone/>
            </a:pPr>
            <a:r>
              <a:rPr lang="en-IN" dirty="0" smtClean="0"/>
              <a:t>	Asserts that two values are equal. Values might be type of </a:t>
            </a:r>
            <a:r>
              <a:rPr lang="en-IN" dirty="0" err="1" smtClean="0"/>
              <a:t>int</a:t>
            </a:r>
            <a:r>
              <a:rPr lang="en-IN" dirty="0" smtClean="0"/>
              <a:t>, short, long, byte, char or </a:t>
            </a:r>
            <a:r>
              <a:rPr lang="en-IN" dirty="0" err="1" smtClean="0"/>
              <a:t>java.lang.Object</a:t>
            </a:r>
            <a:r>
              <a:rPr lang="en-IN" dirty="0" smtClean="0"/>
              <a:t>. The first argument is an optional String message.</a:t>
            </a:r>
          </a:p>
          <a:p>
            <a:endParaRPr lang="en-US" dirty="0" smtClean="0"/>
          </a:p>
          <a:p>
            <a:r>
              <a:rPr lang="en-IN" dirty="0" smtClean="0"/>
              <a:t>void </a:t>
            </a:r>
            <a:r>
              <a:rPr lang="en-IN" dirty="0" err="1" smtClean="0"/>
              <a:t>assertTrue</a:t>
            </a:r>
            <a:r>
              <a:rPr lang="en-IN" dirty="0" smtClean="0"/>
              <a:t>([String message], </a:t>
            </a:r>
            <a:r>
              <a:rPr lang="en-IN" dirty="0" err="1" smtClean="0"/>
              <a:t>boolean</a:t>
            </a:r>
            <a:r>
              <a:rPr lang="en-IN" dirty="0" smtClean="0"/>
              <a:t> condition)</a:t>
            </a:r>
          </a:p>
          <a:p>
            <a:pPr>
              <a:buNone/>
            </a:pPr>
            <a:r>
              <a:rPr lang="en-US" dirty="0" smtClean="0"/>
              <a:t>	Asserts that the condition is true</a:t>
            </a:r>
          </a:p>
          <a:p>
            <a:endParaRPr lang="en-US" dirty="0" smtClean="0"/>
          </a:p>
          <a:p>
            <a:r>
              <a:rPr lang="en-IN" dirty="0" smtClean="0"/>
              <a:t>void </a:t>
            </a:r>
            <a:r>
              <a:rPr lang="en-IN" dirty="0" err="1" smtClean="0"/>
              <a:t>assertFalse</a:t>
            </a:r>
            <a:r>
              <a:rPr lang="en-IN" dirty="0" smtClean="0"/>
              <a:t>([String message],</a:t>
            </a:r>
            <a:r>
              <a:rPr lang="en-IN" dirty="0" err="1" smtClean="0"/>
              <a:t>boolean</a:t>
            </a:r>
            <a:r>
              <a:rPr lang="en-IN" dirty="0" smtClean="0"/>
              <a:t> condition)</a:t>
            </a:r>
          </a:p>
          <a:p>
            <a:pPr>
              <a:buNone/>
            </a:pPr>
            <a:r>
              <a:rPr lang="en-US" dirty="0" smtClean="0"/>
              <a:t>	Asserts that the condition is false</a:t>
            </a:r>
          </a:p>
          <a:p>
            <a:pPr>
              <a:buNone/>
            </a:pPr>
            <a:endParaRPr lang="en-US" dirty="0" smtClean="0"/>
          </a:p>
          <a:p>
            <a:r>
              <a:rPr lang="en-IN" dirty="0" smtClean="0"/>
              <a:t>void </a:t>
            </a:r>
            <a:r>
              <a:rPr lang="en-IN" dirty="0" err="1" smtClean="0"/>
              <a:t>assertNotNull</a:t>
            </a:r>
            <a:r>
              <a:rPr lang="en-IN" dirty="0" smtClean="0"/>
              <a:t>([String message], </a:t>
            </a:r>
            <a:r>
              <a:rPr lang="en-IN" dirty="0" err="1" smtClean="0"/>
              <a:t>java.lang.Object</a:t>
            </a:r>
            <a:r>
              <a:rPr lang="en-IN" dirty="0" smtClean="0"/>
              <a:t> object)</a:t>
            </a:r>
          </a:p>
          <a:p>
            <a:pPr>
              <a:buNone/>
            </a:pPr>
            <a:r>
              <a:rPr lang="en-US" dirty="0" smtClean="0"/>
              <a:t> 	Asserts that an object is not null.</a:t>
            </a:r>
            <a:endParaRPr lang="en-IN" dirty="0" smtClean="0"/>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IN" dirty="0"/>
          </a:p>
        </p:txBody>
      </p:sp>
      <p:sp>
        <p:nvSpPr>
          <p:cNvPr id="3" name="Content Placeholder 2"/>
          <p:cNvSpPr>
            <a:spLocks noGrp="1"/>
          </p:cNvSpPr>
          <p:nvPr>
            <p:ph idx="1"/>
          </p:nvPr>
        </p:nvSpPr>
        <p:spPr/>
        <p:txBody>
          <a:bodyPr/>
          <a:lstStyle/>
          <a:p>
            <a:pPr>
              <a:buNone/>
            </a:pPr>
            <a:endParaRPr lang="en-US" dirty="0" smtClean="0"/>
          </a:p>
          <a:p>
            <a:pPr>
              <a:buFont typeface="Wingdings" panose="05000000000000000000" pitchFamily="2" charset="2"/>
              <a:buChar char="Ø"/>
            </a:pPr>
            <a:r>
              <a:rPr lang="en-US" dirty="0"/>
              <a:t>Introduction to Junit</a:t>
            </a:r>
          </a:p>
          <a:p>
            <a:pPr>
              <a:buFont typeface="Wingdings" panose="05000000000000000000" pitchFamily="2" charset="2"/>
              <a:buChar char="Ø"/>
            </a:pPr>
            <a:r>
              <a:rPr lang="en-US" dirty="0"/>
              <a:t>Junit Assertions and Matchers</a:t>
            </a:r>
          </a:p>
          <a:p>
            <a:pPr>
              <a:buFont typeface="Wingdings" panose="05000000000000000000" pitchFamily="2" charset="2"/>
              <a:buChar char="Ø"/>
            </a:pPr>
            <a:r>
              <a:rPr lang="en-US" dirty="0"/>
              <a:t>Creating Junit Suite</a:t>
            </a:r>
          </a:p>
          <a:p>
            <a:pPr>
              <a:buFont typeface="Wingdings" panose="05000000000000000000" pitchFamily="2" charset="2"/>
              <a:buChar char="Ø"/>
            </a:pPr>
            <a:r>
              <a:rPr lang="en-US" dirty="0" smtClean="0"/>
              <a:t>Introduction to </a:t>
            </a:r>
            <a:r>
              <a:rPr lang="en-US" dirty="0" err="1" smtClean="0"/>
              <a:t>Mockito</a:t>
            </a:r>
            <a:endParaRPr lang="en-US" dirty="0"/>
          </a:p>
          <a:p>
            <a:pPr>
              <a:buFont typeface="Wingdings" panose="05000000000000000000" pitchFamily="2" charset="2"/>
              <a:buChar char="Ø"/>
            </a:pPr>
            <a:r>
              <a:rPr lang="en-US" dirty="0"/>
              <a:t>Stubbing and defining behaviour</a:t>
            </a:r>
          </a:p>
          <a:p>
            <a:pPr>
              <a:buFont typeface="Wingdings" panose="05000000000000000000" pitchFamily="2" charset="2"/>
              <a:buChar char="Ø"/>
            </a:pPr>
            <a:r>
              <a:rPr lang="en-US" dirty="0"/>
              <a:t>Verification in Mockito and </a:t>
            </a:r>
            <a:r>
              <a:rPr lang="en-US" dirty="0" smtClean="0"/>
              <a:t>Spying</a:t>
            </a:r>
          </a:p>
          <a:p>
            <a:pPr>
              <a:buNone/>
            </a:pPr>
            <a:endParaRPr lang="en-US" dirty="0" smtClean="0"/>
          </a:p>
          <a:p>
            <a:pPr>
              <a:buNone/>
            </a:pPr>
            <a:endParaRPr lang="en-US" dirty="0" smtClean="0"/>
          </a:p>
          <a:p>
            <a:pPr>
              <a:buNone/>
            </a:pPr>
            <a:endParaRPr lang="en-IN"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Junit</a:t>
            </a:r>
            <a:r>
              <a:rPr lang="en-US" dirty="0" smtClean="0"/>
              <a:t> Assertions contd..</a:t>
            </a:r>
            <a:endParaRPr lang="en-IN" dirty="0"/>
          </a:p>
        </p:txBody>
      </p:sp>
      <p:sp>
        <p:nvSpPr>
          <p:cNvPr id="5" name="Content Placeholder 4"/>
          <p:cNvSpPr>
            <a:spLocks noGrp="1"/>
          </p:cNvSpPr>
          <p:nvPr>
            <p:ph idx="1"/>
          </p:nvPr>
        </p:nvSpPr>
        <p:spPr/>
        <p:txBody>
          <a:bodyPr/>
          <a:lstStyle/>
          <a:p>
            <a:r>
              <a:rPr lang="en-IN" dirty="0" smtClean="0"/>
              <a:t>void </a:t>
            </a:r>
            <a:r>
              <a:rPr lang="en-IN" dirty="0" err="1" smtClean="0"/>
              <a:t>assertNull</a:t>
            </a:r>
            <a:r>
              <a:rPr lang="en-IN" dirty="0" smtClean="0"/>
              <a:t>([String message], </a:t>
            </a:r>
            <a:r>
              <a:rPr lang="en-IN" dirty="0" err="1" smtClean="0"/>
              <a:t>java.lang.Object</a:t>
            </a:r>
            <a:r>
              <a:rPr lang="en-IN" dirty="0" smtClean="0"/>
              <a:t> object)</a:t>
            </a:r>
          </a:p>
          <a:p>
            <a:pPr>
              <a:buNone/>
            </a:pPr>
            <a:r>
              <a:rPr lang="en-US" dirty="0" smtClean="0"/>
              <a:t>	Asserts that the object is null.</a:t>
            </a:r>
          </a:p>
          <a:p>
            <a:pPr>
              <a:buNone/>
            </a:pPr>
            <a:endParaRPr lang="en-US" dirty="0" smtClean="0"/>
          </a:p>
          <a:p>
            <a:r>
              <a:rPr lang="en-IN" dirty="0" smtClean="0"/>
              <a:t>void </a:t>
            </a:r>
            <a:r>
              <a:rPr lang="en-IN" dirty="0" err="1" smtClean="0"/>
              <a:t>assertSame</a:t>
            </a:r>
            <a:r>
              <a:rPr lang="en-IN" dirty="0" smtClean="0"/>
              <a:t>([String message], </a:t>
            </a:r>
            <a:r>
              <a:rPr lang="en-IN" dirty="0" err="1" smtClean="0"/>
              <a:t>java.lang.Object</a:t>
            </a:r>
            <a:r>
              <a:rPr lang="en-IN" dirty="0" smtClean="0"/>
              <a:t> expected, </a:t>
            </a:r>
            <a:r>
              <a:rPr lang="en-IN" dirty="0" err="1" smtClean="0"/>
              <a:t>java.lang.Object</a:t>
            </a:r>
            <a:r>
              <a:rPr lang="en-IN" dirty="0" smtClean="0"/>
              <a:t> actual)</a:t>
            </a:r>
          </a:p>
          <a:p>
            <a:pPr>
              <a:buNone/>
            </a:pPr>
            <a:r>
              <a:rPr lang="en-US" dirty="0" smtClean="0"/>
              <a:t>	</a:t>
            </a:r>
            <a:r>
              <a:rPr lang="en-IN" dirty="0" smtClean="0"/>
              <a:t>Asserts that the two objects refer to the same object.</a:t>
            </a:r>
          </a:p>
          <a:p>
            <a:pPr>
              <a:buNone/>
            </a:pPr>
            <a:endParaRPr lang="en-US" dirty="0" smtClean="0"/>
          </a:p>
          <a:p>
            <a:r>
              <a:rPr lang="en-IN" dirty="0" smtClean="0"/>
              <a:t>void </a:t>
            </a:r>
            <a:r>
              <a:rPr lang="en-IN" dirty="0" err="1" smtClean="0"/>
              <a:t>assertNotSame</a:t>
            </a:r>
            <a:r>
              <a:rPr lang="en-IN" dirty="0" smtClean="0"/>
              <a:t>([String message],</a:t>
            </a:r>
            <a:r>
              <a:rPr lang="en-IN" dirty="0" err="1" smtClean="0"/>
              <a:t>java.lang.Object</a:t>
            </a:r>
            <a:r>
              <a:rPr lang="en-IN" dirty="0" smtClean="0"/>
              <a:t> unexpected, </a:t>
            </a:r>
            <a:r>
              <a:rPr lang="en-IN" dirty="0" err="1" smtClean="0"/>
              <a:t>java.lang.Object</a:t>
            </a:r>
            <a:r>
              <a:rPr lang="en-IN" dirty="0" smtClean="0"/>
              <a:t> actual)</a:t>
            </a:r>
          </a:p>
          <a:p>
            <a:pPr>
              <a:buNone/>
            </a:pPr>
            <a:r>
              <a:rPr lang="en-IN" dirty="0" smtClean="0"/>
              <a:t>	Asserts that the two objects do not refer to the same object.</a:t>
            </a:r>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Junit</a:t>
            </a:r>
            <a:r>
              <a:rPr lang="en-US" dirty="0" smtClean="0"/>
              <a:t> Assertions contd..</a:t>
            </a:r>
            <a:endParaRPr lang="en-IN" dirty="0"/>
          </a:p>
        </p:txBody>
      </p:sp>
      <p:sp>
        <p:nvSpPr>
          <p:cNvPr id="5" name="Content Placeholder 4"/>
          <p:cNvSpPr>
            <a:spLocks noGrp="1"/>
          </p:cNvSpPr>
          <p:nvPr>
            <p:ph idx="1"/>
          </p:nvPr>
        </p:nvSpPr>
        <p:spPr/>
        <p:txBody>
          <a:bodyPr/>
          <a:lstStyle/>
          <a:p>
            <a:r>
              <a:rPr lang="en-IN" dirty="0" smtClean="0"/>
              <a:t>void </a:t>
            </a:r>
            <a:r>
              <a:rPr lang="en-IN" dirty="0" err="1" smtClean="0"/>
              <a:t>assertArrayEquals</a:t>
            </a:r>
            <a:r>
              <a:rPr lang="en-IN" dirty="0" smtClean="0"/>
              <a:t>([String message], </a:t>
            </a:r>
            <a:r>
              <a:rPr lang="en-IN" dirty="0" err="1" smtClean="0"/>
              <a:t>expectedArray</a:t>
            </a:r>
            <a:r>
              <a:rPr lang="en-IN" dirty="0" smtClean="0"/>
              <a:t>, </a:t>
            </a:r>
            <a:r>
              <a:rPr lang="en-IN" dirty="0" err="1" smtClean="0"/>
              <a:t>resultArray</a:t>
            </a:r>
            <a:r>
              <a:rPr lang="en-IN" dirty="0" smtClean="0"/>
              <a:t>)</a:t>
            </a:r>
          </a:p>
          <a:p>
            <a:pPr>
              <a:buNone/>
            </a:pPr>
            <a:r>
              <a:rPr lang="en-IN" dirty="0" smtClean="0"/>
              <a:t>	Asserts that the array expected and the resulted array are equal. The type of Array might be </a:t>
            </a:r>
            <a:r>
              <a:rPr lang="en-IN" dirty="0" err="1" smtClean="0"/>
              <a:t>int</a:t>
            </a:r>
            <a:r>
              <a:rPr lang="en-IN" dirty="0" smtClean="0"/>
              <a:t>, long, short, </a:t>
            </a:r>
            <a:r>
              <a:rPr lang="en-IN" dirty="0" err="1" smtClean="0"/>
              <a:t>char,byte</a:t>
            </a:r>
            <a:r>
              <a:rPr lang="en-IN" dirty="0" smtClean="0"/>
              <a:t> or </a:t>
            </a:r>
            <a:r>
              <a:rPr lang="en-IN" dirty="0" err="1" smtClean="0"/>
              <a:t>java.lang.Object</a:t>
            </a:r>
            <a:r>
              <a:rPr lang="en-IN" dirty="0" smtClean="0"/>
              <a:t>.</a:t>
            </a:r>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Example</a:t>
            </a:r>
            <a:endParaRPr lang="en-IN" dirty="0"/>
          </a:p>
        </p:txBody>
      </p:sp>
      <p:sp>
        <p:nvSpPr>
          <p:cNvPr id="5" name="Content Placeholder 4"/>
          <p:cNvSpPr>
            <a:spLocks noGrp="1"/>
          </p:cNvSpPr>
          <p:nvPr>
            <p:ph idx="1"/>
          </p:nvPr>
        </p:nvSpPr>
        <p:spPr/>
        <p:txBody>
          <a:bodyPr/>
          <a:lstStyle/>
          <a:p>
            <a:pPr>
              <a:buNone/>
            </a:pPr>
            <a:r>
              <a:rPr lang="en-IN" dirty="0" smtClean="0"/>
              <a:t>public class </a:t>
            </a:r>
            <a:r>
              <a:rPr lang="en-IN" dirty="0" err="1" smtClean="0"/>
              <a:t>AssertionsTest</a:t>
            </a:r>
            <a:r>
              <a:rPr lang="en-IN" dirty="0" smtClean="0"/>
              <a:t> {</a:t>
            </a:r>
          </a:p>
          <a:p>
            <a:pPr>
              <a:buNone/>
            </a:pPr>
            <a:r>
              <a:rPr lang="en-IN" dirty="0" smtClean="0"/>
              <a:t>	@Test</a:t>
            </a:r>
          </a:p>
          <a:p>
            <a:pPr>
              <a:buNone/>
            </a:pPr>
            <a:r>
              <a:rPr lang="en-IN" dirty="0" smtClean="0"/>
              <a:t>	public void test() {</a:t>
            </a:r>
          </a:p>
          <a:p>
            <a:pPr>
              <a:buNone/>
            </a:pPr>
            <a:r>
              <a:rPr lang="en-IN" dirty="0" smtClean="0"/>
              <a:t>		String obj1 = "</a:t>
            </a:r>
            <a:r>
              <a:rPr lang="en-IN" dirty="0" err="1" smtClean="0"/>
              <a:t>junit</a:t>
            </a:r>
            <a:r>
              <a:rPr lang="en-IN" dirty="0" smtClean="0"/>
              <a:t>";</a:t>
            </a:r>
          </a:p>
          <a:p>
            <a:pPr>
              <a:buNone/>
            </a:pPr>
            <a:r>
              <a:rPr lang="en-IN" dirty="0" smtClean="0"/>
              <a:t>		String obj2 = "</a:t>
            </a:r>
            <a:r>
              <a:rPr lang="en-IN" dirty="0" err="1" smtClean="0"/>
              <a:t>junit</a:t>
            </a:r>
            <a:r>
              <a:rPr lang="en-IN" dirty="0" smtClean="0"/>
              <a:t>";</a:t>
            </a:r>
          </a:p>
          <a:p>
            <a:pPr>
              <a:buNone/>
            </a:pPr>
            <a:r>
              <a:rPr lang="en-IN" dirty="0" smtClean="0"/>
              <a:t>		String obj3 = "test";</a:t>
            </a:r>
          </a:p>
          <a:p>
            <a:pPr>
              <a:buNone/>
            </a:pPr>
            <a:r>
              <a:rPr lang="en-IN" dirty="0" smtClean="0"/>
              <a:t>		String obj4 = "test";</a:t>
            </a:r>
          </a:p>
          <a:p>
            <a:pPr>
              <a:buNone/>
            </a:pPr>
            <a:r>
              <a:rPr lang="en-IN" dirty="0" smtClean="0"/>
              <a:t>		String obj5 = null;</a:t>
            </a:r>
          </a:p>
          <a:p>
            <a:pPr>
              <a:buNone/>
            </a:pPr>
            <a:r>
              <a:rPr lang="en-IN" dirty="0" smtClean="0"/>
              <a:t>		</a:t>
            </a:r>
            <a:r>
              <a:rPr lang="en-IN" dirty="0" err="1" smtClean="0"/>
              <a:t>int</a:t>
            </a:r>
            <a:r>
              <a:rPr lang="en-IN" dirty="0" smtClean="0"/>
              <a:t> var1 = 1;</a:t>
            </a:r>
          </a:p>
          <a:p>
            <a:pPr>
              <a:buNone/>
            </a:pPr>
            <a:r>
              <a:rPr lang="en-IN" dirty="0" smtClean="0"/>
              <a:t>		</a:t>
            </a:r>
            <a:r>
              <a:rPr lang="en-IN" dirty="0" err="1" smtClean="0"/>
              <a:t>int</a:t>
            </a:r>
            <a:r>
              <a:rPr lang="en-IN" dirty="0" smtClean="0"/>
              <a:t> var2 = 2;</a:t>
            </a:r>
          </a:p>
          <a:p>
            <a:pPr>
              <a:buNone/>
            </a:pPr>
            <a:r>
              <a:rPr lang="en-IN" dirty="0" smtClean="0"/>
              <a:t>		</a:t>
            </a:r>
            <a:r>
              <a:rPr lang="en-IN" dirty="0" err="1" smtClean="0"/>
              <a:t>int</a:t>
            </a:r>
            <a:r>
              <a:rPr lang="en-IN" dirty="0" smtClean="0"/>
              <a:t>[] arithmetic1 = { 1, 2, 3 };</a:t>
            </a:r>
          </a:p>
          <a:p>
            <a:pPr>
              <a:buNone/>
            </a:pPr>
            <a:r>
              <a:rPr lang="en-IN" dirty="0" smtClean="0"/>
              <a:t>		</a:t>
            </a:r>
            <a:r>
              <a:rPr lang="en-IN" dirty="0" err="1" smtClean="0"/>
              <a:t>int</a:t>
            </a:r>
            <a:r>
              <a:rPr lang="en-IN" dirty="0" smtClean="0"/>
              <a:t>[] arithmetic2 = { 1, 2, 3 };</a:t>
            </a:r>
          </a:p>
          <a:p>
            <a:pPr>
              <a:buNone/>
            </a:pPr>
            <a:endParaRPr lang="en-IN" dirty="0" smtClean="0"/>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Output</a:t>
            </a:r>
            <a:endParaRPr lang="en-IN" dirty="0"/>
          </a:p>
        </p:txBody>
      </p:sp>
      <p:sp>
        <p:nvSpPr>
          <p:cNvPr id="5" name="Content Placeholder 4"/>
          <p:cNvSpPr>
            <a:spLocks noGrp="1"/>
          </p:cNvSpPr>
          <p:nvPr>
            <p:ph idx="1"/>
          </p:nvPr>
        </p:nvSpPr>
        <p:spPr/>
        <p:txBody>
          <a:bodyPr/>
          <a:lstStyle/>
          <a:p>
            <a:pPr>
              <a:buNone/>
            </a:pPr>
            <a:r>
              <a:rPr lang="en-IN" dirty="0" smtClean="0"/>
              <a:t>		</a:t>
            </a:r>
            <a:r>
              <a:rPr lang="en-IN" dirty="0" err="1" smtClean="0"/>
              <a:t>assertEquals</a:t>
            </a:r>
            <a:r>
              <a:rPr lang="en-IN" dirty="0" smtClean="0"/>
              <a:t>(obj1, obj2);</a:t>
            </a:r>
          </a:p>
          <a:p>
            <a:pPr>
              <a:buNone/>
            </a:pPr>
            <a:r>
              <a:rPr lang="en-IN" dirty="0" smtClean="0"/>
              <a:t>		</a:t>
            </a:r>
            <a:r>
              <a:rPr lang="en-IN" dirty="0" err="1" smtClean="0"/>
              <a:t>assertSame</a:t>
            </a:r>
            <a:r>
              <a:rPr lang="en-IN" dirty="0" smtClean="0"/>
              <a:t>(obj3, obj4);</a:t>
            </a:r>
          </a:p>
          <a:p>
            <a:pPr>
              <a:buNone/>
            </a:pPr>
            <a:r>
              <a:rPr lang="en-IN" dirty="0" smtClean="0"/>
              <a:t>		</a:t>
            </a:r>
            <a:r>
              <a:rPr lang="en-IN" dirty="0" err="1" smtClean="0"/>
              <a:t>assertNotSame</a:t>
            </a:r>
            <a:r>
              <a:rPr lang="en-IN" dirty="0" smtClean="0"/>
              <a:t>(obj2, obj4);</a:t>
            </a:r>
          </a:p>
          <a:p>
            <a:pPr>
              <a:buNone/>
            </a:pPr>
            <a:r>
              <a:rPr lang="en-IN" dirty="0" smtClean="0"/>
              <a:t>		</a:t>
            </a:r>
            <a:r>
              <a:rPr lang="en-IN" dirty="0" err="1" smtClean="0"/>
              <a:t>assertNotNull</a:t>
            </a:r>
            <a:r>
              <a:rPr lang="en-IN" dirty="0" smtClean="0"/>
              <a:t>(obj1);</a:t>
            </a:r>
          </a:p>
          <a:p>
            <a:pPr>
              <a:buNone/>
            </a:pPr>
            <a:r>
              <a:rPr lang="en-IN" dirty="0" smtClean="0"/>
              <a:t>		</a:t>
            </a:r>
            <a:r>
              <a:rPr lang="en-IN" dirty="0" err="1" smtClean="0"/>
              <a:t>assertNull</a:t>
            </a:r>
            <a:r>
              <a:rPr lang="en-IN" dirty="0" smtClean="0"/>
              <a:t>(obj5);</a:t>
            </a:r>
          </a:p>
          <a:p>
            <a:pPr>
              <a:buNone/>
            </a:pPr>
            <a:r>
              <a:rPr lang="en-IN" dirty="0" smtClean="0"/>
              <a:t>		</a:t>
            </a:r>
            <a:r>
              <a:rPr lang="en-IN" dirty="0" err="1" smtClean="0"/>
              <a:t>assertTrue</a:t>
            </a:r>
            <a:r>
              <a:rPr lang="en-IN" dirty="0" smtClean="0"/>
              <a:t>(var1 var2);</a:t>
            </a:r>
          </a:p>
          <a:p>
            <a:pPr>
              <a:buNone/>
            </a:pPr>
            <a:r>
              <a:rPr lang="en-IN" dirty="0" smtClean="0"/>
              <a:t>		</a:t>
            </a:r>
            <a:r>
              <a:rPr lang="en-IN" dirty="0" err="1" smtClean="0"/>
              <a:t>assertArrayEquals</a:t>
            </a:r>
            <a:r>
              <a:rPr lang="en-IN" dirty="0" smtClean="0"/>
              <a:t>(arithmetic1, arithmetic2);</a:t>
            </a:r>
          </a:p>
          <a:p>
            <a:pPr>
              <a:buNone/>
            </a:pPr>
            <a:r>
              <a:rPr lang="en-IN" dirty="0" smtClean="0"/>
              <a:t>	}</a:t>
            </a:r>
          </a:p>
          <a:p>
            <a:pPr>
              <a:buNone/>
            </a:pPr>
            <a:r>
              <a:rPr lang="en-IN" dirty="0" smtClean="0"/>
              <a:t>}</a:t>
            </a:r>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dirty="0" smtClean="0"/>
              <a:t/>
            </a:r>
            <a:br>
              <a:rPr lang="en-IN" dirty="0" smtClean="0"/>
            </a:br>
            <a:r>
              <a:rPr lang="en-IN" sz="2700" dirty="0" smtClean="0"/>
              <a:t>Assertion Methods</a:t>
            </a:r>
            <a:r>
              <a:rPr lang="en-IN" dirty="0" smtClean="0"/>
              <a:t/>
            </a:r>
            <a:br>
              <a:rPr lang="en-IN" dirty="0" smtClean="0"/>
            </a:br>
            <a:endParaRPr lang="en-IN" dirty="0"/>
          </a:p>
        </p:txBody>
      </p:sp>
      <p:sp>
        <p:nvSpPr>
          <p:cNvPr id="5" name="Content Placeholder 4"/>
          <p:cNvSpPr>
            <a:spLocks noGrp="1"/>
          </p:cNvSpPr>
          <p:nvPr>
            <p:ph idx="1"/>
          </p:nvPr>
        </p:nvSpPr>
        <p:spPr/>
        <p:txBody>
          <a:bodyPr/>
          <a:lstStyle/>
          <a:p>
            <a:r>
              <a:rPr lang="en-IN" dirty="0" smtClean="0"/>
              <a:t>The </a:t>
            </a:r>
            <a:r>
              <a:rPr lang="en-IN" dirty="0" err="1" smtClean="0"/>
              <a:t>assertEquals</a:t>
            </a:r>
            <a:r>
              <a:rPr lang="en-IN" dirty="0" smtClean="0"/>
              <a:t>() method will return normally if the two compared objects are equal, otherwise a failure will be displayed in the </a:t>
            </a:r>
            <a:r>
              <a:rPr lang="en-IN" dirty="0" err="1" smtClean="0"/>
              <a:t>JUnit</a:t>
            </a:r>
            <a:r>
              <a:rPr lang="en-IN" dirty="0" smtClean="0"/>
              <a:t> window and the test will abort.</a:t>
            </a:r>
          </a:p>
          <a:p>
            <a:r>
              <a:rPr lang="en-IN" dirty="0" smtClean="0"/>
              <a:t>The </a:t>
            </a:r>
            <a:r>
              <a:rPr lang="en-IN" dirty="0" err="1" smtClean="0"/>
              <a:t>assertSame</a:t>
            </a:r>
            <a:r>
              <a:rPr lang="en-IN" dirty="0" smtClean="0"/>
              <a:t>() and </a:t>
            </a:r>
            <a:r>
              <a:rPr lang="en-IN" dirty="0" err="1" smtClean="0"/>
              <a:t>assertNotSame</a:t>
            </a:r>
            <a:r>
              <a:rPr lang="en-IN" dirty="0" smtClean="0"/>
              <a:t>() methods tests if two object references point to exactly the same object.</a:t>
            </a:r>
          </a:p>
          <a:p>
            <a:r>
              <a:rPr lang="en-IN" dirty="0" smtClean="0"/>
              <a:t>The </a:t>
            </a:r>
            <a:r>
              <a:rPr lang="en-IN" dirty="0" err="1" smtClean="0"/>
              <a:t>assertNull</a:t>
            </a:r>
            <a:r>
              <a:rPr lang="en-IN" dirty="0" smtClean="0"/>
              <a:t>() and </a:t>
            </a:r>
            <a:r>
              <a:rPr lang="en-IN" dirty="0" err="1" smtClean="0"/>
              <a:t>assertNotNull</a:t>
            </a:r>
            <a:r>
              <a:rPr lang="en-IN" dirty="0" smtClean="0"/>
              <a:t>() methods test whether a variable is null or not null.</a:t>
            </a:r>
          </a:p>
          <a:p>
            <a:r>
              <a:rPr lang="en-IN" dirty="0" smtClean="0"/>
              <a:t>The </a:t>
            </a:r>
            <a:r>
              <a:rPr lang="en-IN" dirty="0" err="1" smtClean="0"/>
              <a:t>assertTrue</a:t>
            </a:r>
            <a:r>
              <a:rPr lang="en-IN" dirty="0" smtClean="0"/>
              <a:t>() and </a:t>
            </a:r>
            <a:r>
              <a:rPr lang="en-IN" dirty="0" err="1" smtClean="0"/>
              <a:t>assertFalse</a:t>
            </a:r>
            <a:r>
              <a:rPr lang="en-IN" dirty="0" smtClean="0"/>
              <a:t>() methods tests if a condition or a variable is true or false.</a:t>
            </a:r>
          </a:p>
          <a:p>
            <a:r>
              <a:rPr lang="en-IN" dirty="0" smtClean="0"/>
              <a:t>The </a:t>
            </a:r>
            <a:r>
              <a:rPr lang="en-IN" dirty="0" err="1" smtClean="0"/>
              <a:t>assertArrayEquals</a:t>
            </a:r>
            <a:r>
              <a:rPr lang="en-IN" dirty="0" smtClean="0"/>
              <a:t>() will compare the two arrays and if they are equal, the method will proceed without errors.</a:t>
            </a:r>
          </a:p>
          <a:p>
            <a:r>
              <a:rPr lang="en-IN" dirty="0" smtClean="0"/>
              <a:t>Otherwise, a failure will be displayed in the </a:t>
            </a:r>
            <a:r>
              <a:rPr lang="en-IN" dirty="0" err="1" smtClean="0"/>
              <a:t>JUnit</a:t>
            </a:r>
            <a:r>
              <a:rPr lang="en-IN" dirty="0" smtClean="0"/>
              <a:t> window and the test will abort.</a:t>
            </a:r>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Matchers</a:t>
            </a:r>
            <a:endParaRPr lang="en-US" dirty="0"/>
          </a:p>
        </p:txBody>
      </p:sp>
      <p:sp>
        <p:nvSpPr>
          <p:cNvPr id="3" name="Content Placeholder 2"/>
          <p:cNvSpPr>
            <a:spLocks noGrp="1"/>
          </p:cNvSpPr>
          <p:nvPr>
            <p:ph idx="1"/>
          </p:nvPr>
        </p:nvSpPr>
        <p:spPr/>
        <p:txBody>
          <a:bodyPr/>
          <a:lstStyle/>
          <a:p>
            <a:r>
              <a:rPr lang="en-US" dirty="0"/>
              <a:t>Matchers is an external addition to the </a:t>
            </a:r>
            <a:r>
              <a:rPr lang="en-US" dirty="0" err="1"/>
              <a:t>JUnit</a:t>
            </a:r>
            <a:r>
              <a:rPr lang="en-US" dirty="0"/>
              <a:t> framework. Matchers were added by the framework called </a:t>
            </a:r>
            <a:r>
              <a:rPr lang="en-US" dirty="0" err="1"/>
              <a:t>Hamcrest</a:t>
            </a:r>
            <a:r>
              <a:rPr lang="en-US" dirty="0"/>
              <a:t>. </a:t>
            </a:r>
            <a:endParaRPr lang="en-US" dirty="0" smtClean="0"/>
          </a:p>
          <a:p>
            <a:r>
              <a:rPr lang="en-US" dirty="0" err="1" smtClean="0"/>
              <a:t>JUnit</a:t>
            </a:r>
            <a:r>
              <a:rPr lang="en-US" dirty="0" smtClean="0"/>
              <a:t> </a:t>
            </a:r>
            <a:r>
              <a:rPr lang="en-US" dirty="0"/>
              <a:t>4.8.2 ships with </a:t>
            </a:r>
            <a:r>
              <a:rPr lang="en-US" dirty="0" err="1"/>
              <a:t>Hamcrest</a:t>
            </a:r>
            <a:r>
              <a:rPr lang="en-US" dirty="0"/>
              <a:t> internally, so you don't have to download it, and add it yourself.</a:t>
            </a:r>
          </a:p>
          <a:p>
            <a:r>
              <a:rPr lang="en-US" dirty="0"/>
              <a:t>Matchers are used with the </a:t>
            </a:r>
            <a:r>
              <a:rPr lang="en-US" dirty="0" err="1"/>
              <a:t>org.junit.Assert.assertThat</a:t>
            </a:r>
            <a:r>
              <a:rPr lang="en-US" dirty="0"/>
              <a:t>() method, which looks like this:</a:t>
            </a:r>
          </a:p>
          <a:p>
            <a:pPr marL="0" indent="0">
              <a:buNone/>
            </a:pPr>
            <a:r>
              <a:rPr lang="en-US" dirty="0" smtClean="0"/>
              <a:t>	public </a:t>
            </a:r>
            <a:r>
              <a:rPr lang="en-US" dirty="0"/>
              <a:t>void </a:t>
            </a:r>
            <a:r>
              <a:rPr lang="en-US" dirty="0" err="1"/>
              <a:t>assertThat</a:t>
            </a:r>
            <a:r>
              <a:rPr lang="en-US" dirty="0"/>
              <a:t>(Object o, Matcher matcher</a:t>
            </a:r>
            <a:r>
              <a:rPr lang="en-US" dirty="0" smtClean="0"/>
              <a:t>){</a:t>
            </a:r>
          </a:p>
          <a:p>
            <a:pPr marL="0" indent="0">
              <a:buNone/>
            </a:pPr>
            <a:r>
              <a:rPr lang="en-US" dirty="0"/>
              <a:t>	</a:t>
            </a:r>
            <a:r>
              <a:rPr lang="en-US" dirty="0" smtClean="0"/>
              <a:t>	 ...</a:t>
            </a:r>
          </a:p>
          <a:p>
            <a:pPr marL="0" indent="0">
              <a:buNone/>
            </a:pPr>
            <a:r>
              <a:rPr lang="en-US" dirty="0"/>
              <a:t>	</a:t>
            </a:r>
            <a:r>
              <a:rPr lang="en-US" dirty="0" smtClean="0"/>
              <a:t> </a:t>
            </a:r>
            <a:r>
              <a:rPr lang="en-US" dirty="0"/>
              <a:t>}</a:t>
            </a:r>
          </a:p>
        </p:txBody>
      </p:sp>
    </p:spTree>
    <p:extLst>
      <p:ext uri="{BB962C8B-B14F-4D97-AF65-F5344CB8AC3E}">
        <p14:creationId xmlns:p14="http://schemas.microsoft.com/office/powerpoint/2010/main" val="3771697126"/>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dirty="0"/>
              <a:t>import static </a:t>
            </a:r>
            <a:r>
              <a:rPr lang="en-US" dirty="0" err="1"/>
              <a:t>org.junit.Assert</a:t>
            </a:r>
            <a:r>
              <a:rPr lang="en-US" dirty="0" smtClean="0"/>
              <a:t>.*;</a:t>
            </a:r>
          </a:p>
          <a:p>
            <a:pPr marL="0" indent="0">
              <a:buNone/>
            </a:pPr>
            <a:r>
              <a:rPr lang="en-US" dirty="0" smtClean="0"/>
              <a:t>import </a:t>
            </a:r>
            <a:r>
              <a:rPr lang="en-US" dirty="0"/>
              <a:t>static </a:t>
            </a:r>
            <a:r>
              <a:rPr lang="en-US" dirty="0" err="1"/>
              <a:t>org.hamcrest.CoreMatchers</a:t>
            </a:r>
            <a:r>
              <a:rPr lang="en-US" dirty="0"/>
              <a:t>.*; </a:t>
            </a:r>
            <a:endParaRPr lang="en-US" dirty="0" smtClean="0"/>
          </a:p>
          <a:p>
            <a:pPr marL="0" indent="0">
              <a:buNone/>
            </a:pPr>
            <a:r>
              <a:rPr lang="en-US" dirty="0" smtClean="0"/>
              <a:t>import </a:t>
            </a:r>
            <a:r>
              <a:rPr lang="en-US" dirty="0" err="1"/>
              <a:t>org.junit.Test</a:t>
            </a:r>
            <a:r>
              <a:rPr lang="en-US" dirty="0"/>
              <a:t>; </a:t>
            </a:r>
            <a:endParaRPr lang="en-US" dirty="0" smtClean="0"/>
          </a:p>
          <a:p>
            <a:pPr marL="0" indent="0">
              <a:buNone/>
            </a:pPr>
            <a:r>
              <a:rPr lang="en-US" dirty="0" smtClean="0"/>
              <a:t>public </a:t>
            </a:r>
            <a:r>
              <a:rPr lang="en-US" dirty="0"/>
              <a:t>class </a:t>
            </a:r>
            <a:r>
              <a:rPr lang="en-US" dirty="0" err="1"/>
              <a:t>MyMatcherTest</a:t>
            </a:r>
            <a:r>
              <a:rPr lang="en-US" dirty="0"/>
              <a:t> </a:t>
            </a:r>
            <a:r>
              <a:rPr lang="en-US" dirty="0" smtClean="0"/>
              <a:t>{</a:t>
            </a:r>
          </a:p>
          <a:p>
            <a:pPr marL="0" indent="0">
              <a:buNone/>
            </a:pPr>
            <a:r>
              <a:rPr lang="en-US" dirty="0" smtClean="0"/>
              <a:t> 	@</a:t>
            </a:r>
            <a:r>
              <a:rPr lang="en-US" dirty="0"/>
              <a:t>Test public void </a:t>
            </a:r>
            <a:r>
              <a:rPr lang="en-US" dirty="0" err="1"/>
              <a:t>testWithMatchers</a:t>
            </a:r>
            <a:r>
              <a:rPr lang="en-US" dirty="0"/>
              <a:t>() </a:t>
            </a:r>
            <a:r>
              <a:rPr lang="en-US" dirty="0" smtClean="0"/>
              <a:t>{</a:t>
            </a:r>
          </a:p>
          <a:p>
            <a:pPr marL="0" indent="0">
              <a:buNone/>
            </a:pPr>
            <a:r>
              <a:rPr lang="en-US" dirty="0" smtClean="0"/>
              <a:t> 	</a:t>
            </a:r>
            <a:r>
              <a:rPr lang="en-US" dirty="0" err="1" smtClean="0"/>
              <a:t>assertThat</a:t>
            </a:r>
            <a:r>
              <a:rPr lang="en-US" dirty="0"/>
              <a:t>("this string", is("this string")); </a:t>
            </a:r>
            <a:endParaRPr lang="en-US" dirty="0" smtClean="0"/>
          </a:p>
          <a:p>
            <a:pPr marL="0" indent="0">
              <a:buNone/>
            </a:pPr>
            <a:r>
              <a:rPr lang="en-US" dirty="0" smtClean="0"/>
              <a:t>	</a:t>
            </a:r>
            <a:r>
              <a:rPr lang="en-US" dirty="0" err="1" smtClean="0"/>
              <a:t>assertThat</a:t>
            </a:r>
            <a:r>
              <a:rPr lang="en-US" dirty="0" smtClean="0"/>
              <a:t>(123</a:t>
            </a:r>
            <a:r>
              <a:rPr lang="en-US" dirty="0"/>
              <a:t>, is(123</a:t>
            </a:r>
            <a:r>
              <a:rPr lang="en-US" dirty="0" smtClean="0"/>
              <a:t>));</a:t>
            </a:r>
          </a:p>
          <a:p>
            <a:pPr marL="0" indent="0">
              <a:buNone/>
            </a:pPr>
            <a:r>
              <a:rPr lang="en-US" dirty="0" smtClean="0"/>
              <a:t> 	} </a:t>
            </a:r>
          </a:p>
          <a:p>
            <a:pPr marL="0" indent="0">
              <a:buNone/>
            </a:pPr>
            <a:r>
              <a:rPr lang="en-US" dirty="0" smtClean="0"/>
              <a:t>}</a:t>
            </a:r>
            <a:endParaRPr lang="en-US" dirty="0"/>
          </a:p>
        </p:txBody>
      </p:sp>
    </p:spTree>
    <p:extLst>
      <p:ext uri="{BB962C8B-B14F-4D97-AF65-F5344CB8AC3E}">
        <p14:creationId xmlns:p14="http://schemas.microsoft.com/office/powerpoint/2010/main" val="1468171251"/>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a:t>
            </a:r>
            <a:r>
              <a:rPr lang="en-US" dirty="0" err="1"/>
              <a:t>assertThat</a:t>
            </a:r>
            <a:r>
              <a:rPr lang="en-US" dirty="0"/>
              <a:t>() method takes an object and a Matcher implementation. It is the Matcher that determines if the test passes or fails. The </a:t>
            </a:r>
            <a:r>
              <a:rPr lang="en-US" dirty="0" err="1"/>
              <a:t>assertThat</a:t>
            </a:r>
            <a:r>
              <a:rPr lang="en-US" dirty="0"/>
              <a:t>() method just takes care of the </a:t>
            </a:r>
            <a:r>
              <a:rPr lang="en-US" dirty="0" smtClean="0"/>
              <a:t>"pluming" </a:t>
            </a:r>
            <a:r>
              <a:rPr lang="en-US" dirty="0"/>
              <a:t>- meaning calling the Matcher with the given object</a:t>
            </a:r>
            <a:r>
              <a:rPr lang="en-US" dirty="0" smtClean="0"/>
              <a:t>.</a:t>
            </a:r>
          </a:p>
          <a:p>
            <a:r>
              <a:rPr lang="en-US" dirty="0"/>
              <a:t>JUnit (Hamcrest, really) comes with a collection of </a:t>
            </a:r>
            <a:r>
              <a:rPr lang="en-US" dirty="0" smtClean="0"/>
              <a:t>built-in </a:t>
            </a:r>
            <a:r>
              <a:rPr lang="en-US" dirty="0"/>
              <a:t>matchers you can use. In the example above, </a:t>
            </a:r>
            <a:r>
              <a:rPr lang="en-US" dirty="0" smtClean="0"/>
              <a:t>the org.hamcrest.CoreMatchers.is</a:t>
            </a:r>
            <a:r>
              <a:rPr lang="en-US" dirty="0"/>
              <a:t>() method is used to create a Matcher. The Matcher returned by is() returns true, if the two values compared are equal, and false if not</a:t>
            </a:r>
            <a:r>
              <a:rPr lang="en-US" dirty="0" smtClean="0"/>
              <a:t>.</a:t>
            </a:r>
          </a:p>
          <a:p>
            <a:r>
              <a:rPr lang="en-US" dirty="0"/>
              <a:t>The </a:t>
            </a:r>
            <a:r>
              <a:rPr lang="en-US" dirty="0" err="1"/>
              <a:t>assertThat</a:t>
            </a:r>
            <a:r>
              <a:rPr lang="en-US" dirty="0"/>
              <a:t> method throws an exception if the Matcher returns false. If the Matcher returns true, </a:t>
            </a:r>
            <a:r>
              <a:rPr lang="en-US" dirty="0" err="1"/>
              <a:t>theassertThat</a:t>
            </a:r>
            <a:r>
              <a:rPr lang="en-US" dirty="0"/>
              <a:t>() method returns normally. How the Matcher returns true or false, I will get back to later in this text. Right now just imagine that it can.</a:t>
            </a:r>
          </a:p>
        </p:txBody>
      </p:sp>
    </p:spTree>
    <p:extLst>
      <p:ext uri="{BB962C8B-B14F-4D97-AF65-F5344CB8AC3E}">
        <p14:creationId xmlns:p14="http://schemas.microsoft.com/office/powerpoint/2010/main" val="3552190881"/>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Chaining Matchers</a:t>
            </a:r>
            <a:endParaRPr lang="en-US" dirty="0"/>
          </a:p>
        </p:txBody>
      </p:sp>
      <p:sp>
        <p:nvSpPr>
          <p:cNvPr id="3" name="Content Placeholder 2"/>
          <p:cNvSpPr>
            <a:spLocks noGrp="1"/>
          </p:cNvSpPr>
          <p:nvPr>
            <p:ph idx="1"/>
          </p:nvPr>
        </p:nvSpPr>
        <p:spPr/>
        <p:txBody>
          <a:bodyPr/>
          <a:lstStyle/>
          <a:p>
            <a:r>
              <a:rPr lang="en-US" dirty="0"/>
              <a:t>You can chain some matchers, for instance like this</a:t>
            </a:r>
            <a:r>
              <a:rPr lang="en-US" dirty="0" smtClean="0"/>
              <a:t>:</a:t>
            </a:r>
          </a:p>
          <a:p>
            <a:pPr marL="0" indent="0">
              <a:buNone/>
            </a:pPr>
            <a:r>
              <a:rPr lang="en-US" dirty="0" smtClean="0"/>
              <a:t>@</a:t>
            </a:r>
            <a:r>
              <a:rPr lang="en-US" dirty="0"/>
              <a:t>Test </a:t>
            </a:r>
            <a:endParaRPr lang="en-US" dirty="0" smtClean="0"/>
          </a:p>
          <a:p>
            <a:pPr marL="0" indent="0">
              <a:buNone/>
            </a:pPr>
            <a:r>
              <a:rPr lang="en-US" dirty="0" smtClean="0"/>
              <a:t>public </a:t>
            </a:r>
            <a:r>
              <a:rPr lang="en-US" dirty="0"/>
              <a:t>void </a:t>
            </a:r>
            <a:r>
              <a:rPr lang="en-US" dirty="0" err="1"/>
              <a:t>testWithMatchers</a:t>
            </a:r>
            <a:r>
              <a:rPr lang="en-US" dirty="0"/>
              <a:t>() </a:t>
            </a:r>
            <a:r>
              <a:rPr lang="en-US" dirty="0" smtClean="0"/>
              <a:t>{</a:t>
            </a:r>
          </a:p>
          <a:p>
            <a:pPr marL="0" indent="0">
              <a:buNone/>
            </a:pPr>
            <a:r>
              <a:rPr lang="en-US" dirty="0" smtClean="0"/>
              <a:t> 	</a:t>
            </a:r>
            <a:r>
              <a:rPr lang="en-US" dirty="0" err="1" smtClean="0"/>
              <a:t>assertThat</a:t>
            </a:r>
            <a:r>
              <a:rPr lang="en-US" dirty="0" smtClean="0"/>
              <a:t>(123</a:t>
            </a:r>
            <a:r>
              <a:rPr lang="en-US" dirty="0"/>
              <a:t>, not( is(345) ) </a:t>
            </a:r>
            <a:r>
              <a:rPr lang="en-US" dirty="0" smtClean="0"/>
              <a:t>);</a:t>
            </a:r>
          </a:p>
          <a:p>
            <a:pPr marL="0" indent="0">
              <a:buNone/>
            </a:pPr>
            <a:r>
              <a:rPr lang="en-US" dirty="0" smtClean="0"/>
              <a:t> }</a:t>
            </a:r>
          </a:p>
          <a:p>
            <a:pPr marL="0" indent="0">
              <a:buNone/>
            </a:pPr>
            <a:endParaRPr lang="en-US" dirty="0"/>
          </a:p>
          <a:p>
            <a:r>
              <a:rPr lang="en-US" dirty="0" smtClean="0"/>
              <a:t>The </a:t>
            </a:r>
            <a:r>
              <a:rPr lang="en-US" dirty="0"/>
              <a:t>chained call not( is(345) ). This is really two matchers combined. The is() method returns one matcher, and the not() method returns another. The matcher returned by not() negates the matcher output of the matcher given as input. In this case, it is the output of the matcher returned by the is() method, that is negated.</a:t>
            </a:r>
          </a:p>
        </p:txBody>
      </p:sp>
    </p:spTree>
    <p:extLst>
      <p:ext uri="{BB962C8B-B14F-4D97-AF65-F5344CB8AC3E}">
        <p14:creationId xmlns:p14="http://schemas.microsoft.com/office/powerpoint/2010/main" val="1800181859"/>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Matchers</a:t>
            </a:r>
            <a:endParaRPr lang="en-US" dirty="0"/>
          </a:p>
        </p:txBody>
      </p:sp>
      <p:sp>
        <p:nvSpPr>
          <p:cNvPr id="3" name="Content Placeholder 2"/>
          <p:cNvSpPr>
            <a:spLocks noGrp="1"/>
          </p:cNvSpPr>
          <p:nvPr>
            <p:ph idx="1"/>
          </p:nvPr>
        </p:nvSpPr>
        <p:spPr/>
        <p:txBody>
          <a:bodyPr/>
          <a:lstStyle/>
          <a:p>
            <a:pPr>
              <a:buNone/>
            </a:pPr>
            <a:r>
              <a:rPr lang="en-US" b="1" dirty="0" smtClean="0"/>
              <a:t>Core</a:t>
            </a:r>
          </a:p>
          <a:p>
            <a:pPr>
              <a:buNone/>
            </a:pPr>
            <a:r>
              <a:rPr lang="en-US" dirty="0"/>
              <a:t>a</a:t>
            </a:r>
            <a:r>
              <a:rPr lang="en-US" dirty="0" smtClean="0"/>
              <a:t>ny() </a:t>
            </a:r>
            <a:r>
              <a:rPr lang="en-US" b="1" dirty="0" smtClean="0"/>
              <a:t>– </a:t>
            </a:r>
            <a:r>
              <a:rPr lang="en-US" dirty="0" smtClean="0"/>
              <a:t>matches anything</a:t>
            </a:r>
          </a:p>
          <a:p>
            <a:pPr>
              <a:buNone/>
            </a:pPr>
            <a:r>
              <a:rPr lang="en-US" dirty="0"/>
              <a:t>i</a:t>
            </a:r>
            <a:r>
              <a:rPr lang="en-US" dirty="0" smtClean="0"/>
              <a:t>s() </a:t>
            </a:r>
            <a:r>
              <a:rPr lang="en-US" b="1" dirty="0" smtClean="0"/>
              <a:t>–  </a:t>
            </a:r>
            <a:r>
              <a:rPr lang="en-US" dirty="0"/>
              <a:t>A matcher that checks if the given objects are </a:t>
            </a:r>
            <a:r>
              <a:rPr lang="en-US" dirty="0" smtClean="0"/>
              <a:t>equal</a:t>
            </a:r>
          </a:p>
          <a:p>
            <a:pPr>
              <a:buNone/>
            </a:pPr>
            <a:r>
              <a:rPr lang="en-US" dirty="0" err="1" smtClean="0"/>
              <a:t>discribedAs</a:t>
            </a:r>
            <a:r>
              <a:rPr lang="en-US" dirty="0" smtClean="0"/>
              <a:t>() – Adds a description to a matcher</a:t>
            </a:r>
          </a:p>
          <a:p>
            <a:pPr>
              <a:buNone/>
            </a:pPr>
            <a:endParaRPr lang="en-US" dirty="0"/>
          </a:p>
          <a:p>
            <a:pPr>
              <a:buNone/>
            </a:pPr>
            <a:r>
              <a:rPr lang="en-US" b="1" dirty="0" smtClean="0"/>
              <a:t>Logical</a:t>
            </a:r>
          </a:p>
          <a:p>
            <a:pPr>
              <a:buNone/>
            </a:pPr>
            <a:r>
              <a:rPr lang="en-US" dirty="0" err="1" smtClean="0"/>
              <a:t>allOf</a:t>
            </a:r>
            <a:r>
              <a:rPr lang="en-US" dirty="0" smtClean="0"/>
              <a:t>() – </a:t>
            </a:r>
            <a:r>
              <a:rPr lang="en-US" dirty="0"/>
              <a:t>Takes an array of matchers, and all matchers must match the target object</a:t>
            </a:r>
            <a:r>
              <a:rPr lang="en-US" dirty="0" smtClean="0"/>
              <a:t>.</a:t>
            </a:r>
          </a:p>
          <a:p>
            <a:pPr>
              <a:buNone/>
            </a:pPr>
            <a:r>
              <a:rPr lang="en-US" dirty="0" err="1" smtClean="0"/>
              <a:t>anyOf</a:t>
            </a:r>
            <a:r>
              <a:rPr lang="en-US" dirty="0" smtClean="0"/>
              <a:t>() – Takes </a:t>
            </a:r>
            <a:r>
              <a:rPr lang="en-US" dirty="0"/>
              <a:t>an array of matchers, and at least one of the matchers must report that it matches the target object</a:t>
            </a:r>
            <a:r>
              <a:rPr lang="en-US" dirty="0" smtClean="0"/>
              <a:t>.</a:t>
            </a:r>
          </a:p>
          <a:p>
            <a:pPr>
              <a:buNone/>
            </a:pPr>
            <a:r>
              <a:rPr lang="en-US" dirty="0" smtClean="0"/>
              <a:t>not() – Negates the output of previous matcher</a:t>
            </a:r>
            <a:endParaRPr lang="en-US" dirty="0"/>
          </a:p>
        </p:txBody>
      </p:sp>
    </p:spTree>
    <p:extLst>
      <p:ext uri="{BB962C8B-B14F-4D97-AF65-F5344CB8AC3E}">
        <p14:creationId xmlns:p14="http://schemas.microsoft.com/office/powerpoint/2010/main" val="78298978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a:t>
            </a:r>
            <a:endParaRPr lang="en-US" dirty="0"/>
          </a:p>
        </p:txBody>
      </p:sp>
      <p:sp>
        <p:nvSpPr>
          <p:cNvPr id="3" name="Content Placeholder 2"/>
          <p:cNvSpPr>
            <a:spLocks noGrp="1"/>
          </p:cNvSpPr>
          <p:nvPr>
            <p:ph idx="1"/>
          </p:nvPr>
        </p:nvSpPr>
        <p:spPr/>
        <p:txBody>
          <a:bodyPr/>
          <a:lstStyle/>
          <a:p>
            <a:r>
              <a:rPr lang="en-US" dirty="0" smtClean="0"/>
              <a:t>Eclipse 5.6 or above</a:t>
            </a:r>
          </a:p>
          <a:p>
            <a:r>
              <a:rPr lang="en-US" dirty="0" smtClean="0"/>
              <a:t>Junit4.X</a:t>
            </a:r>
          </a:p>
          <a:p>
            <a:r>
              <a:rPr lang="en-US" dirty="0" smtClean="0"/>
              <a:t>Mockito1.10</a:t>
            </a:r>
          </a:p>
        </p:txBody>
      </p:sp>
    </p:spTree>
    <p:extLst>
      <p:ext uri="{BB962C8B-B14F-4D97-AF65-F5344CB8AC3E}">
        <p14:creationId xmlns:p14="http://schemas.microsoft.com/office/powerpoint/2010/main" val="475366801"/>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smtClean="0"/>
              <a:t>Object</a:t>
            </a:r>
          </a:p>
          <a:p>
            <a:pPr>
              <a:buNone/>
            </a:pPr>
            <a:r>
              <a:rPr lang="en-US" dirty="0" err="1" smtClean="0"/>
              <a:t>equalTo</a:t>
            </a:r>
            <a:r>
              <a:rPr lang="en-US" dirty="0" smtClean="0"/>
              <a:t>() – A matcher that checks if given objects are equal</a:t>
            </a:r>
          </a:p>
          <a:p>
            <a:pPr>
              <a:buNone/>
            </a:pPr>
            <a:r>
              <a:rPr lang="en-US" dirty="0" err="1" smtClean="0"/>
              <a:t>instanceOf</a:t>
            </a:r>
            <a:r>
              <a:rPr lang="en-US" dirty="0" smtClean="0"/>
              <a:t>() – Checks </a:t>
            </a:r>
            <a:r>
              <a:rPr lang="en-US" dirty="0"/>
              <a:t>if the given object is of type X or is compatible with type </a:t>
            </a:r>
            <a:r>
              <a:rPr lang="en-US" dirty="0" smtClean="0"/>
              <a:t>X</a:t>
            </a:r>
          </a:p>
          <a:p>
            <a:pPr>
              <a:buNone/>
            </a:pPr>
            <a:r>
              <a:rPr lang="en-US" dirty="0" err="1" smtClean="0"/>
              <a:t>notNullValue</a:t>
            </a:r>
            <a:r>
              <a:rPr lang="en-US" dirty="0" smtClean="0"/>
              <a:t>()  – Tests whether the given object is not null</a:t>
            </a:r>
          </a:p>
          <a:p>
            <a:pPr>
              <a:buNone/>
            </a:pPr>
            <a:r>
              <a:rPr lang="en-US" dirty="0" err="1" smtClean="0"/>
              <a:t>nullValue</a:t>
            </a:r>
            <a:r>
              <a:rPr lang="en-US" dirty="0" smtClean="0"/>
              <a:t> – Tests whether the given object is null.</a:t>
            </a:r>
          </a:p>
          <a:p>
            <a:pPr>
              <a:buNone/>
            </a:pPr>
            <a:r>
              <a:rPr lang="en-US" dirty="0" err="1" smtClean="0"/>
              <a:t>sameInstance</a:t>
            </a:r>
            <a:r>
              <a:rPr lang="en-US" dirty="0" smtClean="0"/>
              <a:t>() – Tests if the given object is exact same instance as other.</a:t>
            </a:r>
          </a:p>
          <a:p>
            <a:pPr>
              <a:buNone/>
            </a:pPr>
            <a:endParaRPr lang="en-US" dirty="0"/>
          </a:p>
          <a:p>
            <a:pPr>
              <a:buNone/>
            </a:pPr>
            <a:r>
              <a:rPr lang="en-US" dirty="0"/>
              <a:t> </a:t>
            </a:r>
            <a:r>
              <a:rPr lang="en-US" dirty="0" smtClean="0"/>
              <a:t>All </a:t>
            </a:r>
            <a:r>
              <a:rPr lang="en-US" dirty="0"/>
              <a:t>of the above are static methods which take different parameters, and </a:t>
            </a:r>
            <a:r>
              <a:rPr lang="en-US" dirty="0" smtClean="0"/>
              <a:t>return</a:t>
            </a:r>
          </a:p>
          <a:p>
            <a:pPr>
              <a:buNone/>
            </a:pPr>
            <a:r>
              <a:rPr lang="en-US" dirty="0" smtClean="0"/>
              <a:t> a</a:t>
            </a:r>
            <a:r>
              <a:rPr lang="en-US" dirty="0"/>
              <a:t> Matcher.</a:t>
            </a:r>
          </a:p>
        </p:txBody>
      </p:sp>
    </p:spTree>
    <p:extLst>
      <p:ext uri="{BB962C8B-B14F-4D97-AF65-F5344CB8AC3E}">
        <p14:creationId xmlns:p14="http://schemas.microsoft.com/office/powerpoint/2010/main" val="246223473"/>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using </a:t>
            </a:r>
            <a:r>
              <a:rPr lang="en-US" dirty="0" err="1" smtClean="0"/>
              <a:t>assertThat</a:t>
            </a:r>
            <a:endParaRPr lang="en-US" dirty="0"/>
          </a:p>
        </p:txBody>
      </p:sp>
      <p:sp>
        <p:nvSpPr>
          <p:cNvPr id="3" name="Content Placeholder 2"/>
          <p:cNvSpPr>
            <a:spLocks noGrp="1"/>
          </p:cNvSpPr>
          <p:nvPr>
            <p:ph idx="1"/>
          </p:nvPr>
        </p:nvSpPr>
        <p:spPr/>
        <p:txBody>
          <a:bodyPr/>
          <a:lstStyle/>
          <a:p>
            <a:r>
              <a:rPr lang="en-US" b="1" dirty="0" smtClean="0"/>
              <a:t>Readability</a:t>
            </a:r>
          </a:p>
          <a:p>
            <a:pPr marL="0" indent="0">
              <a:buNone/>
            </a:pPr>
            <a:r>
              <a:rPr lang="en-US" dirty="0"/>
              <a:t>The first benefit is that </a:t>
            </a:r>
            <a:r>
              <a:rPr lang="en-US" dirty="0" err="1"/>
              <a:t>assertThat</a:t>
            </a:r>
            <a:r>
              <a:rPr lang="en-US" dirty="0"/>
              <a:t> is more readable than the other assert methods.  For example take a look at the following </a:t>
            </a:r>
            <a:r>
              <a:rPr lang="en-US" dirty="0" err="1"/>
              <a:t>assertEquals</a:t>
            </a:r>
            <a:r>
              <a:rPr lang="en-US" dirty="0"/>
              <a:t> method</a:t>
            </a:r>
            <a:r>
              <a:rPr lang="en-US" dirty="0" smtClean="0"/>
              <a:t>:</a:t>
            </a:r>
          </a:p>
          <a:p>
            <a:pPr marL="0" indent="0">
              <a:buNone/>
            </a:pPr>
            <a:r>
              <a:rPr lang="en-US" dirty="0" err="1"/>
              <a:t>assertEquals</a:t>
            </a:r>
            <a:r>
              <a:rPr lang="en-US" dirty="0"/>
              <a:t>(expected, actual</a:t>
            </a:r>
            <a:r>
              <a:rPr lang="en-US" dirty="0" smtClean="0"/>
              <a:t>);</a:t>
            </a:r>
          </a:p>
          <a:p>
            <a:pPr marL="0" indent="0">
              <a:buNone/>
            </a:pPr>
            <a:r>
              <a:rPr lang="en-US" dirty="0" err="1"/>
              <a:t>assertThat</a:t>
            </a:r>
            <a:r>
              <a:rPr lang="en-US" dirty="0"/>
              <a:t>(actual, is(</a:t>
            </a:r>
            <a:r>
              <a:rPr lang="en-US" dirty="0" err="1"/>
              <a:t>equalTo</a:t>
            </a:r>
            <a:r>
              <a:rPr lang="en-US" dirty="0"/>
              <a:t>(expected</a:t>
            </a:r>
            <a:r>
              <a:rPr lang="en-US" dirty="0" smtClean="0"/>
              <a:t>)));</a:t>
            </a:r>
          </a:p>
          <a:p>
            <a:pPr marL="0" indent="0">
              <a:buNone/>
            </a:pPr>
            <a:endParaRPr lang="en-US" dirty="0"/>
          </a:p>
          <a:p>
            <a:pPr marL="0" indent="0">
              <a:buNone/>
            </a:pPr>
            <a:r>
              <a:rPr lang="en-US" dirty="0"/>
              <a:t>The first thing to notice is that it’s the other way around (actual first, expected second), which is the biggest hurdle to get over.  It also reads more like a sentence: “Assert that the actual value is equal to the expected value.”  As another, better example of readability, compare how to check for not equals, first the old way:</a:t>
            </a:r>
          </a:p>
        </p:txBody>
      </p:sp>
    </p:spTree>
    <p:extLst>
      <p:ext uri="{BB962C8B-B14F-4D97-AF65-F5344CB8AC3E}">
        <p14:creationId xmlns:p14="http://schemas.microsoft.com/office/powerpoint/2010/main" val="3556458286"/>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b="1" dirty="0"/>
              <a:t>Type Safety</a:t>
            </a:r>
          </a:p>
          <a:p>
            <a:pPr marL="0" indent="0">
              <a:buNone/>
            </a:pPr>
            <a:r>
              <a:rPr lang="en-US" dirty="0"/>
              <a:t>Another benefit to </a:t>
            </a:r>
            <a:r>
              <a:rPr lang="en-US" dirty="0" err="1"/>
              <a:t>assertThat</a:t>
            </a:r>
            <a:r>
              <a:rPr lang="en-US" dirty="0"/>
              <a:t> is it’s generic and type-safe.  Look at the below example of </a:t>
            </a:r>
            <a:r>
              <a:rPr lang="en-US" dirty="0" err="1"/>
              <a:t>assertEquals</a:t>
            </a:r>
            <a:r>
              <a:rPr lang="en-US" dirty="0" smtClean="0"/>
              <a:t>:</a:t>
            </a:r>
          </a:p>
          <a:p>
            <a:pPr marL="0" indent="0">
              <a:buNone/>
            </a:pPr>
            <a:r>
              <a:rPr lang="en-US" dirty="0" err="1"/>
              <a:t>assertEquals</a:t>
            </a:r>
            <a:r>
              <a:rPr lang="en-US" dirty="0"/>
              <a:t>("</a:t>
            </a:r>
            <a:r>
              <a:rPr lang="en-US" dirty="0" err="1"/>
              <a:t>abc</a:t>
            </a:r>
            <a:r>
              <a:rPr lang="en-US" dirty="0"/>
              <a:t>", 123); //compiles, but </a:t>
            </a:r>
            <a:r>
              <a:rPr lang="en-US" dirty="0" smtClean="0"/>
              <a:t>fails</a:t>
            </a:r>
          </a:p>
          <a:p>
            <a:pPr marL="0" indent="0">
              <a:buNone/>
            </a:pPr>
            <a:endParaRPr lang="en-US" dirty="0"/>
          </a:p>
          <a:p>
            <a:pPr marL="0" indent="0">
              <a:buNone/>
            </a:pPr>
            <a:r>
              <a:rPr lang="en-US" dirty="0"/>
              <a:t>The </a:t>
            </a:r>
            <a:r>
              <a:rPr lang="en-US" dirty="0" err="1"/>
              <a:t>assertThat</a:t>
            </a:r>
            <a:r>
              <a:rPr lang="en-US" dirty="0"/>
              <a:t> method does not allow this as it typed, so the following would not compile</a:t>
            </a:r>
            <a:r>
              <a:rPr lang="en-US" dirty="0" smtClean="0"/>
              <a:t>:</a:t>
            </a:r>
          </a:p>
          <a:p>
            <a:pPr marL="0" indent="0">
              <a:buNone/>
            </a:pPr>
            <a:r>
              <a:rPr lang="en-US" dirty="0" err="1"/>
              <a:t>assertThat</a:t>
            </a:r>
            <a:r>
              <a:rPr lang="en-US" dirty="0"/>
              <a:t>(123, is("</a:t>
            </a:r>
            <a:r>
              <a:rPr lang="en-US" dirty="0" err="1"/>
              <a:t>abc</a:t>
            </a:r>
            <a:r>
              <a:rPr lang="en-US" dirty="0"/>
              <a:t>")); //does not </a:t>
            </a:r>
            <a:r>
              <a:rPr lang="en-US" dirty="0" smtClean="0"/>
              <a:t>compile</a:t>
            </a:r>
          </a:p>
          <a:p>
            <a:pPr marL="0" indent="0">
              <a:buNone/>
            </a:pPr>
            <a:endParaRPr lang="en-US" dirty="0"/>
          </a:p>
          <a:p>
            <a:pPr marL="0" indent="0">
              <a:buNone/>
            </a:pPr>
            <a:r>
              <a:rPr lang="en-US" dirty="0"/>
              <a:t>This is very handy as it does not allow comparing of different types.  The are some drawbacks to this, but overall it’s a positive change.</a:t>
            </a:r>
          </a:p>
        </p:txBody>
      </p:sp>
    </p:spTree>
    <p:extLst>
      <p:ext uri="{BB962C8B-B14F-4D97-AF65-F5344CB8AC3E}">
        <p14:creationId xmlns:p14="http://schemas.microsoft.com/office/powerpoint/2010/main" val="295197818"/>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b="1" dirty="0" smtClean="0"/>
              <a:t>Flexibility</a:t>
            </a:r>
          </a:p>
          <a:p>
            <a:pPr marL="0" indent="0">
              <a:buNone/>
            </a:pPr>
            <a:r>
              <a:rPr lang="en-US" dirty="0" smtClean="0"/>
              <a:t>Matchers </a:t>
            </a:r>
            <a:r>
              <a:rPr lang="en-US" dirty="0"/>
              <a:t>can be chained, such as is(not()) for example. In addition to that, </a:t>
            </a:r>
            <a:r>
              <a:rPr lang="en-US" dirty="0" err="1"/>
              <a:t>hamcrest</a:t>
            </a:r>
            <a:r>
              <a:rPr lang="en-US" dirty="0"/>
              <a:t> offers logical matchers, “not” being one of them. There are two more logical matchers worth noting; “</a:t>
            </a:r>
            <a:r>
              <a:rPr lang="en-US" dirty="0" err="1"/>
              <a:t>anyOf</a:t>
            </a:r>
            <a:r>
              <a:rPr lang="en-US" dirty="0"/>
              <a:t>” and “</a:t>
            </a:r>
            <a:r>
              <a:rPr lang="en-US" dirty="0" err="1"/>
              <a:t>allOf</a:t>
            </a:r>
            <a:r>
              <a:rPr lang="en-US" dirty="0"/>
              <a:t>” which will be shown below</a:t>
            </a:r>
            <a:r>
              <a:rPr lang="en-US" dirty="0" smtClean="0"/>
              <a:t>:</a:t>
            </a:r>
          </a:p>
          <a:p>
            <a:pPr marL="0" indent="0">
              <a:buNone/>
            </a:pPr>
            <a:r>
              <a:rPr lang="en-US" dirty="0" err="1"/>
              <a:t>assertThat</a:t>
            </a:r>
            <a:r>
              <a:rPr lang="en-US" dirty="0"/>
              <a:t>("test", </a:t>
            </a:r>
            <a:r>
              <a:rPr lang="en-US" dirty="0" err="1"/>
              <a:t>anyOf</a:t>
            </a:r>
            <a:r>
              <a:rPr lang="en-US" dirty="0"/>
              <a:t>(is("test2"), </a:t>
            </a:r>
            <a:r>
              <a:rPr lang="en-US" dirty="0" err="1"/>
              <a:t>containsString</a:t>
            </a:r>
            <a:r>
              <a:rPr lang="en-US" dirty="0"/>
              <a:t>("</a:t>
            </a:r>
            <a:r>
              <a:rPr lang="en-US" dirty="0" err="1"/>
              <a:t>te</a:t>
            </a:r>
            <a:r>
              <a:rPr lang="en-US" dirty="0" smtClean="0"/>
              <a:t>")));</a:t>
            </a:r>
          </a:p>
          <a:p>
            <a:pPr marL="0" indent="0">
              <a:buNone/>
            </a:pPr>
            <a:endParaRPr lang="en-US" dirty="0"/>
          </a:p>
          <a:p>
            <a:pPr marL="0" indent="0">
              <a:buNone/>
            </a:pPr>
            <a:r>
              <a:rPr lang="en-US" dirty="0"/>
              <a:t>The following passing example shows how </a:t>
            </a:r>
            <a:r>
              <a:rPr lang="en-US" dirty="0" err="1"/>
              <a:t>anyOf</a:t>
            </a:r>
            <a:r>
              <a:rPr lang="en-US" dirty="0"/>
              <a:t> works. Similar to a logical “or”, it passes if any or all of the matchers given to it also pass. Only if none of them pass would the following error message be given</a:t>
            </a:r>
            <a:r>
              <a:rPr lang="en-US" dirty="0" smtClean="0"/>
              <a:t>:</a:t>
            </a:r>
          </a:p>
          <a:p>
            <a:pPr marL="0" indent="0">
              <a:buNone/>
            </a:pPr>
            <a:r>
              <a:rPr lang="en-US" dirty="0" err="1"/>
              <a:t>assertThat</a:t>
            </a:r>
            <a:r>
              <a:rPr lang="en-US" dirty="0"/>
              <a:t>("test", </a:t>
            </a:r>
            <a:r>
              <a:rPr lang="en-US" dirty="0" err="1"/>
              <a:t>anyOf</a:t>
            </a:r>
            <a:r>
              <a:rPr lang="en-US" dirty="0"/>
              <a:t>(is("test2"), </a:t>
            </a:r>
            <a:r>
              <a:rPr lang="en-US" dirty="0" err="1"/>
              <a:t>containsString</a:t>
            </a:r>
            <a:r>
              <a:rPr lang="en-US" dirty="0"/>
              <a:t>("ca"))); </a:t>
            </a:r>
            <a:r>
              <a:rPr lang="en-US" dirty="0" err="1"/>
              <a:t>java.lang.AssertionError</a:t>
            </a:r>
            <a:r>
              <a:rPr lang="en-US" dirty="0"/>
              <a:t>: Expected: </a:t>
            </a:r>
            <a:endParaRPr lang="en-US" dirty="0" smtClean="0"/>
          </a:p>
          <a:p>
            <a:pPr marL="0" indent="0">
              <a:buNone/>
            </a:pPr>
            <a:r>
              <a:rPr lang="en-US" dirty="0" smtClean="0"/>
              <a:t>(</a:t>
            </a:r>
            <a:r>
              <a:rPr lang="en-US" dirty="0"/>
              <a:t>is "test2" or a string containing "ca") got: "test"</a:t>
            </a:r>
          </a:p>
        </p:txBody>
      </p:sp>
    </p:spTree>
    <p:extLst>
      <p:ext uri="{BB962C8B-B14F-4D97-AF65-F5344CB8AC3E}">
        <p14:creationId xmlns:p14="http://schemas.microsoft.com/office/powerpoint/2010/main" val="732306667"/>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Assert means “</a:t>
            </a:r>
            <a:r>
              <a:rPr lang="en-US" dirty="0"/>
              <a:t>s</a:t>
            </a:r>
            <a:r>
              <a:rPr lang="en-US" dirty="0" smtClean="0"/>
              <a:t>tate strongly”.</a:t>
            </a:r>
          </a:p>
          <a:p>
            <a:r>
              <a:rPr lang="en-US" dirty="0" smtClean="0"/>
              <a:t>In order to confirm that the test which we have written is correct, we need assertions.</a:t>
            </a:r>
          </a:p>
          <a:p>
            <a:r>
              <a:rPr lang="en-US" dirty="0" smtClean="0"/>
              <a:t>Some of the methods from Assert class are : </a:t>
            </a:r>
            <a:r>
              <a:rPr lang="en-US" dirty="0" err="1" smtClean="0"/>
              <a:t>assertEquals</a:t>
            </a:r>
            <a:r>
              <a:rPr lang="en-US" dirty="0" smtClean="0"/>
              <a:t>, </a:t>
            </a:r>
            <a:r>
              <a:rPr lang="en-US" dirty="0" err="1" smtClean="0"/>
              <a:t>assertTrue</a:t>
            </a:r>
            <a:r>
              <a:rPr lang="en-US" dirty="0" smtClean="0"/>
              <a:t>, </a:t>
            </a:r>
            <a:r>
              <a:rPr lang="en-US" dirty="0" err="1" smtClean="0"/>
              <a:t>assertFalse</a:t>
            </a:r>
            <a:r>
              <a:rPr lang="en-US" dirty="0" smtClean="0"/>
              <a:t>, </a:t>
            </a:r>
            <a:r>
              <a:rPr lang="en-US" dirty="0" err="1" smtClean="0"/>
              <a:t>assertSame</a:t>
            </a:r>
            <a:r>
              <a:rPr lang="en-US" dirty="0" smtClean="0"/>
              <a:t>, </a:t>
            </a:r>
            <a:r>
              <a:rPr lang="en-US" dirty="0" err="1" smtClean="0"/>
              <a:t>assertNull</a:t>
            </a:r>
            <a:r>
              <a:rPr lang="en-US" dirty="0" smtClean="0"/>
              <a:t>, </a:t>
            </a:r>
            <a:r>
              <a:rPr lang="en-US" dirty="0" err="1" smtClean="0"/>
              <a:t>assertNotNull</a:t>
            </a:r>
            <a:r>
              <a:rPr lang="en-US" dirty="0" smtClean="0"/>
              <a:t>, </a:t>
            </a:r>
            <a:r>
              <a:rPr lang="en-US" dirty="0" err="1" smtClean="0"/>
              <a:t>assertArrayEquals</a:t>
            </a:r>
            <a:r>
              <a:rPr lang="en-US" dirty="0" smtClean="0"/>
              <a:t>.</a:t>
            </a:r>
          </a:p>
          <a:p>
            <a:r>
              <a:rPr lang="en-US" dirty="0" smtClean="0"/>
              <a:t>Another method from Assert class is </a:t>
            </a:r>
            <a:r>
              <a:rPr lang="en-US" dirty="0" err="1" smtClean="0"/>
              <a:t>assertThat</a:t>
            </a:r>
            <a:r>
              <a:rPr lang="en-US" dirty="0" smtClean="0"/>
              <a:t>. </a:t>
            </a:r>
            <a:r>
              <a:rPr lang="en-US" dirty="0"/>
              <a:t>The </a:t>
            </a:r>
            <a:r>
              <a:rPr lang="en-US" dirty="0" err="1"/>
              <a:t>assertThat</a:t>
            </a:r>
            <a:r>
              <a:rPr lang="en-US" dirty="0"/>
              <a:t>() method takes an object and a Matcher implementation. It is the Matcher that determines if the test passes or fails. </a:t>
            </a:r>
            <a:endParaRPr lang="en-US" dirty="0" smtClean="0"/>
          </a:p>
          <a:p>
            <a:r>
              <a:rPr lang="en-US" dirty="0" smtClean="0"/>
              <a:t>Some of the matchers are is(), not(), </a:t>
            </a:r>
            <a:r>
              <a:rPr lang="en-US" dirty="0" err="1" smtClean="0"/>
              <a:t>equalTo</a:t>
            </a:r>
            <a:r>
              <a:rPr lang="en-US" dirty="0" smtClean="0"/>
              <a:t>(),any(),</a:t>
            </a:r>
            <a:r>
              <a:rPr lang="en-US" dirty="0" err="1" smtClean="0"/>
              <a:t>notNullValue</a:t>
            </a:r>
            <a:r>
              <a:rPr lang="en-US" dirty="0" smtClean="0"/>
              <a:t>, </a:t>
            </a:r>
            <a:r>
              <a:rPr lang="en-US" dirty="0" err="1" smtClean="0"/>
              <a:t>nullValue</a:t>
            </a:r>
            <a:endParaRPr lang="en-US" dirty="0" smtClean="0"/>
          </a:p>
          <a:p>
            <a:r>
              <a:rPr lang="en-US" dirty="0" smtClean="0"/>
              <a:t>Some of the benefits of using </a:t>
            </a:r>
            <a:r>
              <a:rPr lang="en-US" dirty="0" err="1" smtClean="0"/>
              <a:t>assertThat</a:t>
            </a:r>
            <a:r>
              <a:rPr lang="en-US" dirty="0" smtClean="0"/>
              <a:t> </a:t>
            </a:r>
            <a:r>
              <a:rPr lang="en-US" dirty="0"/>
              <a:t> </a:t>
            </a:r>
            <a:r>
              <a:rPr lang="en-US" dirty="0" smtClean="0"/>
              <a:t>are readability, type safety, flexibility.</a:t>
            </a:r>
          </a:p>
          <a:p>
            <a:endParaRPr lang="en-US" dirty="0" smtClean="0"/>
          </a:p>
          <a:p>
            <a:endParaRPr lang="en-US" dirty="0"/>
          </a:p>
        </p:txBody>
      </p:sp>
    </p:spTree>
    <p:extLst>
      <p:ext uri="{BB962C8B-B14F-4D97-AF65-F5344CB8AC3E}">
        <p14:creationId xmlns:p14="http://schemas.microsoft.com/office/powerpoint/2010/main" val="1889979083"/>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3 – Creating Junit Suite </a:t>
            </a:r>
            <a:endParaRPr lang="en-US" dirty="0"/>
          </a:p>
        </p:txBody>
      </p:sp>
      <p:sp>
        <p:nvSpPr>
          <p:cNvPr id="3" name="Content Placeholder 2"/>
          <p:cNvSpPr>
            <a:spLocks noGrp="1"/>
          </p:cNvSpPr>
          <p:nvPr>
            <p:ph idx="1"/>
          </p:nvPr>
        </p:nvSpPr>
        <p:spPr/>
        <p:txBody>
          <a:bodyPr/>
          <a:lstStyle/>
          <a:p>
            <a:endParaRPr lang="en-US" dirty="0" smtClean="0"/>
          </a:p>
          <a:p>
            <a:r>
              <a:rPr lang="en-US" dirty="0" smtClean="0"/>
              <a:t>Using @Ignore annotation</a:t>
            </a:r>
            <a:endParaRPr lang="en-US" dirty="0"/>
          </a:p>
          <a:p>
            <a:r>
              <a:rPr lang="en-US" dirty="0" smtClean="0"/>
              <a:t>Creating Suite class in Junit</a:t>
            </a:r>
            <a:endParaRPr lang="en-US" dirty="0"/>
          </a:p>
        </p:txBody>
      </p:sp>
    </p:spTree>
    <p:extLst>
      <p:ext uri="{BB962C8B-B14F-4D97-AF65-F5344CB8AC3E}">
        <p14:creationId xmlns:p14="http://schemas.microsoft.com/office/powerpoint/2010/main" val="862933024"/>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@Ignore</a:t>
            </a:r>
            <a:endParaRPr lang="en-US" dirty="0"/>
          </a:p>
        </p:txBody>
      </p:sp>
      <p:sp>
        <p:nvSpPr>
          <p:cNvPr id="3" name="Content Placeholder 2"/>
          <p:cNvSpPr>
            <a:spLocks noGrp="1"/>
          </p:cNvSpPr>
          <p:nvPr>
            <p:ph idx="1"/>
          </p:nvPr>
        </p:nvSpPr>
        <p:spPr/>
        <p:txBody>
          <a:bodyPr/>
          <a:lstStyle/>
          <a:p>
            <a:r>
              <a:rPr lang="en-US" dirty="0"/>
              <a:t>Sometimes it happens that our code is not ready and test case written to test that method/code will fail if run. The </a:t>
            </a:r>
            <a:r>
              <a:rPr lang="en-US" b="1" dirty="0"/>
              <a:t>@Ignore</a:t>
            </a:r>
            <a:r>
              <a:rPr lang="en-US" dirty="0"/>
              <a:t> annotation helps in this regards.</a:t>
            </a:r>
          </a:p>
          <a:p>
            <a:r>
              <a:rPr lang="en-US" dirty="0"/>
              <a:t>A test method annotated with @Ignore will not be executed.</a:t>
            </a:r>
          </a:p>
          <a:p>
            <a:r>
              <a:rPr lang="en-US" dirty="0"/>
              <a:t>If a test class is annotated with @Ignore then none of its test methods will be executed.</a:t>
            </a:r>
          </a:p>
          <a:p>
            <a:endParaRPr lang="en-US" dirty="0"/>
          </a:p>
        </p:txBody>
      </p:sp>
    </p:spTree>
    <p:extLst>
      <p:ext uri="{BB962C8B-B14F-4D97-AF65-F5344CB8AC3E}">
        <p14:creationId xmlns:p14="http://schemas.microsoft.com/office/powerpoint/2010/main" val="2115574012"/>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Create a Class</a:t>
            </a:r>
            <a:endParaRPr lang="en-IN" dirty="0"/>
          </a:p>
        </p:txBody>
      </p:sp>
      <p:sp>
        <p:nvSpPr>
          <p:cNvPr id="5" name="Content Placeholder 4"/>
          <p:cNvSpPr>
            <a:spLocks noGrp="1"/>
          </p:cNvSpPr>
          <p:nvPr>
            <p:ph idx="1"/>
          </p:nvPr>
        </p:nvSpPr>
        <p:spPr/>
        <p:txBody>
          <a:bodyPr/>
          <a:lstStyle/>
          <a:p>
            <a:pPr>
              <a:buNone/>
            </a:pPr>
            <a:r>
              <a:rPr lang="en-IN" dirty="0" smtClean="0"/>
              <a:t>public class </a:t>
            </a:r>
            <a:r>
              <a:rPr lang="en-IN" dirty="0" err="1" smtClean="0"/>
              <a:t>FirstDayAtSchool</a:t>
            </a:r>
            <a:r>
              <a:rPr lang="en-IN" dirty="0" smtClean="0"/>
              <a:t> {</a:t>
            </a:r>
          </a:p>
          <a:p>
            <a:pPr>
              <a:buNone/>
            </a:pPr>
            <a:r>
              <a:rPr lang="en-IN" dirty="0" smtClean="0"/>
              <a:t>	public String[] </a:t>
            </a:r>
            <a:r>
              <a:rPr lang="en-IN" dirty="0" err="1" smtClean="0"/>
              <a:t>prepareMyBag</a:t>
            </a:r>
            <a:r>
              <a:rPr lang="en-IN" dirty="0" smtClean="0"/>
              <a:t>() {</a:t>
            </a:r>
          </a:p>
          <a:p>
            <a:pPr>
              <a:buNone/>
            </a:pPr>
            <a:r>
              <a:rPr lang="en-IN" dirty="0" smtClean="0"/>
              <a:t>		String[] schoolbag = { "Books", "Notebooks", "Pens" };</a:t>
            </a:r>
          </a:p>
          <a:p>
            <a:pPr>
              <a:buNone/>
            </a:pPr>
            <a:r>
              <a:rPr lang="en-IN" dirty="0" smtClean="0"/>
              <a:t>		</a:t>
            </a:r>
            <a:r>
              <a:rPr lang="en-IN" dirty="0" err="1" smtClean="0"/>
              <a:t>System.out.println</a:t>
            </a:r>
            <a:r>
              <a:rPr lang="en-IN" dirty="0" smtClean="0"/>
              <a:t>("My school bag contains: “+ 	</a:t>
            </a:r>
            <a:r>
              <a:rPr lang="en-IN" dirty="0" err="1" smtClean="0"/>
              <a:t>Arrays.toString</a:t>
            </a:r>
            <a:r>
              <a:rPr lang="en-IN" dirty="0" smtClean="0"/>
              <a:t>(schoolbag));</a:t>
            </a:r>
          </a:p>
          <a:p>
            <a:pPr>
              <a:buNone/>
            </a:pPr>
            <a:r>
              <a:rPr lang="en-IN" dirty="0" smtClean="0"/>
              <a:t>		return schoolbag;</a:t>
            </a:r>
          </a:p>
          <a:p>
            <a:pPr>
              <a:buNone/>
            </a:pPr>
            <a:r>
              <a:rPr lang="en-IN" dirty="0" smtClean="0"/>
              <a:t>	}</a:t>
            </a:r>
          </a:p>
          <a:p>
            <a:pPr>
              <a:buNone/>
            </a:pPr>
            <a:r>
              <a:rPr lang="en-IN" dirty="0" smtClean="0"/>
              <a:t>	public String[] </a:t>
            </a:r>
            <a:r>
              <a:rPr lang="en-IN" dirty="0" err="1" smtClean="0"/>
              <a:t>addPencils</a:t>
            </a:r>
            <a:r>
              <a:rPr lang="en-IN" dirty="0" smtClean="0"/>
              <a:t>() {</a:t>
            </a:r>
          </a:p>
          <a:p>
            <a:pPr>
              <a:buNone/>
            </a:pPr>
            <a:r>
              <a:rPr lang="en-IN" dirty="0" smtClean="0"/>
              <a:t>		String[] schoolbag = { "Books", "Notebooks", "Pens", "Pencils" };</a:t>
            </a:r>
          </a:p>
          <a:p>
            <a:pPr>
              <a:buNone/>
            </a:pPr>
            <a:r>
              <a:rPr lang="en-IN" dirty="0" smtClean="0"/>
              <a:t>		</a:t>
            </a:r>
            <a:r>
              <a:rPr lang="en-IN" dirty="0" err="1" smtClean="0"/>
              <a:t>System.out.println</a:t>
            </a:r>
            <a:r>
              <a:rPr lang="en-IN" dirty="0" smtClean="0"/>
              <a:t>("Now my school bag contains: "+ 	</a:t>
            </a:r>
            <a:r>
              <a:rPr lang="en-IN" dirty="0" err="1" smtClean="0"/>
              <a:t>Arrays.toString</a:t>
            </a:r>
            <a:r>
              <a:rPr lang="en-IN" dirty="0" smtClean="0"/>
              <a:t>(schoolbag));</a:t>
            </a:r>
          </a:p>
          <a:p>
            <a:pPr>
              <a:buNone/>
            </a:pPr>
            <a:r>
              <a:rPr lang="en-IN" dirty="0" smtClean="0"/>
              <a:t>		return schoolbag;</a:t>
            </a:r>
          </a:p>
          <a:p>
            <a:pPr>
              <a:buNone/>
            </a:pPr>
            <a:r>
              <a:rPr lang="en-IN" dirty="0" smtClean="0"/>
              <a:t>	}</a:t>
            </a:r>
          </a:p>
          <a:p>
            <a:pPr>
              <a:buNone/>
            </a:pPr>
            <a:r>
              <a:rPr lang="en-IN" dirty="0" smtClean="0"/>
              <a:t>}</a:t>
            </a:r>
          </a:p>
          <a:p>
            <a:pPr>
              <a:buNone/>
            </a:pPr>
            <a:endParaRPr lang="en-IN" dirty="0" smtClean="0"/>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dirty="0" smtClean="0"/>
              <a:t>Create Test class</a:t>
            </a:r>
            <a:endParaRPr lang="en-IN" dirty="0"/>
          </a:p>
        </p:txBody>
      </p:sp>
      <p:sp>
        <p:nvSpPr>
          <p:cNvPr id="5" name="Content Placeholder 4"/>
          <p:cNvSpPr>
            <a:spLocks noGrp="1"/>
          </p:cNvSpPr>
          <p:nvPr>
            <p:ph idx="1"/>
          </p:nvPr>
        </p:nvSpPr>
        <p:spPr/>
        <p:txBody>
          <a:bodyPr/>
          <a:lstStyle/>
          <a:p>
            <a:pPr>
              <a:buNone/>
            </a:pPr>
            <a:r>
              <a:rPr lang="en-IN" dirty="0" smtClean="0"/>
              <a:t>public class </a:t>
            </a:r>
            <a:r>
              <a:rPr lang="en-IN" dirty="0" err="1" smtClean="0"/>
              <a:t>FirstDayAtSchoolTest</a:t>
            </a:r>
            <a:r>
              <a:rPr lang="en-IN" dirty="0" smtClean="0"/>
              <a:t> {</a:t>
            </a:r>
          </a:p>
          <a:p>
            <a:pPr>
              <a:buNone/>
            </a:pPr>
            <a:r>
              <a:rPr lang="en-IN" dirty="0" smtClean="0"/>
              <a:t>	</a:t>
            </a:r>
            <a:r>
              <a:rPr lang="en-IN" dirty="0" err="1" smtClean="0"/>
              <a:t>FirstDayAtSchool</a:t>
            </a:r>
            <a:r>
              <a:rPr lang="en-IN" dirty="0" smtClean="0"/>
              <a:t> school = new </a:t>
            </a:r>
            <a:r>
              <a:rPr lang="en-IN" dirty="0" err="1" smtClean="0"/>
              <a:t>FirstDayAtSchool</a:t>
            </a:r>
            <a:r>
              <a:rPr lang="en-IN" dirty="0" smtClean="0"/>
              <a:t>();</a:t>
            </a:r>
          </a:p>
          <a:p>
            <a:pPr>
              <a:buNone/>
            </a:pPr>
            <a:r>
              <a:rPr lang="en-IN" dirty="0" smtClean="0"/>
              <a:t>	String[] bag1 = { "Books", "Notebooks", "Pens" };</a:t>
            </a:r>
          </a:p>
          <a:p>
            <a:pPr>
              <a:buNone/>
            </a:pPr>
            <a:r>
              <a:rPr lang="en-IN" dirty="0" smtClean="0"/>
              <a:t>	String[] bag2 = { "Books", "Notebooks", "Pens", "Pencils" };</a:t>
            </a:r>
          </a:p>
          <a:p>
            <a:pPr>
              <a:buNone/>
            </a:pPr>
            <a:r>
              <a:rPr lang="en-IN" dirty="0" smtClean="0"/>
              <a:t>	@Test</a:t>
            </a:r>
          </a:p>
          <a:p>
            <a:pPr>
              <a:buNone/>
            </a:pPr>
            <a:r>
              <a:rPr lang="en-IN" dirty="0" smtClean="0"/>
              <a:t>	public void </a:t>
            </a:r>
            <a:r>
              <a:rPr lang="en-IN" dirty="0" err="1" smtClean="0"/>
              <a:t>testPrepareMyBag</a:t>
            </a:r>
            <a:r>
              <a:rPr lang="en-IN" dirty="0" smtClean="0"/>
              <a:t>() {</a:t>
            </a:r>
          </a:p>
          <a:p>
            <a:pPr>
              <a:buNone/>
            </a:pPr>
            <a:r>
              <a:rPr lang="en-IN" dirty="0" smtClean="0"/>
              <a:t>		</a:t>
            </a:r>
            <a:r>
              <a:rPr lang="en-IN" dirty="0" err="1" smtClean="0"/>
              <a:t>System.out.println</a:t>
            </a:r>
            <a:r>
              <a:rPr lang="en-IN" dirty="0" smtClean="0"/>
              <a:t>("Inside </a:t>
            </a:r>
            <a:r>
              <a:rPr lang="en-IN" dirty="0" err="1" smtClean="0"/>
              <a:t>testPrepareMyBag</a:t>
            </a:r>
            <a:r>
              <a:rPr lang="en-IN" dirty="0" smtClean="0"/>
              <a:t>()");</a:t>
            </a:r>
          </a:p>
          <a:p>
            <a:pPr>
              <a:buNone/>
            </a:pPr>
            <a:r>
              <a:rPr lang="en-IN" dirty="0" smtClean="0"/>
              <a:t>		</a:t>
            </a:r>
            <a:r>
              <a:rPr lang="en-IN" dirty="0" err="1" smtClean="0"/>
              <a:t>assertArrayEquals</a:t>
            </a:r>
            <a:r>
              <a:rPr lang="en-IN" dirty="0" smtClean="0"/>
              <a:t>(bag1, </a:t>
            </a:r>
            <a:r>
              <a:rPr lang="en-IN" dirty="0" err="1" smtClean="0"/>
              <a:t>school.prepareMyBag</a:t>
            </a:r>
            <a:r>
              <a:rPr lang="en-IN" dirty="0" smtClean="0"/>
              <a:t>());</a:t>
            </a:r>
          </a:p>
          <a:p>
            <a:pPr>
              <a:buNone/>
            </a:pPr>
            <a:r>
              <a:rPr lang="en-IN" dirty="0" smtClean="0"/>
              <a:t>	}</a:t>
            </a:r>
          </a:p>
          <a:p>
            <a:pPr>
              <a:buNone/>
            </a:pPr>
            <a:r>
              <a:rPr lang="en-IN" dirty="0" smtClean="0"/>
              <a:t>	@Test public void </a:t>
            </a:r>
            <a:r>
              <a:rPr lang="en-IN" dirty="0" err="1" smtClean="0"/>
              <a:t>testAddPencils</a:t>
            </a:r>
            <a:r>
              <a:rPr lang="en-IN" dirty="0" smtClean="0"/>
              <a:t>() {</a:t>
            </a:r>
          </a:p>
          <a:p>
            <a:pPr>
              <a:buNone/>
            </a:pPr>
            <a:r>
              <a:rPr lang="en-IN" dirty="0" smtClean="0"/>
              <a:t>		</a:t>
            </a:r>
            <a:r>
              <a:rPr lang="en-IN" dirty="0" err="1" smtClean="0"/>
              <a:t>System.out.println</a:t>
            </a:r>
            <a:r>
              <a:rPr lang="en-IN" dirty="0" smtClean="0"/>
              <a:t>("Inside </a:t>
            </a:r>
            <a:r>
              <a:rPr lang="en-IN" dirty="0" err="1" smtClean="0"/>
              <a:t>testAddPencils</a:t>
            </a:r>
            <a:r>
              <a:rPr lang="en-IN" dirty="0" smtClean="0"/>
              <a:t>()");</a:t>
            </a:r>
          </a:p>
          <a:p>
            <a:pPr>
              <a:buNone/>
            </a:pPr>
            <a:r>
              <a:rPr lang="en-IN" dirty="0" smtClean="0"/>
              <a:t>		</a:t>
            </a:r>
            <a:r>
              <a:rPr lang="en-IN" dirty="0" err="1" smtClean="0"/>
              <a:t>assertArrayEquals</a:t>
            </a:r>
            <a:r>
              <a:rPr lang="en-IN" dirty="0" smtClean="0"/>
              <a:t>(bag2, </a:t>
            </a:r>
            <a:r>
              <a:rPr lang="en-IN" dirty="0" err="1" smtClean="0"/>
              <a:t>school.addPencils</a:t>
            </a:r>
            <a:r>
              <a:rPr lang="en-IN" dirty="0" smtClean="0"/>
              <a:t>());</a:t>
            </a:r>
          </a:p>
          <a:p>
            <a:pPr>
              <a:buNone/>
            </a:pPr>
            <a:r>
              <a:rPr lang="en-IN" dirty="0" smtClean="0"/>
              <a:t>	} }</a:t>
            </a:r>
          </a:p>
          <a:p>
            <a:pPr>
              <a:buNone/>
            </a:pPr>
            <a:endParaRPr lang="en-IN" dirty="0" smtClean="0"/>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dirty="0"/>
          </a:p>
        </p:txBody>
      </p:sp>
      <p:sp>
        <p:nvSpPr>
          <p:cNvPr id="5" name="Content Placeholder 4"/>
          <p:cNvSpPr>
            <a:spLocks noGrp="1"/>
          </p:cNvSpPr>
          <p:nvPr>
            <p:ph idx="1"/>
          </p:nvPr>
        </p:nvSpPr>
        <p:spPr/>
        <p:txBody>
          <a:bodyPr/>
          <a:lstStyle/>
          <a:p>
            <a:pPr marL="0" indent="0">
              <a:buNone/>
            </a:pPr>
            <a:r>
              <a:rPr lang="en-US" dirty="0" smtClean="0"/>
              <a:t>Output of the test</a:t>
            </a:r>
            <a:endParaRPr lang="en-IN" dirty="0" smtClean="0"/>
          </a:p>
          <a:p>
            <a:pPr marL="0" indent="0">
              <a:buNone/>
            </a:pPr>
            <a:endParaRPr lang="en-IN" dirty="0" smtClean="0"/>
          </a:p>
          <a:p>
            <a:pPr marL="0" indent="0">
              <a:buNone/>
            </a:pPr>
            <a:r>
              <a:rPr lang="en-IN" dirty="0" smtClean="0"/>
              <a:t>	Inside </a:t>
            </a:r>
            <a:r>
              <a:rPr lang="en-IN" dirty="0" err="1" smtClean="0"/>
              <a:t>testPrepareMyBag</a:t>
            </a:r>
            <a:r>
              <a:rPr lang="en-IN" dirty="0" smtClean="0"/>
              <a:t>()</a:t>
            </a:r>
          </a:p>
          <a:p>
            <a:pPr marL="0" indent="0">
              <a:buNone/>
            </a:pPr>
            <a:r>
              <a:rPr lang="en-IN" dirty="0" smtClean="0"/>
              <a:t>	My school bag contains: [Books, Notebooks, Pens]</a:t>
            </a:r>
          </a:p>
          <a:p>
            <a:pPr marL="0" indent="0">
              <a:buNone/>
            </a:pPr>
            <a:r>
              <a:rPr lang="en-IN" dirty="0" smtClean="0"/>
              <a:t>	Inside </a:t>
            </a:r>
            <a:r>
              <a:rPr lang="en-IN" dirty="0" err="1" smtClean="0"/>
              <a:t>testAddPencils</a:t>
            </a:r>
            <a:r>
              <a:rPr lang="en-IN" dirty="0" smtClean="0"/>
              <a:t>()</a:t>
            </a:r>
          </a:p>
          <a:p>
            <a:pPr marL="0" indent="0">
              <a:buNone/>
            </a:pPr>
            <a:r>
              <a:rPr lang="en-IN" dirty="0" smtClean="0"/>
              <a:t>	Now my school bag contains: [Books, Notebooks, Pens, Pencils]</a:t>
            </a:r>
          </a:p>
          <a:p>
            <a:pPr marL="0" indent="0">
              <a:buNone/>
            </a:pPr>
            <a:endParaRPr lang="en-US" dirty="0" smtClean="0"/>
          </a:p>
          <a:p>
            <a:pPr marL="0" indent="0">
              <a:buNone/>
            </a:pPr>
            <a:r>
              <a:rPr lang="en-US" dirty="0" smtClean="0"/>
              <a:t>	There will be no error in the </a:t>
            </a:r>
            <a:r>
              <a:rPr lang="en-US" dirty="0" err="1" smtClean="0"/>
              <a:t>Junit</a:t>
            </a:r>
            <a:r>
              <a:rPr lang="en-US" dirty="0" smtClean="0"/>
              <a:t> and it will just work fine.</a:t>
            </a:r>
          </a:p>
          <a:p>
            <a:pPr marL="0" indent="0">
              <a:buNone/>
            </a:pPr>
            <a:endParaRPr lang="en-US" dirty="0" smtClean="0"/>
          </a:p>
          <a:p>
            <a:pPr marL="0" indent="0">
              <a:buNone/>
            </a:pPr>
            <a:r>
              <a:rPr lang="en-US" dirty="0" smtClean="0"/>
              <a:t>But what will happen if I change the bag2 to </a:t>
            </a:r>
          </a:p>
          <a:p>
            <a:pPr marL="0" indent="0">
              <a:buNone/>
            </a:pPr>
            <a:r>
              <a:rPr lang="en-US" dirty="0" smtClean="0"/>
              <a:t>	</a:t>
            </a:r>
            <a:r>
              <a:rPr lang="en-IN" dirty="0" smtClean="0"/>
              <a:t>String[] bag2 = { "Books", "Notebooks", "Pens", "Pencils", "Rulers"}; ??</a:t>
            </a:r>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Outline</a:t>
            </a:r>
            <a:endParaRPr lang="en-US" dirty="0"/>
          </a:p>
        </p:txBody>
      </p:sp>
      <p:sp>
        <p:nvSpPr>
          <p:cNvPr id="3" name="Content Placeholder 2"/>
          <p:cNvSpPr>
            <a:spLocks noGrp="1"/>
          </p:cNvSpPr>
          <p:nvPr>
            <p:ph idx="1"/>
          </p:nvPr>
        </p:nvSpPr>
        <p:spPr/>
        <p:txBody>
          <a:bodyPr/>
          <a:lstStyle/>
          <a:p>
            <a:r>
              <a:rPr lang="en-US" dirty="0"/>
              <a:t>Chapter </a:t>
            </a:r>
            <a:r>
              <a:rPr lang="en-US" dirty="0" smtClean="0"/>
              <a:t>1 – Introduction to Junit</a:t>
            </a:r>
          </a:p>
          <a:p>
            <a:pPr>
              <a:buFont typeface="Wingdings" panose="05000000000000000000" pitchFamily="2" charset="2"/>
              <a:buChar char="Ø"/>
            </a:pPr>
            <a:r>
              <a:rPr lang="en-US" dirty="0" smtClean="0"/>
              <a:t>Unit Testing</a:t>
            </a:r>
          </a:p>
          <a:p>
            <a:pPr>
              <a:buFont typeface="Wingdings" panose="05000000000000000000" pitchFamily="2" charset="2"/>
              <a:buChar char="Ø"/>
            </a:pPr>
            <a:r>
              <a:rPr lang="en-US" dirty="0" smtClean="0"/>
              <a:t>Junit</a:t>
            </a:r>
            <a:endParaRPr lang="en-US" dirty="0"/>
          </a:p>
          <a:p>
            <a:pPr>
              <a:buFont typeface="Wingdings" panose="05000000000000000000" pitchFamily="2" charset="2"/>
              <a:buChar char="Ø"/>
            </a:pPr>
            <a:r>
              <a:rPr lang="en-US" dirty="0"/>
              <a:t>Features of Junit</a:t>
            </a:r>
          </a:p>
          <a:p>
            <a:pPr>
              <a:buFont typeface="Wingdings" panose="05000000000000000000" pitchFamily="2" charset="2"/>
              <a:buChar char="Ø"/>
            </a:pPr>
            <a:r>
              <a:rPr lang="en-US" dirty="0"/>
              <a:t>Advantages of Junit</a:t>
            </a:r>
          </a:p>
          <a:p>
            <a:pPr>
              <a:buFont typeface="Wingdings" panose="05000000000000000000" pitchFamily="2" charset="2"/>
              <a:buChar char="Ø"/>
            </a:pPr>
            <a:r>
              <a:rPr lang="en-US" dirty="0"/>
              <a:t>Writing first Junit test</a:t>
            </a:r>
          </a:p>
          <a:p>
            <a:pPr>
              <a:buFont typeface="Wingdings" panose="05000000000000000000" pitchFamily="2" charset="2"/>
              <a:buChar char="Ø"/>
            </a:pPr>
            <a:r>
              <a:rPr lang="en-US" dirty="0"/>
              <a:t>Annotations used in Junit</a:t>
            </a:r>
          </a:p>
          <a:p>
            <a:endParaRPr lang="en-US" dirty="0" smtClean="0"/>
          </a:p>
          <a:p>
            <a:r>
              <a:rPr lang="en-US" dirty="0"/>
              <a:t>Chapter </a:t>
            </a:r>
            <a:r>
              <a:rPr lang="en-US" dirty="0" smtClean="0"/>
              <a:t>2 – Junit Assertions and Matchers</a:t>
            </a:r>
          </a:p>
          <a:p>
            <a:pPr>
              <a:buFont typeface="Wingdings" panose="05000000000000000000" pitchFamily="2" charset="2"/>
              <a:buChar char="Ø"/>
            </a:pPr>
            <a:r>
              <a:rPr lang="en-US" dirty="0"/>
              <a:t>Assertions used in Junit</a:t>
            </a:r>
          </a:p>
          <a:p>
            <a:pPr>
              <a:buFont typeface="Wingdings" panose="05000000000000000000" pitchFamily="2" charset="2"/>
              <a:buChar char="Ø"/>
            </a:pPr>
            <a:r>
              <a:rPr lang="en-US" dirty="0"/>
              <a:t>Matchers</a:t>
            </a:r>
          </a:p>
          <a:p>
            <a:endParaRPr lang="en-US" dirty="0" smtClean="0"/>
          </a:p>
          <a:p>
            <a:endParaRPr lang="en-US" dirty="0" smtClean="0"/>
          </a:p>
          <a:p>
            <a:pPr marL="0" indent="0">
              <a:buNone/>
            </a:pPr>
            <a:endParaRPr lang="en-US" dirty="0"/>
          </a:p>
        </p:txBody>
      </p:sp>
    </p:spTree>
    <p:extLst>
      <p:ext uri="{BB962C8B-B14F-4D97-AF65-F5344CB8AC3E}">
        <p14:creationId xmlns:p14="http://schemas.microsoft.com/office/powerpoint/2010/main" val="2191065800"/>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@Ignore at class level</a:t>
            </a:r>
            <a:endParaRPr lang="en-IN" dirty="0"/>
          </a:p>
        </p:txBody>
      </p:sp>
      <p:sp>
        <p:nvSpPr>
          <p:cNvPr id="5" name="Content Placeholder 4"/>
          <p:cNvSpPr>
            <a:spLocks noGrp="1"/>
          </p:cNvSpPr>
          <p:nvPr>
            <p:ph idx="1"/>
          </p:nvPr>
        </p:nvSpPr>
        <p:spPr/>
        <p:txBody>
          <a:bodyPr/>
          <a:lstStyle/>
          <a:p>
            <a:pPr>
              <a:buNone/>
            </a:pPr>
            <a:r>
              <a:rPr lang="en-IN" b="1" dirty="0" smtClean="0"/>
              <a:t>@Ignore</a:t>
            </a:r>
          </a:p>
          <a:p>
            <a:pPr>
              <a:buNone/>
            </a:pPr>
            <a:r>
              <a:rPr lang="en-IN" dirty="0" smtClean="0"/>
              <a:t>public class </a:t>
            </a:r>
            <a:r>
              <a:rPr lang="en-IN" dirty="0" err="1" smtClean="0"/>
              <a:t>FirstDayAtSchoolTest</a:t>
            </a:r>
            <a:r>
              <a:rPr lang="en-IN" dirty="0" smtClean="0"/>
              <a:t> {</a:t>
            </a:r>
          </a:p>
          <a:p>
            <a:pPr>
              <a:buNone/>
            </a:pPr>
            <a:r>
              <a:rPr lang="en-IN" dirty="0" smtClean="0"/>
              <a:t>	</a:t>
            </a:r>
            <a:r>
              <a:rPr lang="en-IN" dirty="0" err="1" smtClean="0"/>
              <a:t>FirstDayAtSchool</a:t>
            </a:r>
            <a:r>
              <a:rPr lang="en-IN" dirty="0" smtClean="0"/>
              <a:t> school = new </a:t>
            </a:r>
            <a:r>
              <a:rPr lang="en-IN" dirty="0" err="1" smtClean="0"/>
              <a:t>FirstDayAtSchool</a:t>
            </a:r>
            <a:r>
              <a:rPr lang="en-IN" dirty="0" smtClean="0"/>
              <a:t>();</a:t>
            </a:r>
          </a:p>
          <a:p>
            <a:pPr>
              <a:buNone/>
            </a:pPr>
            <a:r>
              <a:rPr lang="en-IN" dirty="0" smtClean="0"/>
              <a:t>	String[] bag1 = { "Books", "Notebooks", "Pens" };</a:t>
            </a:r>
          </a:p>
          <a:p>
            <a:pPr>
              <a:buNone/>
            </a:pPr>
            <a:r>
              <a:rPr lang="en-IN" dirty="0" smtClean="0"/>
              <a:t>	String[] bag2 = { "Books", "Notebooks", "Pens", "Pencils" ,”</a:t>
            </a:r>
            <a:r>
              <a:rPr lang="en-IN" dirty="0" err="1" smtClean="0"/>
              <a:t>Rullers</a:t>
            </a:r>
            <a:r>
              <a:rPr lang="en-IN" dirty="0" smtClean="0"/>
              <a:t>”};</a:t>
            </a:r>
          </a:p>
          <a:p>
            <a:pPr>
              <a:buNone/>
            </a:pPr>
            <a:r>
              <a:rPr lang="en-IN" dirty="0" smtClean="0"/>
              <a:t>	@Test</a:t>
            </a:r>
          </a:p>
          <a:p>
            <a:pPr>
              <a:buNone/>
            </a:pPr>
            <a:r>
              <a:rPr lang="en-IN" dirty="0" smtClean="0"/>
              <a:t>	public void </a:t>
            </a:r>
            <a:r>
              <a:rPr lang="en-IN" dirty="0" err="1" smtClean="0"/>
              <a:t>testPrepareMyBag</a:t>
            </a:r>
            <a:r>
              <a:rPr lang="en-IN" dirty="0" smtClean="0"/>
              <a:t>() {</a:t>
            </a:r>
          </a:p>
          <a:p>
            <a:pPr>
              <a:buNone/>
            </a:pPr>
            <a:r>
              <a:rPr lang="en-IN" dirty="0" smtClean="0"/>
              <a:t>		</a:t>
            </a:r>
            <a:r>
              <a:rPr lang="en-IN" dirty="0" err="1" smtClean="0"/>
              <a:t>System.out.println</a:t>
            </a:r>
            <a:r>
              <a:rPr lang="en-IN" dirty="0" smtClean="0"/>
              <a:t>("Inside </a:t>
            </a:r>
            <a:r>
              <a:rPr lang="en-IN" dirty="0" err="1" smtClean="0"/>
              <a:t>testPrepareMyBag</a:t>
            </a:r>
            <a:r>
              <a:rPr lang="en-IN" dirty="0" smtClean="0"/>
              <a:t>()");</a:t>
            </a:r>
          </a:p>
          <a:p>
            <a:pPr>
              <a:buNone/>
            </a:pPr>
            <a:r>
              <a:rPr lang="en-IN" dirty="0" smtClean="0"/>
              <a:t>		</a:t>
            </a:r>
            <a:r>
              <a:rPr lang="en-IN" dirty="0" err="1" smtClean="0"/>
              <a:t>assertArrayEquals</a:t>
            </a:r>
            <a:r>
              <a:rPr lang="en-IN" dirty="0" smtClean="0"/>
              <a:t>(bag1, </a:t>
            </a:r>
            <a:r>
              <a:rPr lang="en-IN" dirty="0" err="1" smtClean="0"/>
              <a:t>school.prepareMyBag</a:t>
            </a:r>
            <a:r>
              <a:rPr lang="en-IN" dirty="0" smtClean="0"/>
              <a:t>());</a:t>
            </a:r>
          </a:p>
          <a:p>
            <a:pPr>
              <a:buNone/>
            </a:pPr>
            <a:r>
              <a:rPr lang="en-IN" dirty="0" smtClean="0"/>
              <a:t>	}</a:t>
            </a:r>
          </a:p>
          <a:p>
            <a:pPr>
              <a:buNone/>
            </a:pPr>
            <a:r>
              <a:rPr lang="en-IN" dirty="0" smtClean="0"/>
              <a:t>	</a:t>
            </a:r>
            <a:endParaRPr lang="en-IN" sz="1600" dirty="0" smtClean="0"/>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IN" dirty="0"/>
              <a:t>@Test</a:t>
            </a:r>
          </a:p>
          <a:p>
            <a:pPr>
              <a:buNone/>
            </a:pPr>
            <a:r>
              <a:rPr lang="en-IN" dirty="0"/>
              <a:t>	public void </a:t>
            </a:r>
            <a:r>
              <a:rPr lang="en-IN" dirty="0" err="1"/>
              <a:t>testAddPencils</a:t>
            </a:r>
            <a:r>
              <a:rPr lang="en-IN" dirty="0"/>
              <a:t>() {</a:t>
            </a:r>
          </a:p>
          <a:p>
            <a:pPr>
              <a:buNone/>
            </a:pPr>
            <a:r>
              <a:rPr lang="en-IN" dirty="0"/>
              <a:t>		</a:t>
            </a:r>
            <a:r>
              <a:rPr lang="en-IN" dirty="0" err="1"/>
              <a:t>System.out.println</a:t>
            </a:r>
            <a:r>
              <a:rPr lang="en-IN" dirty="0"/>
              <a:t>("Inside </a:t>
            </a:r>
            <a:r>
              <a:rPr lang="en-IN" dirty="0" err="1"/>
              <a:t>testAddPencils</a:t>
            </a:r>
            <a:r>
              <a:rPr lang="en-IN" dirty="0"/>
              <a:t>()");</a:t>
            </a:r>
          </a:p>
          <a:p>
            <a:pPr>
              <a:buNone/>
            </a:pPr>
            <a:r>
              <a:rPr lang="en-IN" dirty="0"/>
              <a:t>		</a:t>
            </a:r>
            <a:r>
              <a:rPr lang="en-IN" dirty="0" err="1"/>
              <a:t>assertArrayEquals</a:t>
            </a:r>
            <a:r>
              <a:rPr lang="en-IN" dirty="0"/>
              <a:t>(bag2, </a:t>
            </a:r>
            <a:r>
              <a:rPr lang="en-IN" dirty="0" err="1"/>
              <a:t>school.addPencils</a:t>
            </a:r>
            <a:r>
              <a:rPr lang="en-IN" dirty="0"/>
              <a:t>());</a:t>
            </a:r>
          </a:p>
          <a:p>
            <a:pPr>
              <a:buNone/>
            </a:pPr>
            <a:r>
              <a:rPr lang="en-IN" dirty="0"/>
              <a:t>	}</a:t>
            </a:r>
          </a:p>
          <a:p>
            <a:pPr>
              <a:buNone/>
            </a:pPr>
            <a:r>
              <a:rPr lang="en-IN" sz="1600" dirty="0"/>
              <a:t>}</a:t>
            </a:r>
          </a:p>
        </p:txBody>
      </p:sp>
    </p:spTree>
    <p:extLst>
      <p:ext uri="{BB962C8B-B14F-4D97-AF65-F5344CB8AC3E}">
        <p14:creationId xmlns:p14="http://schemas.microsoft.com/office/powerpoint/2010/main" val="2176417144"/>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of Suite class</a:t>
            </a:r>
            <a:endParaRPr lang="en-US" dirty="0"/>
          </a:p>
        </p:txBody>
      </p:sp>
      <p:sp>
        <p:nvSpPr>
          <p:cNvPr id="3" name="Content Placeholder 2"/>
          <p:cNvSpPr>
            <a:spLocks noGrp="1"/>
          </p:cNvSpPr>
          <p:nvPr>
            <p:ph idx="1"/>
          </p:nvPr>
        </p:nvSpPr>
        <p:spPr/>
        <p:txBody>
          <a:bodyPr/>
          <a:lstStyle/>
          <a:p>
            <a:r>
              <a:rPr lang="en-US" dirty="0"/>
              <a:t>If you are planning to perform regression testing of any application then obviously there will be multiple test cases or test classes under your project. </a:t>
            </a:r>
          </a:p>
          <a:p>
            <a:r>
              <a:rPr lang="en-US" dirty="0"/>
              <a:t>Example - There are 2 </a:t>
            </a:r>
            <a:r>
              <a:rPr lang="en-US" dirty="0" err="1"/>
              <a:t>junit</a:t>
            </a:r>
            <a:r>
              <a:rPr lang="en-US" dirty="0"/>
              <a:t> test cases under your project's package. Now if you wants to run both of them then how will you do it? </a:t>
            </a:r>
          </a:p>
          <a:p>
            <a:r>
              <a:rPr lang="en-US" dirty="0"/>
              <a:t>Simple and easy solution is creating </a:t>
            </a:r>
            <a:r>
              <a:rPr lang="en-US" dirty="0" err="1"/>
              <a:t>JUnit</a:t>
            </a:r>
            <a:r>
              <a:rPr lang="en-US" dirty="0"/>
              <a:t> test suite. If your project has more than 2 test cases then you can create test suite for all those test cases to run all test cases from one place.</a:t>
            </a:r>
          </a:p>
          <a:p>
            <a:endParaRPr lang="en-US" dirty="0"/>
          </a:p>
        </p:txBody>
      </p:sp>
    </p:spTree>
    <p:extLst>
      <p:ext uri="{BB962C8B-B14F-4D97-AF65-F5344CB8AC3E}">
        <p14:creationId xmlns:p14="http://schemas.microsoft.com/office/powerpoint/2010/main" val="1385422609"/>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dirty="0" smtClean="0"/>
              <a:t/>
            </a:r>
            <a:br>
              <a:rPr lang="en-IN" dirty="0" smtClean="0"/>
            </a:br>
            <a:r>
              <a:rPr lang="en-IN" sz="2700" dirty="0" smtClean="0"/>
              <a:t>Creating Test Suite</a:t>
            </a:r>
            <a:r>
              <a:rPr lang="en-IN" dirty="0" smtClean="0"/>
              <a:t/>
            </a:r>
            <a:br>
              <a:rPr lang="en-IN" dirty="0" smtClean="0"/>
            </a:br>
            <a:endParaRPr lang="en-IN" dirty="0"/>
          </a:p>
        </p:txBody>
      </p:sp>
      <p:sp>
        <p:nvSpPr>
          <p:cNvPr id="5" name="Content Placeholder 4"/>
          <p:cNvSpPr>
            <a:spLocks noGrp="1"/>
          </p:cNvSpPr>
          <p:nvPr>
            <p:ph idx="1"/>
          </p:nvPr>
        </p:nvSpPr>
        <p:spPr/>
        <p:txBody>
          <a:bodyPr/>
          <a:lstStyle/>
          <a:p>
            <a:pPr>
              <a:buNone/>
            </a:pPr>
            <a:r>
              <a:rPr lang="en-US" dirty="0" smtClean="0"/>
              <a:t>Create first Test class</a:t>
            </a:r>
            <a:endParaRPr lang="en-IN" dirty="0" smtClean="0"/>
          </a:p>
          <a:p>
            <a:pPr>
              <a:buNone/>
            </a:pPr>
            <a:endParaRPr lang="en-IN" dirty="0" smtClean="0"/>
          </a:p>
          <a:p>
            <a:pPr>
              <a:buNone/>
            </a:pPr>
            <a:r>
              <a:rPr lang="en-IN" dirty="0" smtClean="0"/>
              <a:t>public class </a:t>
            </a:r>
            <a:r>
              <a:rPr lang="en-IN" dirty="0" err="1" smtClean="0"/>
              <a:t>PrepareMyBagTest</a:t>
            </a:r>
            <a:r>
              <a:rPr lang="en-IN" dirty="0" smtClean="0"/>
              <a:t> {</a:t>
            </a:r>
          </a:p>
          <a:p>
            <a:pPr>
              <a:buNone/>
            </a:pPr>
            <a:r>
              <a:rPr lang="en-IN" dirty="0" smtClean="0"/>
              <a:t>	</a:t>
            </a:r>
            <a:r>
              <a:rPr lang="en-IN" dirty="0" err="1" smtClean="0"/>
              <a:t>FirstDayAtSchool</a:t>
            </a:r>
            <a:r>
              <a:rPr lang="en-IN" dirty="0" smtClean="0"/>
              <a:t> school = new </a:t>
            </a:r>
            <a:r>
              <a:rPr lang="en-IN" dirty="0" err="1" smtClean="0"/>
              <a:t>FirstDayAtSchool</a:t>
            </a:r>
            <a:r>
              <a:rPr lang="en-IN" dirty="0" smtClean="0"/>
              <a:t>();</a:t>
            </a:r>
          </a:p>
          <a:p>
            <a:pPr>
              <a:buNone/>
            </a:pPr>
            <a:r>
              <a:rPr lang="en-IN" dirty="0" smtClean="0"/>
              <a:t>	String[] bag = { "Books", "Notebooks", "Pens" };</a:t>
            </a:r>
          </a:p>
          <a:p>
            <a:pPr>
              <a:buNone/>
            </a:pPr>
            <a:r>
              <a:rPr lang="en-IN" dirty="0" smtClean="0"/>
              <a:t>	@Test</a:t>
            </a:r>
          </a:p>
          <a:p>
            <a:pPr>
              <a:buNone/>
            </a:pPr>
            <a:r>
              <a:rPr lang="en-IN" dirty="0" smtClean="0"/>
              <a:t>	public void </a:t>
            </a:r>
            <a:r>
              <a:rPr lang="en-IN" dirty="0" err="1" smtClean="0"/>
              <a:t>testPrepareMyBag</a:t>
            </a:r>
            <a:r>
              <a:rPr lang="en-IN" dirty="0" smtClean="0"/>
              <a:t>() {</a:t>
            </a:r>
          </a:p>
          <a:p>
            <a:pPr>
              <a:buNone/>
            </a:pPr>
            <a:r>
              <a:rPr lang="en-IN" dirty="0" smtClean="0"/>
              <a:t>		</a:t>
            </a:r>
            <a:r>
              <a:rPr lang="en-IN" dirty="0" err="1" smtClean="0"/>
              <a:t>System.out.println</a:t>
            </a:r>
            <a:r>
              <a:rPr lang="en-IN" dirty="0" smtClean="0"/>
              <a:t>("Inside </a:t>
            </a:r>
            <a:r>
              <a:rPr lang="en-IN" dirty="0" err="1" smtClean="0"/>
              <a:t>testPrepareMyBag</a:t>
            </a:r>
            <a:r>
              <a:rPr lang="en-IN" dirty="0" smtClean="0"/>
              <a:t>()");</a:t>
            </a:r>
          </a:p>
          <a:p>
            <a:pPr>
              <a:buNone/>
            </a:pPr>
            <a:r>
              <a:rPr lang="en-IN" dirty="0" smtClean="0"/>
              <a:t>		</a:t>
            </a:r>
            <a:r>
              <a:rPr lang="en-IN" dirty="0" err="1" smtClean="0"/>
              <a:t>assertArrayEquals</a:t>
            </a:r>
            <a:r>
              <a:rPr lang="en-IN" dirty="0" smtClean="0"/>
              <a:t>(bag, </a:t>
            </a:r>
            <a:r>
              <a:rPr lang="en-IN" dirty="0" err="1" smtClean="0"/>
              <a:t>school.prepareMyBag</a:t>
            </a:r>
            <a:r>
              <a:rPr lang="en-IN" dirty="0" smtClean="0"/>
              <a:t>());</a:t>
            </a:r>
          </a:p>
          <a:p>
            <a:pPr>
              <a:buNone/>
            </a:pPr>
            <a:r>
              <a:rPr lang="en-IN" dirty="0" smtClean="0"/>
              <a:t>	}</a:t>
            </a:r>
          </a:p>
          <a:p>
            <a:pPr>
              <a:buNone/>
            </a:pPr>
            <a:r>
              <a:rPr lang="en-IN" dirty="0" smtClean="0"/>
              <a:t>}</a:t>
            </a:r>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dirty="0" smtClean="0"/>
              <a:t/>
            </a:r>
            <a:br>
              <a:rPr lang="en-IN" dirty="0" smtClean="0"/>
            </a:br>
            <a:r>
              <a:rPr lang="en-IN" dirty="0" smtClean="0"/>
              <a:t/>
            </a:r>
            <a:br>
              <a:rPr lang="en-IN" dirty="0" smtClean="0"/>
            </a:br>
            <a:endParaRPr lang="en-IN" dirty="0"/>
          </a:p>
        </p:txBody>
      </p:sp>
      <p:sp>
        <p:nvSpPr>
          <p:cNvPr id="5" name="Content Placeholder 4"/>
          <p:cNvSpPr>
            <a:spLocks noGrp="1"/>
          </p:cNvSpPr>
          <p:nvPr>
            <p:ph idx="1"/>
          </p:nvPr>
        </p:nvSpPr>
        <p:spPr/>
        <p:txBody>
          <a:bodyPr/>
          <a:lstStyle/>
          <a:p>
            <a:pPr>
              <a:buNone/>
            </a:pPr>
            <a:r>
              <a:rPr lang="en-US" dirty="0" smtClean="0"/>
              <a:t>Create second test class</a:t>
            </a:r>
            <a:endParaRPr lang="en-IN" dirty="0" smtClean="0"/>
          </a:p>
          <a:p>
            <a:pPr>
              <a:buNone/>
            </a:pPr>
            <a:endParaRPr lang="en-IN" dirty="0" smtClean="0"/>
          </a:p>
          <a:p>
            <a:pPr>
              <a:buNone/>
            </a:pPr>
            <a:r>
              <a:rPr lang="en-IN" dirty="0" smtClean="0"/>
              <a:t>public class </a:t>
            </a:r>
            <a:r>
              <a:rPr lang="en-IN" dirty="0" err="1" smtClean="0"/>
              <a:t>AddPencilsTest</a:t>
            </a:r>
            <a:r>
              <a:rPr lang="en-IN" dirty="0" smtClean="0"/>
              <a:t> {</a:t>
            </a:r>
          </a:p>
          <a:p>
            <a:pPr>
              <a:buNone/>
            </a:pPr>
            <a:r>
              <a:rPr lang="en-IN" dirty="0" smtClean="0"/>
              <a:t>	</a:t>
            </a:r>
            <a:r>
              <a:rPr lang="en-IN" dirty="0" err="1" smtClean="0"/>
              <a:t>FirstDayAtSchool</a:t>
            </a:r>
            <a:r>
              <a:rPr lang="en-IN" dirty="0" smtClean="0"/>
              <a:t> school = new </a:t>
            </a:r>
            <a:r>
              <a:rPr lang="en-IN" dirty="0" err="1" smtClean="0"/>
              <a:t>FirstDayAtSchool</a:t>
            </a:r>
            <a:r>
              <a:rPr lang="en-IN" dirty="0" smtClean="0"/>
              <a:t>();</a:t>
            </a:r>
          </a:p>
          <a:p>
            <a:pPr>
              <a:buNone/>
            </a:pPr>
            <a:r>
              <a:rPr lang="en-IN" dirty="0" smtClean="0"/>
              <a:t>	String[] bag = { "Books", "Notebooks", "Pens", "Pencils" };</a:t>
            </a:r>
          </a:p>
          <a:p>
            <a:pPr>
              <a:buNone/>
            </a:pPr>
            <a:r>
              <a:rPr lang="en-IN" dirty="0" smtClean="0"/>
              <a:t>	@Test</a:t>
            </a:r>
          </a:p>
          <a:p>
            <a:pPr>
              <a:buNone/>
            </a:pPr>
            <a:r>
              <a:rPr lang="en-IN" dirty="0" smtClean="0"/>
              <a:t>	public void </a:t>
            </a:r>
            <a:r>
              <a:rPr lang="en-IN" dirty="0" err="1" smtClean="0"/>
              <a:t>testAddPencils</a:t>
            </a:r>
            <a:r>
              <a:rPr lang="en-IN" dirty="0" smtClean="0"/>
              <a:t>() {</a:t>
            </a:r>
          </a:p>
          <a:p>
            <a:pPr>
              <a:buNone/>
            </a:pPr>
            <a:r>
              <a:rPr lang="en-IN" dirty="0" smtClean="0"/>
              <a:t>		</a:t>
            </a:r>
            <a:r>
              <a:rPr lang="en-IN" dirty="0" err="1" smtClean="0"/>
              <a:t>System.out.println</a:t>
            </a:r>
            <a:r>
              <a:rPr lang="en-IN" dirty="0" smtClean="0"/>
              <a:t>("Inside </a:t>
            </a:r>
            <a:r>
              <a:rPr lang="en-IN" dirty="0" err="1" smtClean="0"/>
              <a:t>testAddPencils</a:t>
            </a:r>
            <a:r>
              <a:rPr lang="en-IN" dirty="0" smtClean="0"/>
              <a:t>()");</a:t>
            </a:r>
          </a:p>
          <a:p>
            <a:pPr>
              <a:buNone/>
            </a:pPr>
            <a:r>
              <a:rPr lang="en-IN" dirty="0" smtClean="0"/>
              <a:t>		</a:t>
            </a:r>
            <a:r>
              <a:rPr lang="en-IN" dirty="0" err="1" smtClean="0"/>
              <a:t>assertArrayEquals</a:t>
            </a:r>
            <a:r>
              <a:rPr lang="en-IN" dirty="0" smtClean="0"/>
              <a:t>(bag, </a:t>
            </a:r>
            <a:r>
              <a:rPr lang="en-IN" dirty="0" err="1" smtClean="0"/>
              <a:t>school.addPencils</a:t>
            </a:r>
            <a:r>
              <a:rPr lang="en-IN" dirty="0" smtClean="0"/>
              <a:t>());</a:t>
            </a:r>
          </a:p>
          <a:p>
            <a:pPr>
              <a:buNone/>
            </a:pPr>
            <a:r>
              <a:rPr lang="en-IN" dirty="0" smtClean="0"/>
              <a:t>	}</a:t>
            </a:r>
          </a:p>
          <a:p>
            <a:pPr>
              <a:buNone/>
            </a:pPr>
            <a:r>
              <a:rPr lang="en-IN" dirty="0" smtClean="0"/>
              <a:t>}</a:t>
            </a:r>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Create the Suite class</a:t>
            </a:r>
            <a:endParaRPr lang="en-IN" dirty="0"/>
          </a:p>
        </p:txBody>
      </p:sp>
      <p:sp>
        <p:nvSpPr>
          <p:cNvPr id="5" name="Content Placeholder 4"/>
          <p:cNvSpPr>
            <a:spLocks noGrp="1"/>
          </p:cNvSpPr>
          <p:nvPr>
            <p:ph idx="1"/>
          </p:nvPr>
        </p:nvSpPr>
        <p:spPr/>
        <p:txBody>
          <a:bodyPr/>
          <a:lstStyle/>
          <a:p>
            <a:pPr>
              <a:buNone/>
            </a:pPr>
            <a:endParaRPr lang="en-IN" dirty="0" smtClean="0"/>
          </a:p>
          <a:p>
            <a:pPr>
              <a:buNone/>
            </a:pPr>
            <a:r>
              <a:rPr lang="en-IN" dirty="0" err="1" smtClean="0"/>
              <a:t>RunWith</a:t>
            </a:r>
            <a:r>
              <a:rPr lang="en-IN" dirty="0" smtClean="0"/>
              <a:t>(</a:t>
            </a:r>
            <a:r>
              <a:rPr lang="en-IN" dirty="0" err="1" smtClean="0"/>
              <a:t>Suite.class</a:t>
            </a:r>
            <a:r>
              <a:rPr lang="en-IN" dirty="0" smtClean="0"/>
              <a:t>)</a:t>
            </a:r>
          </a:p>
          <a:p>
            <a:pPr>
              <a:buNone/>
            </a:pPr>
            <a:r>
              <a:rPr lang="en-IN" dirty="0" smtClean="0"/>
              <a:t>@</a:t>
            </a:r>
            <a:r>
              <a:rPr lang="en-IN" dirty="0" err="1" smtClean="0"/>
              <a:t>Suite.SuiteClasses</a:t>
            </a:r>
            <a:r>
              <a:rPr lang="en-IN" dirty="0" smtClean="0"/>
              <a:t>({ </a:t>
            </a:r>
            <a:r>
              <a:rPr lang="en-IN" dirty="0" err="1" smtClean="0"/>
              <a:t>PrepareMyBagTest.class</a:t>
            </a:r>
            <a:r>
              <a:rPr lang="en-IN" dirty="0" smtClean="0"/>
              <a:t>, </a:t>
            </a:r>
            <a:r>
              <a:rPr lang="en-IN" dirty="0" err="1" smtClean="0"/>
              <a:t>AddPencilsTest.class</a:t>
            </a:r>
            <a:r>
              <a:rPr lang="en-IN" dirty="0" smtClean="0"/>
              <a:t> })</a:t>
            </a:r>
          </a:p>
          <a:p>
            <a:pPr>
              <a:buNone/>
            </a:pPr>
            <a:r>
              <a:rPr lang="en-IN" dirty="0" smtClean="0"/>
              <a:t>public class </a:t>
            </a:r>
            <a:r>
              <a:rPr lang="en-IN" dirty="0" err="1" smtClean="0"/>
              <a:t>SuitTest</a:t>
            </a:r>
            <a:r>
              <a:rPr lang="en-IN" dirty="0" smtClean="0"/>
              <a:t> {</a:t>
            </a:r>
          </a:p>
          <a:p>
            <a:pPr>
              <a:buNone/>
            </a:pPr>
            <a:r>
              <a:rPr lang="en-IN" dirty="0" smtClean="0"/>
              <a:t>}</a:t>
            </a:r>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If your development  is in progress and if some of your test cases are failing, you can use @Ignore annotation to either ignore a particular test or ignore the entire test class.</a:t>
            </a:r>
          </a:p>
          <a:p>
            <a:r>
              <a:rPr lang="en-US" dirty="0"/>
              <a:t>If you are planning to perform regression testing of any application then obviously there will be multiple test cases or test classes under your </a:t>
            </a:r>
            <a:r>
              <a:rPr lang="en-US" dirty="0" smtClean="0"/>
              <a:t>project. You can use @</a:t>
            </a:r>
            <a:r>
              <a:rPr lang="en-US" dirty="0" err="1" smtClean="0"/>
              <a:t>RunWith</a:t>
            </a:r>
            <a:r>
              <a:rPr lang="en-US" dirty="0" smtClean="0"/>
              <a:t>(</a:t>
            </a:r>
            <a:r>
              <a:rPr lang="en-US" dirty="0" err="1" smtClean="0"/>
              <a:t>Suite.class</a:t>
            </a:r>
            <a:r>
              <a:rPr lang="en-US" dirty="0" smtClean="0"/>
              <a:t>) to run the classes added in the Suite.</a:t>
            </a:r>
          </a:p>
          <a:p>
            <a:r>
              <a:rPr lang="en-US" dirty="0" smtClean="0"/>
              <a:t>You can either skip the Test from not running by using the @Ignore annotation or by not adding the particular class in the Suite.</a:t>
            </a:r>
            <a:endParaRPr lang="en-US" dirty="0"/>
          </a:p>
          <a:p>
            <a:pPr marL="0" indent="0">
              <a:buNone/>
            </a:pPr>
            <a:endParaRPr lang="en-US" dirty="0" smtClean="0"/>
          </a:p>
          <a:p>
            <a:endParaRPr lang="en-US" dirty="0"/>
          </a:p>
        </p:txBody>
      </p:sp>
    </p:spTree>
    <p:extLst>
      <p:ext uri="{BB962C8B-B14F-4D97-AF65-F5344CB8AC3E}">
        <p14:creationId xmlns:p14="http://schemas.microsoft.com/office/powerpoint/2010/main" val="1853016090"/>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4 – Introduction to </a:t>
            </a:r>
            <a:r>
              <a:rPr lang="en-US" dirty="0" err="1" smtClean="0"/>
              <a:t>Mockito</a:t>
            </a:r>
            <a:endParaRPr lang="en-US" dirty="0"/>
          </a:p>
        </p:txBody>
      </p:sp>
      <p:sp>
        <p:nvSpPr>
          <p:cNvPr id="3" name="Content Placeholder 2"/>
          <p:cNvSpPr>
            <a:spLocks noGrp="1"/>
          </p:cNvSpPr>
          <p:nvPr>
            <p:ph idx="1"/>
          </p:nvPr>
        </p:nvSpPr>
        <p:spPr/>
        <p:txBody>
          <a:bodyPr/>
          <a:lstStyle/>
          <a:p>
            <a:r>
              <a:rPr lang="en-US" dirty="0" smtClean="0"/>
              <a:t>Use of </a:t>
            </a:r>
            <a:r>
              <a:rPr lang="en-US" dirty="0" err="1" smtClean="0"/>
              <a:t>Mockito</a:t>
            </a:r>
            <a:r>
              <a:rPr lang="en-US" dirty="0" smtClean="0"/>
              <a:t> in Junit</a:t>
            </a:r>
          </a:p>
          <a:p>
            <a:r>
              <a:rPr lang="en-US" dirty="0" smtClean="0"/>
              <a:t>What is mocking</a:t>
            </a:r>
          </a:p>
          <a:p>
            <a:r>
              <a:rPr lang="en-US" dirty="0" smtClean="0"/>
              <a:t>How is mocking done</a:t>
            </a:r>
          </a:p>
          <a:p>
            <a:r>
              <a:rPr lang="en-US" dirty="0" smtClean="0"/>
              <a:t>Write test using </a:t>
            </a:r>
            <a:r>
              <a:rPr lang="en-US" dirty="0" err="1" smtClean="0"/>
              <a:t>Mockito</a:t>
            </a:r>
            <a:endParaRPr lang="en-US" dirty="0" smtClean="0"/>
          </a:p>
          <a:p>
            <a:endParaRPr lang="en-US" dirty="0" smtClean="0"/>
          </a:p>
          <a:p>
            <a:endParaRPr lang="en-US" dirty="0"/>
          </a:p>
        </p:txBody>
      </p:sp>
    </p:spTree>
    <p:extLst>
      <p:ext uri="{BB962C8B-B14F-4D97-AF65-F5344CB8AC3E}">
        <p14:creationId xmlns:p14="http://schemas.microsoft.com/office/powerpoint/2010/main" val="4126309989"/>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a:t>
            </a:r>
            <a:r>
              <a:rPr lang="en-US" dirty="0" err="1" smtClean="0"/>
              <a:t>Mockito</a:t>
            </a:r>
            <a:r>
              <a:rPr lang="en-US" dirty="0" smtClean="0"/>
              <a:t> in Junit</a:t>
            </a:r>
            <a:endParaRPr lang="en-US" dirty="0"/>
          </a:p>
        </p:txBody>
      </p:sp>
      <p:sp>
        <p:nvSpPr>
          <p:cNvPr id="3" name="Content Placeholder 2"/>
          <p:cNvSpPr>
            <a:spLocks noGrp="1"/>
          </p:cNvSpPr>
          <p:nvPr>
            <p:ph idx="1"/>
          </p:nvPr>
        </p:nvSpPr>
        <p:spPr/>
        <p:txBody>
          <a:bodyPr/>
          <a:lstStyle/>
          <a:p>
            <a:r>
              <a:rPr lang="en-US" dirty="0" smtClean="0"/>
              <a:t>While writing the </a:t>
            </a:r>
            <a:r>
              <a:rPr lang="en-US" dirty="0" err="1" smtClean="0"/>
              <a:t>junit</a:t>
            </a:r>
            <a:r>
              <a:rPr lang="en-US" dirty="0" smtClean="0"/>
              <a:t>, we have to concentrate on testing the logic which we have written.</a:t>
            </a:r>
          </a:p>
          <a:p>
            <a:r>
              <a:rPr lang="en-US" dirty="0" smtClean="0"/>
              <a:t>If there are some interactions with some third party components e.g. Database, Service calls </a:t>
            </a:r>
            <a:r>
              <a:rPr lang="en-US" dirty="0" err="1" smtClean="0"/>
              <a:t>etc</a:t>
            </a:r>
            <a:r>
              <a:rPr lang="en-US" dirty="0" smtClean="0"/>
              <a:t>, our tests should not fail because of the dependency on these components.</a:t>
            </a:r>
          </a:p>
          <a:p>
            <a:r>
              <a:rPr lang="en-US" dirty="0" smtClean="0"/>
              <a:t>So in this case we simply mock the behaviour of these components, so ours tests are independent of these components.</a:t>
            </a:r>
            <a:endParaRPr lang="en-US" dirty="0"/>
          </a:p>
        </p:txBody>
      </p:sp>
    </p:spTree>
    <p:extLst>
      <p:ext uri="{BB962C8B-B14F-4D97-AF65-F5344CB8AC3E}">
        <p14:creationId xmlns:p14="http://schemas.microsoft.com/office/powerpoint/2010/main" val="3167248386"/>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Mock testing means unit testing with mock objects as substitutes for real objects. By real objects I mean the objects the tested unit (class) will be using in the real application. If you have a class </a:t>
            </a:r>
            <a:r>
              <a:rPr lang="en-US" dirty="0" err="1" smtClean="0"/>
              <a:t>EmplyoeeController</a:t>
            </a:r>
            <a:r>
              <a:rPr lang="en-US" dirty="0" smtClean="0"/>
              <a:t>, </a:t>
            </a:r>
            <a:r>
              <a:rPr lang="en-US" dirty="0"/>
              <a:t>that needs a </a:t>
            </a:r>
            <a:r>
              <a:rPr lang="en-US" dirty="0" err="1"/>
              <a:t>dao</a:t>
            </a:r>
            <a:r>
              <a:rPr lang="en-US" dirty="0"/>
              <a:t> (Data Access Object) object to load the data it needs from a database, then the </a:t>
            </a:r>
            <a:r>
              <a:rPr lang="en-US" dirty="0" err="1"/>
              <a:t>dao</a:t>
            </a:r>
            <a:r>
              <a:rPr lang="en-US" dirty="0"/>
              <a:t> object is a "real object". In order to test the </a:t>
            </a:r>
            <a:r>
              <a:rPr lang="en-US" dirty="0" err="1"/>
              <a:t>EmplyoeeController</a:t>
            </a:r>
            <a:r>
              <a:rPr lang="en-US" dirty="0"/>
              <a:t> </a:t>
            </a:r>
            <a:r>
              <a:rPr lang="en-US" dirty="0" smtClean="0"/>
              <a:t>class </a:t>
            </a:r>
            <a:r>
              <a:rPr lang="en-US" dirty="0"/>
              <a:t>you will have to provide it with a </a:t>
            </a:r>
            <a:r>
              <a:rPr lang="en-US" dirty="0" err="1"/>
              <a:t>dao</a:t>
            </a:r>
            <a:r>
              <a:rPr lang="en-US" dirty="0"/>
              <a:t> object that has a valid connection to the database. In addition you have to insert the data needed for the test into the database.</a:t>
            </a:r>
          </a:p>
          <a:p>
            <a:r>
              <a:rPr lang="en-US" dirty="0"/>
              <a:t>Setting up the connection and inserting the data in the database can be a lot of work. Instead you can provide the </a:t>
            </a:r>
            <a:r>
              <a:rPr lang="en-US" dirty="0" err="1"/>
              <a:t>EmplyoeeController</a:t>
            </a:r>
            <a:r>
              <a:rPr lang="en-US" dirty="0"/>
              <a:t> </a:t>
            </a:r>
            <a:r>
              <a:rPr lang="en-US" dirty="0" smtClean="0"/>
              <a:t>instance </a:t>
            </a:r>
            <a:r>
              <a:rPr lang="en-US" dirty="0"/>
              <a:t>with a fake </a:t>
            </a:r>
            <a:r>
              <a:rPr lang="en-US" dirty="0" err="1"/>
              <a:t>dao</a:t>
            </a:r>
            <a:r>
              <a:rPr lang="en-US" dirty="0"/>
              <a:t> class which just returns the data you need for the test. The fake </a:t>
            </a:r>
            <a:r>
              <a:rPr lang="en-US" dirty="0" err="1"/>
              <a:t>dao</a:t>
            </a:r>
            <a:r>
              <a:rPr lang="en-US" dirty="0"/>
              <a:t> class will not actually read the data from the database. The fake </a:t>
            </a:r>
            <a:r>
              <a:rPr lang="en-US" dirty="0" err="1"/>
              <a:t>dao</a:t>
            </a:r>
            <a:r>
              <a:rPr lang="en-US" dirty="0"/>
              <a:t> class is a mock object. A replacement for a real object which makes it easier to test the </a:t>
            </a:r>
            <a:r>
              <a:rPr lang="en-US" dirty="0" err="1"/>
              <a:t>EmplyoeeControllerclass</a:t>
            </a:r>
            <a:r>
              <a:rPr lang="en-US" dirty="0"/>
              <a:t>. Purist mock testers would call such a fake </a:t>
            </a:r>
            <a:r>
              <a:rPr lang="en-US" dirty="0" err="1"/>
              <a:t>dao</a:t>
            </a:r>
            <a:r>
              <a:rPr lang="en-US" dirty="0"/>
              <a:t> for a stub. </a:t>
            </a:r>
          </a:p>
        </p:txBody>
      </p:sp>
    </p:spTree>
    <p:extLst>
      <p:ext uri="{BB962C8B-B14F-4D97-AF65-F5344CB8AC3E}">
        <p14:creationId xmlns:p14="http://schemas.microsoft.com/office/powerpoint/2010/main" val="228388582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Outline</a:t>
            </a:r>
          </a:p>
        </p:txBody>
      </p:sp>
      <p:sp>
        <p:nvSpPr>
          <p:cNvPr id="3" name="Content Placeholder 2"/>
          <p:cNvSpPr>
            <a:spLocks noGrp="1"/>
          </p:cNvSpPr>
          <p:nvPr>
            <p:ph idx="1"/>
          </p:nvPr>
        </p:nvSpPr>
        <p:spPr/>
        <p:txBody>
          <a:bodyPr/>
          <a:lstStyle/>
          <a:p>
            <a:r>
              <a:rPr lang="en-US" dirty="0"/>
              <a:t>Chapter 3 – Creating Junit </a:t>
            </a:r>
            <a:r>
              <a:rPr lang="en-US" dirty="0" smtClean="0"/>
              <a:t>Suite</a:t>
            </a:r>
          </a:p>
          <a:p>
            <a:pPr>
              <a:buFont typeface="Wingdings" panose="05000000000000000000" pitchFamily="2" charset="2"/>
              <a:buChar char="Ø"/>
            </a:pPr>
            <a:r>
              <a:rPr lang="en-US" dirty="0"/>
              <a:t>Using @Ignore </a:t>
            </a:r>
            <a:r>
              <a:rPr lang="en-US" dirty="0" smtClean="0"/>
              <a:t>annotation</a:t>
            </a:r>
            <a:endParaRPr lang="en-US" dirty="0"/>
          </a:p>
          <a:p>
            <a:pPr>
              <a:buFont typeface="Wingdings" panose="05000000000000000000" pitchFamily="2" charset="2"/>
              <a:buChar char="Ø"/>
            </a:pPr>
            <a:r>
              <a:rPr lang="en-US" dirty="0"/>
              <a:t>Creating Suite class in Junit</a:t>
            </a:r>
          </a:p>
          <a:p>
            <a:endParaRPr lang="en-US" dirty="0"/>
          </a:p>
          <a:p>
            <a:r>
              <a:rPr lang="en-US" dirty="0"/>
              <a:t>Chapter 4 – </a:t>
            </a:r>
            <a:r>
              <a:rPr lang="en-US" dirty="0" err="1" smtClean="0"/>
              <a:t>Mockito</a:t>
            </a:r>
            <a:endParaRPr lang="en-US" dirty="0" smtClean="0"/>
          </a:p>
          <a:p>
            <a:pPr>
              <a:buFont typeface="Wingdings" panose="05000000000000000000" pitchFamily="2" charset="2"/>
              <a:buChar char="Ø"/>
            </a:pPr>
            <a:r>
              <a:rPr lang="en-US" dirty="0"/>
              <a:t>Use of </a:t>
            </a:r>
            <a:r>
              <a:rPr lang="en-US" dirty="0" err="1"/>
              <a:t>Mockito</a:t>
            </a:r>
            <a:r>
              <a:rPr lang="en-US" dirty="0"/>
              <a:t> in Junit</a:t>
            </a:r>
          </a:p>
          <a:p>
            <a:pPr>
              <a:buFont typeface="Wingdings" panose="05000000000000000000" pitchFamily="2" charset="2"/>
              <a:buChar char="Ø"/>
            </a:pPr>
            <a:r>
              <a:rPr lang="en-US" dirty="0"/>
              <a:t>What is mocking</a:t>
            </a:r>
          </a:p>
          <a:p>
            <a:pPr>
              <a:buFont typeface="Wingdings" panose="05000000000000000000" pitchFamily="2" charset="2"/>
              <a:buChar char="Ø"/>
            </a:pPr>
            <a:r>
              <a:rPr lang="en-US" dirty="0"/>
              <a:t>How is mocking </a:t>
            </a:r>
            <a:r>
              <a:rPr lang="en-US" dirty="0" smtClean="0"/>
              <a:t>done</a:t>
            </a:r>
          </a:p>
          <a:p>
            <a:pPr>
              <a:buFont typeface="Wingdings" panose="05000000000000000000" pitchFamily="2" charset="2"/>
              <a:buChar char="Ø"/>
            </a:pPr>
            <a:r>
              <a:rPr lang="en-US" dirty="0" smtClean="0"/>
              <a:t>Write test using </a:t>
            </a:r>
            <a:r>
              <a:rPr lang="en-US" dirty="0" err="1" smtClean="0"/>
              <a:t>mockito</a:t>
            </a:r>
            <a:endParaRPr lang="en-US" dirty="0"/>
          </a:p>
          <a:p>
            <a:endParaRPr lang="en-US" dirty="0"/>
          </a:p>
          <a:p>
            <a:endParaRPr lang="en-US" dirty="0"/>
          </a:p>
        </p:txBody>
      </p:sp>
    </p:spTree>
    <p:extLst>
      <p:ext uri="{BB962C8B-B14F-4D97-AF65-F5344CB8AC3E}">
        <p14:creationId xmlns:p14="http://schemas.microsoft.com/office/powerpoint/2010/main" val="4243783354"/>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dirty="0" smtClean="0"/>
              <a:t/>
            </a:r>
            <a:br>
              <a:rPr lang="en-IN" dirty="0" smtClean="0"/>
            </a:br>
            <a:r>
              <a:rPr lang="en-US" sz="2800" dirty="0"/>
              <a:t>What is </a:t>
            </a:r>
            <a:r>
              <a:rPr lang="en-US" sz="2800" dirty="0" smtClean="0"/>
              <a:t>mocking?</a:t>
            </a:r>
            <a:r>
              <a:rPr lang="en-IN" dirty="0" smtClean="0"/>
              <a:t/>
            </a:r>
            <a:br>
              <a:rPr lang="en-IN" dirty="0" smtClean="0"/>
            </a:br>
            <a:endParaRPr lang="en-IN" dirty="0"/>
          </a:p>
        </p:txBody>
      </p:sp>
      <p:sp>
        <p:nvSpPr>
          <p:cNvPr id="5" name="Content Placeholder 4"/>
          <p:cNvSpPr>
            <a:spLocks noGrp="1"/>
          </p:cNvSpPr>
          <p:nvPr>
            <p:ph idx="1"/>
          </p:nvPr>
        </p:nvSpPr>
        <p:spPr>
          <a:xfrm>
            <a:off x="457200" y="1052736"/>
            <a:ext cx="8229600" cy="5073427"/>
          </a:xfrm>
        </p:spPr>
        <p:txBody>
          <a:bodyPr/>
          <a:lstStyle/>
          <a:p>
            <a:pPr marL="0" indent="0">
              <a:buNone/>
            </a:pPr>
            <a:endParaRPr lang="en-IN" dirty="0" smtClean="0"/>
          </a:p>
          <a:p>
            <a:pPr>
              <a:buNone/>
            </a:pPr>
            <a:r>
              <a:rPr lang="en-IN" dirty="0" smtClean="0"/>
              <a:t>	</a:t>
            </a:r>
            <a:r>
              <a:rPr lang="en-US" dirty="0"/>
              <a:t>Mocking is a testing technique where real components are replaced with objects that have a predefined behavior (mock objects) only for the test/tests that have been created for. In other words, a mock object is an object that is configured to return a specific output for a specific input, without performing any real action</a:t>
            </a:r>
            <a:r>
              <a:rPr lang="en-IN" dirty="0" smtClean="0"/>
              <a:t>.</a:t>
            </a:r>
          </a:p>
          <a:p>
            <a:pPr>
              <a:buNone/>
            </a:pPr>
            <a:endParaRPr lang="en-IN" dirty="0" smtClean="0"/>
          </a:p>
          <a:p>
            <a:pPr>
              <a:buNone/>
            </a:pPr>
            <a:r>
              <a:rPr lang="en-IN" dirty="0" smtClean="0"/>
              <a:t>	</a:t>
            </a:r>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964" y="159296"/>
            <a:ext cx="8686799" cy="533400"/>
          </a:xfrm>
        </p:spPr>
        <p:txBody>
          <a:bodyPr>
            <a:normAutofit fontScale="90000"/>
          </a:bodyPr>
          <a:lstStyle/>
          <a:p>
            <a:r>
              <a:rPr lang="en-IN" dirty="0" smtClean="0"/>
              <a:t/>
            </a:r>
            <a:br>
              <a:rPr lang="en-IN" dirty="0" smtClean="0"/>
            </a:br>
            <a:r>
              <a:rPr lang="en-IN" sz="2700" dirty="0" smtClean="0"/>
              <a:t>why should we Mock?</a:t>
            </a:r>
            <a:r>
              <a:rPr lang="en-IN" dirty="0" smtClean="0"/>
              <a:t/>
            </a:r>
            <a:br>
              <a:rPr lang="en-IN" dirty="0" smtClean="0"/>
            </a:br>
            <a:endParaRPr lang="en-IN" dirty="0"/>
          </a:p>
        </p:txBody>
      </p:sp>
      <p:sp>
        <p:nvSpPr>
          <p:cNvPr id="5" name="Content Placeholder 4"/>
          <p:cNvSpPr>
            <a:spLocks noGrp="1"/>
          </p:cNvSpPr>
          <p:nvPr>
            <p:ph idx="1"/>
          </p:nvPr>
        </p:nvSpPr>
        <p:spPr>
          <a:xfrm>
            <a:off x="457200" y="1124744"/>
            <a:ext cx="8229600" cy="5112568"/>
          </a:xfrm>
        </p:spPr>
        <p:txBody>
          <a:bodyPr/>
          <a:lstStyle/>
          <a:p>
            <a:pPr>
              <a:buNone/>
            </a:pPr>
            <a:r>
              <a:rPr lang="en-IN" dirty="0" smtClean="0"/>
              <a:t>	</a:t>
            </a:r>
            <a:r>
              <a:rPr lang="en-US" dirty="0"/>
              <a:t>There are several scenarios where we should use mocks</a:t>
            </a:r>
            <a:r>
              <a:rPr lang="en-US" dirty="0" smtClean="0"/>
              <a:t>:</a:t>
            </a:r>
          </a:p>
          <a:p>
            <a:pPr>
              <a:buNone/>
            </a:pPr>
            <a:endParaRPr lang="en-US" dirty="0" smtClean="0"/>
          </a:p>
          <a:p>
            <a:pPr>
              <a:buNone/>
            </a:pPr>
            <a:r>
              <a:rPr lang="en-IN" dirty="0" smtClean="0"/>
              <a:t>	1) </a:t>
            </a:r>
            <a:r>
              <a:rPr lang="en-US" dirty="0" smtClean="0"/>
              <a:t>When </a:t>
            </a:r>
            <a:r>
              <a:rPr lang="en-US" dirty="0"/>
              <a:t>we want to </a:t>
            </a:r>
            <a:r>
              <a:rPr lang="en-US" b="1" dirty="0"/>
              <a:t>test a component that depends on other component, but which is not yet developed</a:t>
            </a:r>
            <a:r>
              <a:rPr lang="en-US" dirty="0"/>
              <a:t>. This happens often when working in team, and component development is divided between several developers. If mocking wouldn’t exist, we would have to wait until the other developer/developers end the required component/component for testing ours</a:t>
            </a:r>
            <a:r>
              <a:rPr lang="en-US" dirty="0" smtClean="0"/>
              <a:t>.</a:t>
            </a:r>
          </a:p>
          <a:p>
            <a:pPr>
              <a:buNone/>
            </a:pPr>
            <a:endParaRPr lang="en-US" dirty="0" smtClean="0"/>
          </a:p>
          <a:p>
            <a:pPr>
              <a:buNone/>
            </a:pPr>
            <a:r>
              <a:rPr lang="en-US" dirty="0" smtClean="0"/>
              <a:t>     2) When </a:t>
            </a:r>
            <a:r>
              <a:rPr lang="en-US" dirty="0"/>
              <a:t>the </a:t>
            </a:r>
            <a:r>
              <a:rPr lang="en-US" b="1" dirty="0"/>
              <a:t>real component performs slow operations</a:t>
            </a:r>
            <a:r>
              <a:rPr lang="en-US" dirty="0"/>
              <a:t>, usual with dealing with database connections or other intense disk read/write operations. It is not weird to face database queries that can take 10, 20 or more seconds in production environments. Forcing our tests to wait that time would be a considerable waste of useful time that can be spent in other important parts of the development.</a:t>
            </a:r>
          </a:p>
          <a:p>
            <a:pPr>
              <a:buNone/>
            </a:pPr>
            <a:endParaRPr lang="en-US" dirty="0"/>
          </a:p>
          <a:p>
            <a:pPr>
              <a:buNone/>
            </a:pPr>
            <a:endParaRPr lang="en-IN" dirty="0" smtClean="0"/>
          </a:p>
        </p:txBody>
      </p:sp>
    </p:spTree>
    <p:extLst>
      <p:ext uri="{BB962C8B-B14F-4D97-AF65-F5344CB8AC3E}">
        <p14:creationId xmlns:p14="http://schemas.microsoft.com/office/powerpoint/2010/main" val="4285956193"/>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964" y="159296"/>
            <a:ext cx="8686799" cy="533400"/>
          </a:xfrm>
        </p:spPr>
        <p:txBody>
          <a:bodyPr>
            <a:normAutofit fontScale="90000"/>
          </a:bodyPr>
          <a:lstStyle/>
          <a:p>
            <a:r>
              <a:rPr lang="en-IN" dirty="0" smtClean="0"/>
              <a:t/>
            </a:r>
            <a:br>
              <a:rPr lang="en-IN" dirty="0" smtClean="0"/>
            </a:br>
            <a:r>
              <a:rPr lang="en-IN" sz="2700" dirty="0" smtClean="0"/>
              <a:t>why should we Mock?</a:t>
            </a:r>
            <a:r>
              <a:rPr lang="en-IN" dirty="0" smtClean="0"/>
              <a:t/>
            </a:r>
            <a:br>
              <a:rPr lang="en-IN" dirty="0" smtClean="0"/>
            </a:br>
            <a:endParaRPr lang="en-IN" dirty="0"/>
          </a:p>
        </p:txBody>
      </p:sp>
      <p:sp>
        <p:nvSpPr>
          <p:cNvPr id="5" name="Content Placeholder 4"/>
          <p:cNvSpPr>
            <a:spLocks noGrp="1"/>
          </p:cNvSpPr>
          <p:nvPr>
            <p:ph idx="1"/>
          </p:nvPr>
        </p:nvSpPr>
        <p:spPr>
          <a:xfrm>
            <a:off x="457200" y="1124744"/>
            <a:ext cx="8229600" cy="5112568"/>
          </a:xfrm>
        </p:spPr>
        <p:txBody>
          <a:bodyPr/>
          <a:lstStyle/>
          <a:p>
            <a:pPr marL="0" indent="0">
              <a:buNone/>
            </a:pPr>
            <a:endParaRPr lang="en-IN" dirty="0" smtClean="0"/>
          </a:p>
          <a:p>
            <a:pPr>
              <a:buNone/>
            </a:pPr>
            <a:r>
              <a:rPr lang="en-IN" dirty="0" smtClean="0"/>
              <a:t>	</a:t>
            </a:r>
            <a:r>
              <a:rPr lang="en-US" dirty="0" smtClean="0"/>
              <a:t>3) </a:t>
            </a:r>
            <a:r>
              <a:rPr lang="en-US" dirty="0"/>
              <a:t>When there are </a:t>
            </a:r>
            <a:r>
              <a:rPr lang="en-US" b="1" dirty="0"/>
              <a:t>infrastructure concerns that would make impossible the testing</a:t>
            </a:r>
            <a:r>
              <a:rPr lang="en-US" dirty="0"/>
              <a:t>. This is similar in same way to the first scenario described when, for example, our development connects to a database, but the server where is hosted is not configured or accessible for some reason.</a:t>
            </a:r>
          </a:p>
          <a:p>
            <a:pPr>
              <a:buNone/>
            </a:pPr>
            <a:endParaRPr lang="en-US" dirty="0"/>
          </a:p>
          <a:p>
            <a:pPr>
              <a:buNone/>
            </a:pPr>
            <a:endParaRPr lang="en-US" dirty="0"/>
          </a:p>
          <a:p>
            <a:pPr>
              <a:buNone/>
            </a:pPr>
            <a:endParaRPr lang="en-IN" dirty="0" smtClean="0"/>
          </a:p>
        </p:txBody>
      </p:sp>
    </p:spTree>
    <p:extLst>
      <p:ext uri="{BB962C8B-B14F-4D97-AF65-F5344CB8AC3E}">
        <p14:creationId xmlns:p14="http://schemas.microsoft.com/office/powerpoint/2010/main" val="242518396"/>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Mockito</a:t>
            </a:r>
            <a:endParaRPr lang="en-IN" dirty="0"/>
          </a:p>
        </p:txBody>
      </p:sp>
      <p:sp>
        <p:nvSpPr>
          <p:cNvPr id="5" name="Content Placeholder 4"/>
          <p:cNvSpPr>
            <a:spLocks noGrp="1"/>
          </p:cNvSpPr>
          <p:nvPr>
            <p:ph idx="1"/>
          </p:nvPr>
        </p:nvSpPr>
        <p:spPr/>
        <p:txBody>
          <a:bodyPr/>
          <a:lstStyle/>
          <a:p>
            <a:pPr>
              <a:buNone/>
            </a:pPr>
            <a:endParaRPr lang="en-IN" dirty="0" smtClean="0"/>
          </a:p>
          <a:p>
            <a:r>
              <a:rPr lang="en-IN" dirty="0" smtClean="0"/>
              <a:t>Mockito is a Java based mocking framework that allows you to write beautiful tests with clean &amp; simple API.</a:t>
            </a:r>
          </a:p>
          <a:p>
            <a:r>
              <a:rPr lang="en-IN" dirty="0" smtClean="0"/>
              <a:t>Tests </a:t>
            </a:r>
            <a:r>
              <a:rPr lang="en-IN" dirty="0"/>
              <a:t>are very readable and they produce clean verification errors</a:t>
            </a:r>
          </a:p>
          <a:p>
            <a:r>
              <a:rPr lang="en-IN" dirty="0" smtClean="0"/>
              <a:t>Provides </a:t>
            </a:r>
            <a:r>
              <a:rPr lang="en-IN" dirty="0" err="1" smtClean="0"/>
              <a:t>api</a:t>
            </a:r>
            <a:r>
              <a:rPr lang="en-IN" dirty="0" smtClean="0"/>
              <a:t> for stubbing and Spying</a:t>
            </a:r>
          </a:p>
          <a:p>
            <a:pPr marL="0" indent="0">
              <a:buNone/>
            </a:pPr>
            <a:endParaRPr lang="en-IN" dirty="0" smtClean="0"/>
          </a:p>
          <a:p>
            <a:pPr>
              <a:buNone/>
            </a:pPr>
            <a:r>
              <a:rPr lang="en-IN" dirty="0" smtClean="0"/>
              <a:t>	</a:t>
            </a:r>
          </a:p>
          <a:p>
            <a:pPr>
              <a:buNone/>
            </a:pPr>
            <a:r>
              <a:rPr lang="en-IN" dirty="0" smtClean="0"/>
              <a:t>	</a:t>
            </a:r>
          </a:p>
          <a:p>
            <a:pPr>
              <a:buNone/>
            </a:pPr>
            <a:r>
              <a:rPr lang="en-IN" dirty="0" smtClean="0"/>
              <a:t>	</a:t>
            </a:r>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Mock Object</a:t>
            </a:r>
            <a:endParaRPr lang="en-IN" dirty="0"/>
          </a:p>
        </p:txBody>
      </p:sp>
      <p:sp>
        <p:nvSpPr>
          <p:cNvPr id="3" name="Content Placeholder 2"/>
          <p:cNvSpPr>
            <a:spLocks noGrp="1"/>
          </p:cNvSpPr>
          <p:nvPr>
            <p:ph idx="1"/>
          </p:nvPr>
        </p:nvSpPr>
        <p:spPr/>
        <p:txBody>
          <a:bodyPr/>
          <a:lstStyle/>
          <a:p>
            <a:endParaRPr lang="en-IN" dirty="0" smtClean="0"/>
          </a:p>
          <a:p>
            <a:pPr marL="0" indent="0">
              <a:buNone/>
            </a:pPr>
            <a:endParaRPr lang="en-IN" dirty="0" smtClean="0"/>
          </a:p>
          <a:p>
            <a:pPr marL="0" indent="0">
              <a:buNone/>
            </a:pPr>
            <a:r>
              <a:rPr lang="en-IN" dirty="0" err="1" smtClean="0"/>
              <a:t>EmployeeDAO</a:t>
            </a:r>
            <a:r>
              <a:rPr lang="en-IN" dirty="0" smtClean="0"/>
              <a:t> </a:t>
            </a:r>
            <a:r>
              <a:rPr lang="en-IN" dirty="0" err="1" smtClean="0"/>
              <a:t>mockedEmployeeDAO</a:t>
            </a:r>
            <a:r>
              <a:rPr lang="en-IN" dirty="0" smtClean="0"/>
              <a:t> = mock(</a:t>
            </a:r>
            <a:r>
              <a:rPr lang="en-IN" dirty="0" err="1" smtClean="0"/>
              <a:t>EmployeeDAO.class</a:t>
            </a:r>
            <a:r>
              <a:rPr lang="en-IN" dirty="0" smtClean="0"/>
              <a:t>);</a:t>
            </a:r>
          </a:p>
          <a:p>
            <a:pPr marL="0" indent="0">
              <a:buNone/>
            </a:pPr>
            <a:endParaRPr lang="en-US" dirty="0" smtClean="0"/>
          </a:p>
          <a:p>
            <a:pPr marL="0" indent="0">
              <a:buNone/>
            </a:pPr>
            <a:r>
              <a:rPr lang="en-US" dirty="0" smtClean="0"/>
              <a:t>	OR</a:t>
            </a:r>
          </a:p>
          <a:p>
            <a:pPr marL="0" indent="0">
              <a:buNone/>
            </a:pPr>
            <a:endParaRPr lang="en-US" dirty="0" smtClean="0"/>
          </a:p>
          <a:p>
            <a:pPr marL="0" indent="0">
              <a:buNone/>
            </a:pPr>
            <a:r>
              <a:rPr lang="en-US" dirty="0" smtClean="0"/>
              <a:t>@Mock</a:t>
            </a:r>
          </a:p>
          <a:p>
            <a:pPr marL="0" indent="0">
              <a:buNone/>
            </a:pPr>
            <a:r>
              <a:rPr lang="en-IN" dirty="0" err="1" smtClean="0"/>
              <a:t>EmployeeDAO</a:t>
            </a:r>
            <a:r>
              <a:rPr lang="en-IN" dirty="0" smtClean="0"/>
              <a:t> </a:t>
            </a:r>
            <a:r>
              <a:rPr lang="en-IN" dirty="0" err="1" smtClean="0"/>
              <a:t>mockedEmployeeDAO</a:t>
            </a:r>
            <a:r>
              <a:rPr lang="en-IN" dirty="0" smtClean="0"/>
              <a:t>;</a:t>
            </a:r>
          </a:p>
          <a:p>
            <a:endParaRPr lang="en-IN" dirty="0"/>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Mock without annotations</a:t>
            </a:r>
            <a:endParaRPr lang="en-IN" dirty="0"/>
          </a:p>
        </p:txBody>
      </p:sp>
      <p:sp>
        <p:nvSpPr>
          <p:cNvPr id="3" name="Content Placeholder 2"/>
          <p:cNvSpPr>
            <a:spLocks noGrp="1"/>
          </p:cNvSpPr>
          <p:nvPr>
            <p:ph idx="1"/>
          </p:nvPr>
        </p:nvSpPr>
        <p:spPr/>
        <p:txBody>
          <a:bodyPr/>
          <a:lstStyle/>
          <a:p>
            <a:pPr>
              <a:buNone/>
            </a:pPr>
            <a:r>
              <a:rPr lang="en-US" dirty="0" smtClean="0"/>
              <a:t>public class </a:t>
            </a:r>
            <a:r>
              <a:rPr lang="en-US" dirty="0" err="1" smtClean="0"/>
              <a:t>EmployeeServiceTest</a:t>
            </a:r>
            <a:r>
              <a:rPr lang="en-US" dirty="0" smtClean="0"/>
              <a:t>{</a:t>
            </a:r>
          </a:p>
          <a:p>
            <a:pPr>
              <a:buNone/>
            </a:pPr>
            <a:r>
              <a:rPr lang="en-US" dirty="0" smtClean="0"/>
              <a:t>	</a:t>
            </a:r>
            <a:r>
              <a:rPr lang="en-US" dirty="0" err="1" smtClean="0"/>
              <a:t>EmplyoeeDAO</a:t>
            </a:r>
            <a:r>
              <a:rPr lang="en-US" dirty="0" smtClean="0"/>
              <a:t> </a:t>
            </a:r>
            <a:r>
              <a:rPr lang="en-US" dirty="0" err="1" smtClean="0"/>
              <a:t>emplyoeeDAO</a:t>
            </a:r>
            <a:r>
              <a:rPr lang="en-US" dirty="0" smtClean="0"/>
              <a:t>;</a:t>
            </a:r>
          </a:p>
          <a:p>
            <a:endParaRPr lang="en-US" dirty="0" smtClean="0"/>
          </a:p>
          <a:p>
            <a:pPr>
              <a:buNone/>
            </a:pPr>
            <a:r>
              <a:rPr lang="en-US" dirty="0" smtClean="0"/>
              <a:t>	</a:t>
            </a:r>
            <a:r>
              <a:rPr lang="en-US" dirty="0" err="1" smtClean="0"/>
              <a:t>EmployeeService</a:t>
            </a:r>
            <a:r>
              <a:rPr lang="en-US" dirty="0" smtClean="0"/>
              <a:t> </a:t>
            </a:r>
            <a:r>
              <a:rPr lang="en-US" dirty="0" err="1" smtClean="0"/>
              <a:t>emplyoeeService</a:t>
            </a:r>
            <a:r>
              <a:rPr lang="en-US" dirty="0" smtClean="0"/>
              <a:t> = new </a:t>
            </a:r>
            <a:r>
              <a:rPr lang="en-US" dirty="0" err="1" smtClean="0"/>
              <a:t>EmplyoeeService</a:t>
            </a:r>
            <a:r>
              <a:rPr lang="en-US" dirty="0" smtClean="0"/>
              <a:t>();</a:t>
            </a:r>
          </a:p>
          <a:p>
            <a:pPr>
              <a:buNone/>
            </a:pPr>
            <a:r>
              <a:rPr lang="en-US" dirty="0" smtClean="0"/>
              <a:t>	@Before</a:t>
            </a:r>
          </a:p>
          <a:p>
            <a:pPr>
              <a:buNone/>
            </a:pPr>
            <a:r>
              <a:rPr lang="en-US" dirty="0" smtClean="0"/>
              <a:t>	Public void </a:t>
            </a:r>
            <a:r>
              <a:rPr lang="en-US" dirty="0" err="1" smtClean="0"/>
              <a:t>setUp</a:t>
            </a:r>
            <a:r>
              <a:rPr lang="en-US" dirty="0" smtClean="0"/>
              <a:t>(){</a:t>
            </a:r>
          </a:p>
          <a:p>
            <a:pPr>
              <a:buNone/>
            </a:pPr>
            <a:r>
              <a:rPr lang="en-US" dirty="0" smtClean="0"/>
              <a:t>		</a:t>
            </a:r>
            <a:r>
              <a:rPr lang="en-US" dirty="0" err="1" smtClean="0"/>
              <a:t>employeeDAO</a:t>
            </a:r>
            <a:r>
              <a:rPr lang="en-US" dirty="0" smtClean="0"/>
              <a:t> = </a:t>
            </a:r>
            <a:r>
              <a:rPr lang="en-US" dirty="0" err="1" smtClean="0"/>
              <a:t>Mockito.mock</a:t>
            </a:r>
            <a:r>
              <a:rPr lang="en-US" dirty="0" smtClean="0"/>
              <a:t>(</a:t>
            </a:r>
            <a:r>
              <a:rPr lang="en-US" dirty="0" err="1" smtClean="0"/>
              <a:t>EmplyoeeDAO.class</a:t>
            </a:r>
            <a:r>
              <a:rPr lang="en-US" dirty="0" smtClean="0"/>
              <a:t>);</a:t>
            </a:r>
          </a:p>
          <a:p>
            <a:pPr>
              <a:buNone/>
            </a:pPr>
            <a:r>
              <a:rPr lang="en-US" dirty="0" smtClean="0"/>
              <a:t>		</a:t>
            </a:r>
            <a:r>
              <a:rPr lang="en-US" dirty="0" err="1" smtClean="0"/>
              <a:t>emplyoeeService.setEmployeeDAO</a:t>
            </a:r>
            <a:r>
              <a:rPr lang="en-US" dirty="0" smtClean="0"/>
              <a:t>(</a:t>
            </a:r>
            <a:r>
              <a:rPr lang="en-US" dirty="0" err="1" smtClean="0"/>
              <a:t>emplyoeeDAO</a:t>
            </a:r>
            <a:r>
              <a:rPr lang="en-US" dirty="0" smtClean="0"/>
              <a:t>);</a:t>
            </a:r>
          </a:p>
          <a:p>
            <a:pPr>
              <a:buNone/>
            </a:pPr>
            <a:r>
              <a:rPr lang="en-US" dirty="0" smtClean="0"/>
              <a:t>	}</a:t>
            </a:r>
          </a:p>
          <a:p>
            <a:pPr>
              <a:buNone/>
            </a:pPr>
            <a:r>
              <a:rPr lang="en-US" dirty="0" smtClean="0"/>
              <a:t>}</a:t>
            </a:r>
            <a:endParaRPr lang="en-IN" dirty="0"/>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 Annotation</a:t>
            </a:r>
            <a:endParaRPr lang="en-US" dirty="0"/>
          </a:p>
        </p:txBody>
      </p:sp>
      <p:sp>
        <p:nvSpPr>
          <p:cNvPr id="3" name="Content Placeholder 2"/>
          <p:cNvSpPr>
            <a:spLocks noGrp="1"/>
          </p:cNvSpPr>
          <p:nvPr>
            <p:ph idx="1"/>
          </p:nvPr>
        </p:nvSpPr>
        <p:spPr>
          <a:xfrm>
            <a:off x="457200" y="1556792"/>
            <a:ext cx="8229600" cy="4525963"/>
          </a:xfrm>
        </p:spPr>
        <p:txBody>
          <a:bodyPr/>
          <a:lstStyle/>
          <a:p>
            <a:pPr marL="0" indent="0">
              <a:buNone/>
            </a:pPr>
            <a:r>
              <a:rPr lang="en-US" dirty="0" smtClean="0"/>
              <a:t>@Mock</a:t>
            </a:r>
          </a:p>
          <a:p>
            <a:pPr marL="0" indent="0">
              <a:buNone/>
            </a:pPr>
            <a:endParaRPr lang="en-US" dirty="0" smtClean="0"/>
          </a:p>
          <a:p>
            <a:pPr marL="0" indent="0">
              <a:buNone/>
            </a:pPr>
            <a:r>
              <a:rPr lang="en-US" dirty="0" smtClean="0"/>
              <a:t>It is used to define the Mocked object.</a:t>
            </a:r>
          </a:p>
          <a:p>
            <a:pPr marL="0" indent="0">
              <a:buNone/>
            </a:pPr>
            <a:r>
              <a:rPr lang="en-US" dirty="0" smtClean="0"/>
              <a:t>The object is not initialized with this annotation. </a:t>
            </a:r>
          </a:p>
          <a:p>
            <a:pPr>
              <a:buNone/>
            </a:pPr>
            <a:endParaRPr lang="en-US" dirty="0" smtClean="0"/>
          </a:p>
          <a:p>
            <a:pPr>
              <a:buNone/>
            </a:pPr>
            <a:endParaRPr lang="en-US" dirty="0"/>
          </a:p>
          <a:p>
            <a:pPr marL="0" indent="0">
              <a:buNone/>
            </a:pPr>
            <a:r>
              <a:rPr lang="en-US" dirty="0" smtClean="0"/>
              <a:t>E.g.  </a:t>
            </a:r>
          </a:p>
          <a:p>
            <a:pPr marL="0" indent="0">
              <a:buNone/>
            </a:pPr>
            <a:r>
              <a:rPr lang="en-US" dirty="0" smtClean="0"/>
              <a:t>@Mock</a:t>
            </a:r>
            <a:endParaRPr lang="en-US" dirty="0"/>
          </a:p>
          <a:p>
            <a:pPr marL="0" indent="0">
              <a:buNone/>
            </a:pPr>
            <a:r>
              <a:rPr lang="en-US" dirty="0" smtClean="0"/>
              <a:t>private </a:t>
            </a:r>
            <a:r>
              <a:rPr lang="en-US" dirty="0" err="1" smtClean="0"/>
              <a:t>EmployeeDAO</a:t>
            </a:r>
            <a:r>
              <a:rPr lang="en-US" dirty="0" smtClean="0"/>
              <a:t> </a:t>
            </a:r>
            <a:r>
              <a:rPr lang="en-US" dirty="0" err="1" smtClean="0"/>
              <a:t>emplyoeeDAO</a:t>
            </a:r>
            <a:endParaRPr lang="en-US" dirty="0"/>
          </a:p>
        </p:txBody>
      </p:sp>
    </p:spTree>
    <p:extLst>
      <p:ext uri="{BB962C8B-B14F-4D97-AF65-F5344CB8AC3E}">
        <p14:creationId xmlns:p14="http://schemas.microsoft.com/office/powerpoint/2010/main" val="325118239"/>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Initialize annotated mocks...</a:t>
            </a:r>
            <a:endParaRPr lang="en-IN" dirty="0"/>
          </a:p>
        </p:txBody>
      </p:sp>
      <p:sp>
        <p:nvSpPr>
          <p:cNvPr id="3" name="Content Placeholder 2"/>
          <p:cNvSpPr>
            <a:spLocks noGrp="1"/>
          </p:cNvSpPr>
          <p:nvPr>
            <p:ph idx="1"/>
          </p:nvPr>
        </p:nvSpPr>
        <p:spPr/>
        <p:txBody>
          <a:bodyPr/>
          <a:lstStyle/>
          <a:p>
            <a:pPr marL="0" indent="0">
              <a:buNone/>
            </a:pPr>
            <a:r>
              <a:rPr lang="en-IN" dirty="0" err="1" smtClean="0"/>
              <a:t>MockitoAnnotations.initMocks</a:t>
            </a:r>
            <a:r>
              <a:rPr lang="en-IN" dirty="0" smtClean="0"/>
              <a:t>(this);</a:t>
            </a:r>
          </a:p>
          <a:p>
            <a:pPr marL="0" indent="0">
              <a:buNone/>
            </a:pPr>
            <a:endParaRPr lang="en-IN" dirty="0" smtClean="0"/>
          </a:p>
          <a:p>
            <a:pPr marL="0" indent="0">
              <a:buNone/>
            </a:pPr>
            <a:r>
              <a:rPr lang="en-IN" dirty="0" smtClean="0"/>
              <a:t>Initializes objects annotated with Mockito annotations for given </a:t>
            </a:r>
            <a:r>
              <a:rPr lang="en-IN" dirty="0" err="1" smtClean="0"/>
              <a:t>testClass</a:t>
            </a:r>
            <a:endParaRPr lang="en-IN" dirty="0" smtClean="0"/>
          </a:p>
          <a:p>
            <a:pPr marL="0" indent="0">
              <a:buNone/>
            </a:pPr>
            <a:r>
              <a:rPr lang="en-IN" dirty="0" smtClean="0"/>
              <a:t>	</a:t>
            </a:r>
            <a:r>
              <a:rPr lang="en-IN" dirty="0" err="1" smtClean="0"/>
              <a:t>Eg</a:t>
            </a:r>
            <a:r>
              <a:rPr lang="en-IN" dirty="0" smtClean="0"/>
              <a:t> : @Mock</a:t>
            </a:r>
          </a:p>
          <a:p>
            <a:pPr marL="0" indent="0">
              <a:buNone/>
            </a:pPr>
            <a:endParaRPr lang="en-IN" dirty="0"/>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Content Placeholder 2"/>
          <p:cNvSpPr>
            <a:spLocks noGrp="1"/>
          </p:cNvSpPr>
          <p:nvPr>
            <p:ph idx="1"/>
          </p:nvPr>
        </p:nvSpPr>
        <p:spPr/>
        <p:txBody>
          <a:bodyPr/>
          <a:lstStyle/>
          <a:p>
            <a:pPr>
              <a:buNone/>
            </a:pPr>
            <a:r>
              <a:rPr lang="en-US" dirty="0" smtClean="0"/>
              <a:t>Public class </a:t>
            </a:r>
            <a:r>
              <a:rPr lang="en-US" dirty="0" err="1" smtClean="0"/>
              <a:t>EmployeeTest</a:t>
            </a:r>
            <a:r>
              <a:rPr lang="en-US" dirty="0" smtClean="0"/>
              <a:t>{</a:t>
            </a:r>
          </a:p>
          <a:p>
            <a:pPr>
              <a:buNone/>
            </a:pPr>
            <a:r>
              <a:rPr lang="en-US" dirty="0" smtClean="0"/>
              <a:t>	@ Mock </a:t>
            </a:r>
          </a:p>
          <a:p>
            <a:pPr>
              <a:buNone/>
            </a:pPr>
            <a:r>
              <a:rPr lang="en-US" dirty="0" smtClean="0"/>
              <a:t>	private </a:t>
            </a:r>
            <a:r>
              <a:rPr lang="en-US" dirty="0" err="1" smtClean="0"/>
              <a:t>EmplyoeeDAO</a:t>
            </a:r>
            <a:r>
              <a:rPr lang="en-US" dirty="0" smtClean="0"/>
              <a:t> </a:t>
            </a:r>
            <a:r>
              <a:rPr lang="en-US" dirty="0" err="1" smtClean="0"/>
              <a:t>emplyoeeDAO</a:t>
            </a:r>
            <a:r>
              <a:rPr lang="en-US" dirty="0" smtClean="0"/>
              <a:t>;</a:t>
            </a:r>
          </a:p>
          <a:p>
            <a:pPr>
              <a:buNone/>
            </a:pPr>
            <a:endParaRPr lang="en-US" dirty="0" smtClean="0"/>
          </a:p>
          <a:p>
            <a:pPr>
              <a:buNone/>
            </a:pPr>
            <a:r>
              <a:rPr lang="en-US" dirty="0" smtClean="0"/>
              <a:t>	@Before</a:t>
            </a:r>
          </a:p>
          <a:p>
            <a:pPr>
              <a:buNone/>
            </a:pPr>
            <a:r>
              <a:rPr lang="en-US" dirty="0" smtClean="0"/>
              <a:t>	public void </a:t>
            </a:r>
            <a:r>
              <a:rPr lang="en-US" dirty="0" err="1" smtClean="0"/>
              <a:t>setUp</a:t>
            </a:r>
            <a:r>
              <a:rPr lang="en-US" dirty="0" smtClean="0"/>
              <a:t>(){</a:t>
            </a:r>
          </a:p>
          <a:p>
            <a:pPr>
              <a:buNone/>
            </a:pPr>
            <a:r>
              <a:rPr lang="en-US" dirty="0" smtClean="0"/>
              <a:t>		</a:t>
            </a:r>
            <a:r>
              <a:rPr lang="en-IN" dirty="0" err="1" smtClean="0"/>
              <a:t>MockitoAnnotations.initMocks</a:t>
            </a:r>
            <a:r>
              <a:rPr lang="en-IN" dirty="0" smtClean="0"/>
              <a:t>(this);</a:t>
            </a:r>
          </a:p>
          <a:p>
            <a:pPr>
              <a:buNone/>
            </a:pPr>
            <a:r>
              <a:rPr lang="en-US" dirty="0" smtClean="0"/>
              <a:t>	 }</a:t>
            </a:r>
          </a:p>
          <a:p>
            <a:pPr>
              <a:buNone/>
            </a:pPr>
            <a:r>
              <a:rPr lang="en-US" dirty="0" smtClean="0"/>
              <a:t>	@Test</a:t>
            </a:r>
          </a:p>
          <a:p>
            <a:pPr>
              <a:buNone/>
            </a:pPr>
            <a:r>
              <a:rPr lang="en-US" dirty="0" smtClean="0"/>
              <a:t>	public void </a:t>
            </a:r>
            <a:r>
              <a:rPr lang="en-US" dirty="0" err="1" smtClean="0"/>
              <a:t>getAllEmployees</a:t>
            </a:r>
            <a:r>
              <a:rPr lang="en-US" dirty="0" smtClean="0"/>
              <a:t>(){</a:t>
            </a:r>
          </a:p>
          <a:p>
            <a:pPr>
              <a:buNone/>
            </a:pPr>
            <a:r>
              <a:rPr lang="en-US" dirty="0" smtClean="0"/>
              <a:t>	}</a:t>
            </a:r>
          </a:p>
          <a:p>
            <a:pPr>
              <a:buNone/>
            </a:pPr>
            <a:r>
              <a:rPr lang="en-US" dirty="0" smtClean="0"/>
              <a:t>}</a:t>
            </a:r>
            <a:endParaRPr lang="en-IN" dirty="0" smtClean="0"/>
          </a:p>
          <a:p>
            <a:pPr fontAlgn="base">
              <a:buNone/>
            </a:pPr>
            <a:endParaRPr lang="en-IN" dirty="0" smtClean="0"/>
          </a:p>
          <a:p>
            <a:endParaRPr lang="en-IN" dirty="0" smtClean="0"/>
          </a:p>
          <a:p>
            <a:endParaRPr lang="en-IN" dirty="0"/>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Initialize annotated mocks...</a:t>
            </a:r>
            <a:endParaRPr lang="en-US" dirty="0"/>
          </a:p>
        </p:txBody>
      </p:sp>
      <p:sp>
        <p:nvSpPr>
          <p:cNvPr id="3" name="Content Placeholder 2"/>
          <p:cNvSpPr>
            <a:spLocks noGrp="1"/>
          </p:cNvSpPr>
          <p:nvPr>
            <p:ph idx="1"/>
          </p:nvPr>
        </p:nvSpPr>
        <p:spPr/>
        <p:txBody>
          <a:bodyPr/>
          <a:lstStyle/>
          <a:p>
            <a:pPr marL="0" indent="0">
              <a:buNone/>
            </a:pPr>
            <a:r>
              <a:rPr lang="en-US" dirty="0" smtClean="0"/>
              <a:t>@</a:t>
            </a:r>
            <a:r>
              <a:rPr lang="en-US" dirty="0" err="1" smtClean="0"/>
              <a:t>RunWith</a:t>
            </a:r>
            <a:r>
              <a:rPr lang="en-US" dirty="0" smtClean="0"/>
              <a:t>(</a:t>
            </a:r>
            <a:r>
              <a:rPr lang="en-IN" dirty="0" err="1" smtClean="0"/>
              <a:t>MockitoJUnitRunner.class</a:t>
            </a:r>
            <a:r>
              <a:rPr lang="en-US" dirty="0" smtClean="0"/>
              <a:t>)</a:t>
            </a:r>
          </a:p>
          <a:p>
            <a:pPr marL="0" indent="0">
              <a:buNone/>
            </a:pPr>
            <a:endParaRPr lang="en-US" dirty="0" smtClean="0"/>
          </a:p>
          <a:p>
            <a:pPr marL="0" indent="0">
              <a:buNone/>
            </a:pPr>
            <a:r>
              <a:rPr lang="en-US" dirty="0" smtClean="0"/>
              <a:t>The </a:t>
            </a:r>
            <a:r>
              <a:rPr lang="en-US" dirty="0" err="1" smtClean="0"/>
              <a:t>Junit</a:t>
            </a:r>
            <a:r>
              <a:rPr lang="en-US" dirty="0" smtClean="0"/>
              <a:t> will use the </a:t>
            </a:r>
            <a:r>
              <a:rPr lang="en-IN" dirty="0" err="1" smtClean="0"/>
              <a:t>MockitoJUnitRunner</a:t>
            </a:r>
            <a:r>
              <a:rPr lang="en-IN" dirty="0" smtClean="0"/>
              <a:t> .</a:t>
            </a:r>
          </a:p>
          <a:p>
            <a:pPr marL="0" indent="0">
              <a:buNone/>
            </a:pPr>
            <a:endParaRPr lang="en-IN" dirty="0" smtClean="0"/>
          </a:p>
          <a:p>
            <a:pPr marL="0" indent="0">
              <a:buNone/>
            </a:pPr>
            <a:r>
              <a:rPr lang="en-IN" dirty="0" smtClean="0"/>
              <a:t>Initializes mocks annotated with Mock, so that explicit usage of </a:t>
            </a:r>
            <a:r>
              <a:rPr lang="en-IN" dirty="0" err="1" smtClean="0"/>
              <a:t>MockitoAnnotations.initMocks</a:t>
            </a:r>
            <a:r>
              <a:rPr lang="en-IN" dirty="0" smtClean="0"/>
              <a:t>(Object) is not necessary. Mocks are initialized before each test method.</a:t>
            </a: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31015613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Outline</a:t>
            </a:r>
          </a:p>
        </p:txBody>
      </p:sp>
      <p:sp>
        <p:nvSpPr>
          <p:cNvPr id="3" name="Content Placeholder 2"/>
          <p:cNvSpPr>
            <a:spLocks noGrp="1"/>
          </p:cNvSpPr>
          <p:nvPr>
            <p:ph idx="1"/>
          </p:nvPr>
        </p:nvSpPr>
        <p:spPr/>
        <p:txBody>
          <a:bodyPr/>
          <a:lstStyle/>
          <a:p>
            <a:r>
              <a:rPr lang="en-US" dirty="0"/>
              <a:t>Chapter 5 – Stubbing and defining behavior </a:t>
            </a:r>
            <a:r>
              <a:rPr lang="en-US" dirty="0" smtClean="0"/>
              <a:t>of Mocked Objects</a:t>
            </a:r>
          </a:p>
          <a:p>
            <a:pPr>
              <a:buFont typeface="Wingdings" panose="05000000000000000000" pitchFamily="2" charset="2"/>
              <a:buChar char="Ø"/>
            </a:pPr>
            <a:r>
              <a:rPr lang="en-US" dirty="0"/>
              <a:t>Stubbing</a:t>
            </a:r>
          </a:p>
          <a:p>
            <a:pPr>
              <a:buFont typeface="Wingdings" panose="05000000000000000000" pitchFamily="2" charset="2"/>
              <a:buChar char="Ø"/>
            </a:pPr>
            <a:r>
              <a:rPr lang="en-US" dirty="0"/>
              <a:t>Defining </a:t>
            </a:r>
            <a:r>
              <a:rPr lang="en-US" dirty="0" smtClean="0"/>
              <a:t>behavior </a:t>
            </a:r>
            <a:r>
              <a:rPr lang="en-US" dirty="0"/>
              <a:t>of mocked Objects</a:t>
            </a:r>
          </a:p>
          <a:p>
            <a:pPr>
              <a:buFont typeface="Wingdings" panose="05000000000000000000" pitchFamily="2" charset="2"/>
              <a:buChar char="Ø"/>
            </a:pPr>
            <a:r>
              <a:rPr lang="en-US" dirty="0"/>
              <a:t>Stubbing void Methods</a:t>
            </a:r>
          </a:p>
          <a:p>
            <a:pPr>
              <a:buFont typeface="Wingdings" panose="05000000000000000000" pitchFamily="2" charset="2"/>
              <a:buChar char="Ø"/>
            </a:pPr>
            <a:r>
              <a:rPr lang="en-US" dirty="0"/>
              <a:t>Stubbing methods with exceptions</a:t>
            </a:r>
          </a:p>
          <a:p>
            <a:pPr>
              <a:buFont typeface="Wingdings" panose="05000000000000000000" pitchFamily="2" charset="2"/>
              <a:buChar char="Ø"/>
            </a:pPr>
            <a:r>
              <a:rPr lang="en-US" dirty="0"/>
              <a:t>Argument matchers</a:t>
            </a:r>
          </a:p>
          <a:p>
            <a:endParaRPr lang="en-US" dirty="0"/>
          </a:p>
          <a:p>
            <a:r>
              <a:rPr lang="en-US" dirty="0"/>
              <a:t>Chapter 6 – Verification in </a:t>
            </a:r>
            <a:r>
              <a:rPr lang="en-US" dirty="0" err="1" smtClean="0"/>
              <a:t>Mockito</a:t>
            </a:r>
            <a:endParaRPr lang="en-US" dirty="0" smtClean="0"/>
          </a:p>
          <a:p>
            <a:pPr>
              <a:buFont typeface="Wingdings" panose="05000000000000000000" pitchFamily="2" charset="2"/>
              <a:buChar char="Ø"/>
            </a:pPr>
            <a:r>
              <a:rPr lang="en-US" dirty="0"/>
              <a:t>Verifying exact number of invocations</a:t>
            </a:r>
          </a:p>
          <a:p>
            <a:pPr>
              <a:buFont typeface="Wingdings" panose="05000000000000000000" pitchFamily="2" charset="2"/>
              <a:buChar char="Ø"/>
            </a:pPr>
            <a:r>
              <a:rPr lang="en-US" dirty="0"/>
              <a:t>Verification in order</a:t>
            </a:r>
          </a:p>
          <a:p>
            <a:pPr>
              <a:buFont typeface="Wingdings" panose="05000000000000000000" pitchFamily="2" charset="2"/>
              <a:buChar char="Ø"/>
            </a:pPr>
            <a:r>
              <a:rPr lang="en-US" dirty="0"/>
              <a:t>Spy</a:t>
            </a:r>
          </a:p>
          <a:p>
            <a:endParaRPr lang="en-US" dirty="0"/>
          </a:p>
          <a:p>
            <a:pPr marL="0" indent="0">
              <a:buNone/>
            </a:pPr>
            <a:endParaRPr lang="en-US" dirty="0"/>
          </a:p>
        </p:txBody>
      </p:sp>
    </p:spTree>
    <p:extLst>
      <p:ext uri="{BB962C8B-B14F-4D97-AF65-F5344CB8AC3E}">
        <p14:creationId xmlns:p14="http://schemas.microsoft.com/office/powerpoint/2010/main" val="2357509982"/>
      </p:ext>
    </p:ext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Content Placeholder 2"/>
          <p:cNvSpPr>
            <a:spLocks noGrp="1"/>
          </p:cNvSpPr>
          <p:nvPr>
            <p:ph idx="1"/>
          </p:nvPr>
        </p:nvSpPr>
        <p:spPr/>
        <p:txBody>
          <a:bodyPr/>
          <a:lstStyle/>
          <a:p>
            <a:pPr>
              <a:buNone/>
            </a:pPr>
            <a:r>
              <a:rPr lang="en-IN" b="1" dirty="0" smtClean="0"/>
              <a:t>@RunWith(</a:t>
            </a:r>
            <a:r>
              <a:rPr lang="en-IN" b="1" dirty="0" err="1" smtClean="0"/>
              <a:t>MockitoJUnitRunner.class</a:t>
            </a:r>
            <a:r>
              <a:rPr lang="en-IN" b="1" dirty="0" smtClean="0"/>
              <a:t>)</a:t>
            </a:r>
            <a:r>
              <a:rPr lang="en-IN" dirty="0" smtClean="0"/>
              <a:t> </a:t>
            </a:r>
          </a:p>
          <a:p>
            <a:pPr>
              <a:buNone/>
            </a:pPr>
            <a:r>
              <a:rPr lang="en-IN" dirty="0" smtClean="0"/>
              <a:t>public class </a:t>
            </a:r>
            <a:r>
              <a:rPr lang="en-IN" dirty="0" err="1" smtClean="0"/>
              <a:t>ExampleTest</a:t>
            </a:r>
            <a:r>
              <a:rPr lang="en-IN" dirty="0" smtClean="0"/>
              <a:t> { </a:t>
            </a:r>
          </a:p>
          <a:p>
            <a:pPr>
              <a:buNone/>
            </a:pPr>
            <a:r>
              <a:rPr lang="en-IN" dirty="0" smtClean="0"/>
              <a:t>	@Mock private List </a:t>
            </a:r>
            <a:r>
              <a:rPr lang="en-IN" dirty="0" err="1" smtClean="0"/>
              <a:t>list</a:t>
            </a:r>
            <a:r>
              <a:rPr lang="en-IN" dirty="0" smtClean="0"/>
              <a:t>; </a:t>
            </a:r>
          </a:p>
          <a:p>
            <a:pPr>
              <a:buNone/>
            </a:pPr>
            <a:r>
              <a:rPr lang="en-IN" dirty="0" smtClean="0"/>
              <a:t>	</a:t>
            </a:r>
          </a:p>
          <a:p>
            <a:pPr>
              <a:buNone/>
            </a:pPr>
            <a:r>
              <a:rPr lang="en-IN" dirty="0" smtClean="0"/>
              <a:t>	@Test </a:t>
            </a:r>
          </a:p>
          <a:p>
            <a:pPr>
              <a:buNone/>
            </a:pPr>
            <a:r>
              <a:rPr lang="en-IN" dirty="0" smtClean="0"/>
              <a:t>	public void </a:t>
            </a:r>
            <a:r>
              <a:rPr lang="en-IN" dirty="0" err="1" smtClean="0"/>
              <a:t>shouldDoSomething</a:t>
            </a:r>
            <a:r>
              <a:rPr lang="en-IN" dirty="0" smtClean="0"/>
              <a:t>() {</a:t>
            </a:r>
          </a:p>
          <a:p>
            <a:pPr>
              <a:buNone/>
            </a:pPr>
            <a:r>
              <a:rPr lang="en-IN" dirty="0" smtClean="0"/>
              <a:t>	 </a:t>
            </a:r>
            <a:r>
              <a:rPr lang="en-IN" dirty="0" err="1" smtClean="0"/>
              <a:t>list.add</a:t>
            </a:r>
            <a:r>
              <a:rPr lang="en-IN" dirty="0" smtClean="0"/>
              <a:t>(100); </a:t>
            </a:r>
          </a:p>
          <a:p>
            <a:pPr>
              <a:buNone/>
            </a:pPr>
            <a:r>
              <a:rPr lang="en-IN" dirty="0" smtClean="0"/>
              <a:t>	}</a:t>
            </a:r>
          </a:p>
          <a:p>
            <a:pPr>
              <a:buNone/>
            </a:pPr>
            <a:r>
              <a:rPr lang="en-IN" dirty="0" smtClean="0"/>
              <a:t> }</a:t>
            </a:r>
          </a:p>
          <a:p>
            <a:pPr>
              <a:buNone/>
            </a:pPr>
            <a:endParaRPr lang="en-US" dirty="0" smtClean="0"/>
          </a:p>
          <a:p>
            <a:pPr>
              <a:buNone/>
            </a:pPr>
            <a:r>
              <a:rPr lang="en-US" dirty="0" smtClean="0"/>
              <a:t>Here the list object is mocked and initialized.</a:t>
            </a:r>
            <a:endParaRPr lang="en-IN" dirty="0"/>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Initialize Annotated Mocks...</a:t>
            </a:r>
            <a:endParaRPr lang="en-IN" dirty="0"/>
          </a:p>
        </p:txBody>
      </p:sp>
      <p:sp>
        <p:nvSpPr>
          <p:cNvPr id="5" name="Content Placeholder 4"/>
          <p:cNvSpPr>
            <a:spLocks noGrp="1"/>
          </p:cNvSpPr>
          <p:nvPr>
            <p:ph idx="1"/>
          </p:nvPr>
        </p:nvSpPr>
        <p:spPr/>
        <p:txBody>
          <a:bodyPr/>
          <a:lstStyle/>
          <a:p>
            <a:pPr>
              <a:buNone/>
            </a:pPr>
            <a:r>
              <a:rPr lang="en-IN" dirty="0" smtClean="0"/>
              <a:t>Annotate </a:t>
            </a:r>
            <a:r>
              <a:rPr lang="en-IN" dirty="0" err="1" smtClean="0"/>
              <a:t>Junit</a:t>
            </a:r>
            <a:r>
              <a:rPr lang="en-IN" dirty="0" smtClean="0"/>
              <a:t> Test class with:</a:t>
            </a:r>
          </a:p>
          <a:p>
            <a:pPr>
              <a:buNone/>
            </a:pPr>
            <a:endParaRPr lang="en-IN" dirty="0" smtClean="0"/>
          </a:p>
          <a:p>
            <a:pPr>
              <a:buNone/>
            </a:pPr>
            <a:r>
              <a:rPr lang="en-IN" dirty="0" smtClean="0"/>
              <a:t>	@</a:t>
            </a:r>
            <a:r>
              <a:rPr lang="en-IN" dirty="0" err="1" smtClean="0"/>
              <a:t>RunWith</a:t>
            </a:r>
            <a:r>
              <a:rPr lang="en-IN" dirty="0" smtClean="0"/>
              <a:t>(</a:t>
            </a:r>
            <a:r>
              <a:rPr lang="en-IN" dirty="0" err="1" smtClean="0"/>
              <a:t>MockitoJUnitRunner.class</a:t>
            </a:r>
            <a:r>
              <a:rPr lang="en-IN" dirty="0" smtClean="0"/>
              <a:t>)</a:t>
            </a:r>
          </a:p>
          <a:p>
            <a:pPr>
              <a:buNone/>
            </a:pPr>
            <a:r>
              <a:rPr lang="en-IN" dirty="0" smtClean="0"/>
              <a:t>	</a:t>
            </a:r>
          </a:p>
          <a:p>
            <a:pPr>
              <a:buNone/>
            </a:pPr>
            <a:r>
              <a:rPr lang="en-IN" dirty="0" smtClean="0"/>
              <a:t>	OR</a:t>
            </a:r>
          </a:p>
          <a:p>
            <a:pPr>
              <a:buNone/>
            </a:pPr>
            <a:r>
              <a:rPr lang="en-IN" dirty="0" smtClean="0"/>
              <a:t>	</a:t>
            </a:r>
          </a:p>
          <a:p>
            <a:pPr>
              <a:buNone/>
            </a:pPr>
            <a:r>
              <a:rPr lang="en-IN" dirty="0" smtClean="0"/>
              <a:t>	Add line below to setup method:</a:t>
            </a:r>
          </a:p>
          <a:p>
            <a:pPr>
              <a:buNone/>
            </a:pPr>
            <a:r>
              <a:rPr lang="en-IN" dirty="0" smtClean="0"/>
              <a:t>	</a:t>
            </a:r>
            <a:r>
              <a:rPr lang="en-IN" dirty="0" err="1" smtClean="0"/>
              <a:t>MockitoAnnotations.initMocks</a:t>
            </a:r>
            <a:r>
              <a:rPr lang="en-IN" dirty="0" smtClean="0"/>
              <a:t>(this);</a:t>
            </a:r>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InjectMocks</a:t>
            </a:r>
            <a:endParaRPr lang="en-IN" dirty="0"/>
          </a:p>
        </p:txBody>
      </p:sp>
      <p:sp>
        <p:nvSpPr>
          <p:cNvPr id="3" name="Content Placeholder 2"/>
          <p:cNvSpPr>
            <a:spLocks noGrp="1"/>
          </p:cNvSpPr>
          <p:nvPr>
            <p:ph idx="1"/>
          </p:nvPr>
        </p:nvSpPr>
        <p:spPr/>
        <p:txBody>
          <a:bodyPr/>
          <a:lstStyle/>
          <a:p>
            <a:pPr marL="0" indent="0">
              <a:buNone/>
            </a:pPr>
            <a:r>
              <a:rPr lang="en-US" dirty="0" smtClean="0"/>
              <a:t>@</a:t>
            </a:r>
            <a:r>
              <a:rPr lang="en-US" dirty="0" err="1" smtClean="0"/>
              <a:t>InjectMocks</a:t>
            </a:r>
            <a:endParaRPr lang="en-US" dirty="0" smtClean="0"/>
          </a:p>
          <a:p>
            <a:pPr marL="0" indent="0">
              <a:buNone/>
            </a:pPr>
            <a:endParaRPr lang="en-US" dirty="0" smtClean="0"/>
          </a:p>
          <a:p>
            <a:pPr marL="0" indent="0">
              <a:buNone/>
            </a:pPr>
            <a:r>
              <a:rPr lang="en-US" dirty="0" err="1" smtClean="0"/>
              <a:t>Mockito</a:t>
            </a:r>
            <a:r>
              <a:rPr lang="en-US" dirty="0" smtClean="0"/>
              <a:t> will try to inject mocks only either by constructor injection, setter injection, or property injection in order and as described below</a:t>
            </a:r>
          </a:p>
          <a:p>
            <a:pPr marL="0" indent="0">
              <a:buNone/>
            </a:pPr>
            <a:endParaRPr lang="en-US" dirty="0" smtClean="0"/>
          </a:p>
          <a:p>
            <a:pPr marL="0" indent="0">
              <a:buNone/>
            </a:pPr>
            <a:r>
              <a:rPr lang="en-US" b="1" dirty="0" smtClean="0"/>
              <a:t>Constructor injection</a:t>
            </a:r>
          </a:p>
          <a:p>
            <a:pPr marL="0" indent="0">
              <a:buNone/>
            </a:pPr>
            <a:r>
              <a:rPr lang="en-US" b="1" dirty="0" smtClean="0"/>
              <a:t>Property Setter injection</a:t>
            </a:r>
          </a:p>
          <a:p>
            <a:pPr marL="0" indent="0">
              <a:buNone/>
            </a:pPr>
            <a:r>
              <a:rPr lang="en-US" b="1" dirty="0" smtClean="0"/>
              <a:t>Field injection</a:t>
            </a:r>
          </a:p>
          <a:p>
            <a:pPr marL="0" indent="0">
              <a:buNone/>
            </a:pPr>
            <a:endParaRPr lang="en-US" b="1" dirty="0" smtClean="0"/>
          </a:p>
          <a:p>
            <a:pPr marL="0" indent="0">
              <a:buNone/>
            </a:pPr>
            <a:r>
              <a:rPr lang="en-US" dirty="0" err="1" smtClean="0"/>
              <a:t>Mockito</a:t>
            </a:r>
            <a:r>
              <a:rPr lang="en-US" dirty="0" smtClean="0"/>
              <a:t> cannot instantiate inner classes, local classes, abstract classes and of course interfaces. </a:t>
            </a:r>
          </a:p>
          <a:p>
            <a:pPr marL="0" indent="0">
              <a:buNone/>
            </a:pPr>
            <a:r>
              <a:rPr lang="en-US" dirty="0" smtClean="0"/>
              <a:t>@</a:t>
            </a:r>
            <a:r>
              <a:rPr lang="en-US" dirty="0" err="1" smtClean="0"/>
              <a:t>InjectMocks</a:t>
            </a:r>
            <a:endParaRPr lang="en-US" dirty="0" smtClean="0"/>
          </a:p>
          <a:p>
            <a:pPr marL="0" indent="0">
              <a:buNone/>
            </a:pPr>
            <a:r>
              <a:rPr lang="en-US" dirty="0" err="1" smtClean="0"/>
              <a:t>EmployeeService</a:t>
            </a:r>
            <a:r>
              <a:rPr lang="en-US" dirty="0" smtClean="0"/>
              <a:t> </a:t>
            </a:r>
            <a:r>
              <a:rPr lang="en-US" dirty="0" err="1" smtClean="0"/>
              <a:t>employeeService</a:t>
            </a:r>
            <a:r>
              <a:rPr lang="en-US" dirty="0" smtClean="0"/>
              <a:t> = new </a:t>
            </a:r>
            <a:r>
              <a:rPr lang="en-US" dirty="0" err="1" smtClean="0"/>
              <a:t>EmployeeService</a:t>
            </a:r>
            <a:r>
              <a:rPr lang="en-US" dirty="0" smtClean="0"/>
              <a:t> ();</a:t>
            </a:r>
          </a:p>
          <a:p>
            <a:pPr marL="0" indent="0">
              <a:buNone/>
            </a:pPr>
            <a:endParaRPr lang="en-US" dirty="0" smtClean="0"/>
          </a:p>
          <a:p>
            <a:pPr marL="0" indent="0">
              <a:buNone/>
            </a:pPr>
            <a:endParaRPr lang="en-IN" dirty="0"/>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using </a:t>
            </a:r>
            <a:r>
              <a:rPr lang="en-US" dirty="0" err="1" smtClean="0"/>
              <a:t>Mockito</a:t>
            </a:r>
            <a:endParaRPr lang="en-US" dirty="0"/>
          </a:p>
        </p:txBody>
      </p:sp>
      <p:sp>
        <p:nvSpPr>
          <p:cNvPr id="3" name="Content Placeholder 2"/>
          <p:cNvSpPr>
            <a:spLocks noGrp="1"/>
          </p:cNvSpPr>
          <p:nvPr>
            <p:ph idx="1"/>
          </p:nvPr>
        </p:nvSpPr>
        <p:spPr/>
        <p:txBody>
          <a:bodyPr/>
          <a:lstStyle/>
          <a:p>
            <a:pPr marL="0" indent="0">
              <a:buNone/>
            </a:pPr>
            <a:r>
              <a:rPr lang="en-US" dirty="0" smtClean="0"/>
              <a:t>public </a:t>
            </a:r>
            <a:r>
              <a:rPr lang="en-US" dirty="0" err="1" smtClean="0"/>
              <a:t>EmplyoeeServiceTest</a:t>
            </a:r>
            <a:r>
              <a:rPr lang="en-US" dirty="0" smtClean="0"/>
              <a:t>{</a:t>
            </a:r>
          </a:p>
          <a:p>
            <a:pPr marL="0" indent="0">
              <a:buNone/>
            </a:pPr>
            <a:r>
              <a:rPr lang="en-US" dirty="0" smtClean="0"/>
              <a:t>	</a:t>
            </a:r>
          </a:p>
          <a:p>
            <a:pPr marL="0" indent="0">
              <a:buNone/>
            </a:pPr>
            <a:r>
              <a:rPr lang="en-US" dirty="0"/>
              <a:t>	</a:t>
            </a:r>
            <a:r>
              <a:rPr lang="en-US" dirty="0" smtClean="0"/>
              <a:t>@</a:t>
            </a:r>
            <a:r>
              <a:rPr lang="en-US" dirty="0"/>
              <a:t>Mock </a:t>
            </a:r>
            <a:endParaRPr lang="en-US" dirty="0" smtClean="0"/>
          </a:p>
          <a:p>
            <a:pPr marL="0" indent="0">
              <a:buNone/>
            </a:pPr>
            <a:r>
              <a:rPr lang="en-US" dirty="0"/>
              <a:t>	</a:t>
            </a:r>
            <a:r>
              <a:rPr lang="en-US" dirty="0" err="1" smtClean="0"/>
              <a:t>EmployeeDAO</a:t>
            </a:r>
            <a:r>
              <a:rPr lang="en-US" dirty="0" smtClean="0"/>
              <a:t> </a:t>
            </a:r>
            <a:r>
              <a:rPr lang="en-US" dirty="0" err="1"/>
              <a:t>employeeDAO</a:t>
            </a:r>
            <a:r>
              <a:rPr lang="en-US" dirty="0" smtClean="0"/>
              <a:t>;</a:t>
            </a:r>
          </a:p>
          <a:p>
            <a:pPr marL="0" indent="0">
              <a:buNone/>
            </a:pPr>
            <a:endParaRPr lang="en-US" dirty="0"/>
          </a:p>
          <a:p>
            <a:pPr marL="0" indent="0">
              <a:buNone/>
            </a:pPr>
            <a:r>
              <a:rPr lang="en-US" dirty="0" smtClean="0"/>
              <a:t>	</a:t>
            </a:r>
            <a:r>
              <a:rPr lang="en-US" dirty="0"/>
              <a:t> @</a:t>
            </a:r>
            <a:r>
              <a:rPr lang="en-US" dirty="0" err="1"/>
              <a:t>InjectMocks</a:t>
            </a:r>
            <a:endParaRPr lang="en-US" dirty="0"/>
          </a:p>
          <a:p>
            <a:pPr marL="0" indent="0">
              <a:buNone/>
            </a:pPr>
            <a:r>
              <a:rPr lang="en-US" dirty="0" smtClean="0"/>
              <a:t>	 </a:t>
            </a:r>
            <a:r>
              <a:rPr lang="en-US" dirty="0" err="1" smtClean="0"/>
              <a:t>EmployeeService</a:t>
            </a:r>
            <a:r>
              <a:rPr lang="en-US" dirty="0" smtClean="0"/>
              <a:t> </a:t>
            </a:r>
            <a:r>
              <a:rPr lang="en-US" dirty="0" err="1"/>
              <a:t>employeeService</a:t>
            </a:r>
            <a:r>
              <a:rPr lang="en-US" dirty="0"/>
              <a:t> = </a:t>
            </a:r>
            <a:r>
              <a:rPr lang="en-US" b="1" dirty="0"/>
              <a:t>new </a:t>
            </a:r>
            <a:r>
              <a:rPr lang="en-US" b="1" dirty="0" err="1"/>
              <a:t>EmployeeService</a:t>
            </a:r>
            <a:r>
              <a:rPr lang="en-US" b="1" dirty="0" smtClean="0"/>
              <a:t>();</a:t>
            </a:r>
          </a:p>
          <a:p>
            <a:pPr marL="0" indent="0">
              <a:buNone/>
            </a:pPr>
            <a:endParaRPr lang="en-US" b="1" dirty="0"/>
          </a:p>
          <a:p>
            <a:pPr marL="0" indent="0">
              <a:buNone/>
            </a:pPr>
            <a:r>
              <a:rPr lang="en-US" b="1" dirty="0" smtClean="0"/>
              <a:t>@Test</a:t>
            </a:r>
            <a:endParaRPr lang="en-US" dirty="0"/>
          </a:p>
          <a:p>
            <a:pPr marL="0" indent="0">
              <a:buNone/>
            </a:pPr>
            <a:r>
              <a:rPr lang="en-US" b="1" dirty="0" smtClean="0"/>
              <a:t>public </a:t>
            </a:r>
            <a:r>
              <a:rPr lang="en-US" b="1" dirty="0"/>
              <a:t>void </a:t>
            </a:r>
            <a:r>
              <a:rPr lang="en-US" b="1" dirty="0" err="1"/>
              <a:t>getAllEmployees</a:t>
            </a:r>
            <a:r>
              <a:rPr lang="en-US" b="1" dirty="0" smtClean="0"/>
              <a:t>(){</a:t>
            </a:r>
          </a:p>
          <a:p>
            <a:pPr marL="0" indent="0">
              <a:buNone/>
            </a:pPr>
            <a:r>
              <a:rPr lang="en-US" i="1" dirty="0" smtClean="0"/>
              <a:t>when(</a:t>
            </a:r>
            <a:r>
              <a:rPr lang="en-US" i="1" dirty="0" err="1" smtClean="0"/>
              <a:t>employeeDAO.getAllEmployees</a:t>
            </a:r>
            <a:r>
              <a:rPr lang="en-US" i="1" dirty="0" smtClean="0"/>
              <a:t>()). </a:t>
            </a:r>
            <a:r>
              <a:rPr lang="en-US" i="1" dirty="0" err="1" smtClean="0"/>
              <a:t>thenReturn</a:t>
            </a:r>
            <a:r>
              <a:rPr lang="en-US" i="1" dirty="0" smtClean="0"/>
              <a:t>(</a:t>
            </a:r>
            <a:r>
              <a:rPr lang="en-US" i="1" dirty="0" err="1" smtClean="0"/>
              <a:t>populateEmplyoees</a:t>
            </a:r>
            <a:r>
              <a:rPr lang="en-US" i="1" dirty="0"/>
              <a:t>());</a:t>
            </a:r>
            <a:endParaRPr lang="en-US" b="1" dirty="0" smtClean="0"/>
          </a:p>
          <a:p>
            <a:pPr marL="0" indent="0">
              <a:buNone/>
            </a:pPr>
            <a:r>
              <a:rPr lang="en-US" b="1" dirty="0"/>
              <a:t>	</a:t>
            </a:r>
          </a:p>
          <a:p>
            <a:endParaRPr lang="en-US" dirty="0" smtClean="0"/>
          </a:p>
        </p:txBody>
      </p:sp>
    </p:spTree>
    <p:extLst>
      <p:ext uri="{BB962C8B-B14F-4D97-AF65-F5344CB8AC3E}">
        <p14:creationId xmlns:p14="http://schemas.microsoft.com/office/powerpoint/2010/main" val="3501330930"/>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	List&lt;</a:t>
            </a:r>
            <a:r>
              <a:rPr lang="en-US" dirty="0" err="1" smtClean="0"/>
              <a:t>EmployeeBean</a:t>
            </a:r>
            <a:r>
              <a:rPr lang="en-US" dirty="0"/>
              <a:t>&gt; </a:t>
            </a:r>
            <a:r>
              <a:rPr lang="en-US" dirty="0" err="1"/>
              <a:t>allEmployees</a:t>
            </a:r>
            <a:r>
              <a:rPr lang="en-US" dirty="0"/>
              <a:t> = </a:t>
            </a:r>
            <a:r>
              <a:rPr lang="en-US" dirty="0" smtClean="0"/>
              <a:t>					</a:t>
            </a:r>
            <a:r>
              <a:rPr lang="en-US" dirty="0" err="1" smtClean="0"/>
              <a:t>employeeService.getAllEmployees</a:t>
            </a:r>
            <a:r>
              <a:rPr lang="en-US" dirty="0" smtClean="0"/>
              <a:t>();</a:t>
            </a:r>
          </a:p>
          <a:p>
            <a:pPr marL="0" indent="0">
              <a:buNone/>
            </a:pPr>
            <a:endParaRPr lang="en-US" dirty="0" smtClean="0"/>
          </a:p>
          <a:p>
            <a:pPr marL="0" indent="0">
              <a:buNone/>
            </a:pPr>
            <a:r>
              <a:rPr lang="en-US" dirty="0"/>
              <a:t>	</a:t>
            </a:r>
            <a:r>
              <a:rPr lang="en-US" i="1" dirty="0"/>
              <a:t> verify(</a:t>
            </a:r>
            <a:r>
              <a:rPr lang="en-US" i="1" dirty="0" err="1"/>
              <a:t>employeeDAO</a:t>
            </a:r>
            <a:r>
              <a:rPr lang="en-US" i="1" dirty="0"/>
              <a:t>, times(1)).</a:t>
            </a:r>
            <a:r>
              <a:rPr lang="en-US" i="1" dirty="0" err="1"/>
              <a:t>getAllEmployees</a:t>
            </a:r>
            <a:r>
              <a:rPr lang="en-US" i="1" dirty="0" smtClean="0"/>
              <a:t>();</a:t>
            </a:r>
          </a:p>
          <a:p>
            <a:pPr marL="0" indent="0">
              <a:buNone/>
            </a:pPr>
            <a:endParaRPr lang="en-US" dirty="0"/>
          </a:p>
          <a:p>
            <a:pPr marL="0" indent="0">
              <a:buNone/>
            </a:pPr>
            <a:r>
              <a:rPr lang="en-US" dirty="0" smtClean="0"/>
              <a:t>	</a:t>
            </a:r>
            <a:r>
              <a:rPr lang="en-US" i="1" dirty="0"/>
              <a:t> </a:t>
            </a:r>
            <a:r>
              <a:rPr lang="en-US" i="1" dirty="0" err="1"/>
              <a:t>assertNotNull</a:t>
            </a:r>
            <a:r>
              <a:rPr lang="en-US" i="1" dirty="0"/>
              <a:t>(</a:t>
            </a:r>
            <a:r>
              <a:rPr lang="en-US" i="1" dirty="0" err="1"/>
              <a:t>allEmployees</a:t>
            </a:r>
            <a:r>
              <a:rPr lang="en-US" i="1" dirty="0" smtClean="0"/>
              <a:t>);</a:t>
            </a:r>
          </a:p>
          <a:p>
            <a:pPr marL="0" indent="0">
              <a:buNone/>
            </a:pPr>
            <a:r>
              <a:rPr lang="en-US" i="1" dirty="0" smtClean="0"/>
              <a:t>	}</a:t>
            </a:r>
          </a:p>
          <a:p>
            <a:pPr marL="0" indent="0">
              <a:buNone/>
            </a:pPr>
            <a:r>
              <a:rPr lang="en-US" i="1" dirty="0"/>
              <a:t>}</a:t>
            </a:r>
            <a:endParaRPr lang="en-US" dirty="0"/>
          </a:p>
        </p:txBody>
      </p:sp>
    </p:spTree>
    <p:extLst>
      <p:ext uri="{BB962C8B-B14F-4D97-AF65-F5344CB8AC3E}">
        <p14:creationId xmlns:p14="http://schemas.microsoft.com/office/powerpoint/2010/main" val="2190884153"/>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en-US" dirty="0"/>
          </a:p>
        </p:txBody>
      </p:sp>
      <p:sp>
        <p:nvSpPr>
          <p:cNvPr id="3" name="Content Placeholder 2"/>
          <p:cNvSpPr>
            <a:spLocks noGrp="1"/>
          </p:cNvSpPr>
          <p:nvPr>
            <p:ph idx="1"/>
          </p:nvPr>
        </p:nvSpPr>
        <p:spPr/>
        <p:txBody>
          <a:bodyPr/>
          <a:lstStyle/>
          <a:p>
            <a:r>
              <a:rPr lang="en-IN" dirty="0" err="1"/>
              <a:t>Mockito</a:t>
            </a:r>
            <a:r>
              <a:rPr lang="en-IN" dirty="0"/>
              <a:t> is a Java based mocking framework that allows you to write beautiful tests with clean &amp; simple API.</a:t>
            </a:r>
          </a:p>
          <a:p>
            <a:r>
              <a:rPr lang="en-US" dirty="0" smtClean="0"/>
              <a:t>Creating Mocked Objects</a:t>
            </a:r>
          </a:p>
          <a:p>
            <a:pPr>
              <a:buFont typeface="Wingdings" panose="05000000000000000000" pitchFamily="2" charset="2"/>
              <a:buChar char="Ø"/>
            </a:pPr>
            <a:r>
              <a:rPr lang="en-US" dirty="0" err="1"/>
              <a:t>EmplyoeeDAO</a:t>
            </a:r>
            <a:r>
              <a:rPr lang="en-US" dirty="0"/>
              <a:t>  </a:t>
            </a:r>
            <a:r>
              <a:rPr lang="en-US" dirty="0" err="1"/>
              <a:t>mockedDAO</a:t>
            </a:r>
            <a:r>
              <a:rPr lang="en-US" dirty="0"/>
              <a:t> = </a:t>
            </a:r>
            <a:r>
              <a:rPr lang="en-US" dirty="0" err="1"/>
              <a:t>Mockito.mock</a:t>
            </a:r>
            <a:r>
              <a:rPr lang="en-US" dirty="0"/>
              <a:t>(</a:t>
            </a:r>
            <a:r>
              <a:rPr lang="en-US" dirty="0" err="1"/>
              <a:t>EmplyoeeDAO</a:t>
            </a:r>
            <a:r>
              <a:rPr lang="en-US" dirty="0"/>
              <a:t> .class);</a:t>
            </a:r>
          </a:p>
          <a:p>
            <a:pPr>
              <a:buFont typeface="Wingdings" panose="05000000000000000000" pitchFamily="2" charset="2"/>
              <a:buChar char="Ø"/>
            </a:pPr>
            <a:r>
              <a:rPr lang="en-US" dirty="0" smtClean="0"/>
              <a:t>@Mock </a:t>
            </a:r>
            <a:r>
              <a:rPr lang="en-US" dirty="0" err="1"/>
              <a:t>EmplyoeeDAO</a:t>
            </a:r>
            <a:r>
              <a:rPr lang="en-US" dirty="0"/>
              <a:t> </a:t>
            </a:r>
            <a:r>
              <a:rPr lang="en-US" dirty="0" err="1"/>
              <a:t>mockedDAO</a:t>
            </a:r>
            <a:r>
              <a:rPr lang="en-US" dirty="0"/>
              <a:t> </a:t>
            </a:r>
            <a:r>
              <a:rPr lang="en-US" dirty="0" smtClean="0"/>
              <a:t>;</a:t>
            </a:r>
          </a:p>
          <a:p>
            <a:pPr>
              <a:buFont typeface="Wingdings" panose="05000000000000000000" pitchFamily="2" charset="2"/>
              <a:buChar char="Ø"/>
            </a:pPr>
            <a:endParaRPr lang="en-US" dirty="0" smtClean="0"/>
          </a:p>
          <a:p>
            <a:r>
              <a:rPr lang="en-US" dirty="0" smtClean="0"/>
              <a:t>Initializing Mocked Objects</a:t>
            </a:r>
          </a:p>
          <a:p>
            <a:pPr>
              <a:buFont typeface="Wingdings" panose="05000000000000000000" pitchFamily="2" charset="2"/>
              <a:buChar char="Ø"/>
            </a:pPr>
            <a:r>
              <a:rPr lang="en-US" dirty="0" smtClean="0"/>
              <a:t>Write </a:t>
            </a:r>
            <a:r>
              <a:rPr lang="en-US" dirty="0" err="1"/>
              <a:t>Mockito.initMocks</a:t>
            </a:r>
            <a:r>
              <a:rPr lang="en-US" dirty="0"/>
              <a:t>(this) before executing the test</a:t>
            </a:r>
            <a:r>
              <a:rPr lang="en-US" dirty="0" smtClean="0"/>
              <a:t>.</a:t>
            </a:r>
          </a:p>
          <a:p>
            <a:pPr>
              <a:buFont typeface="Wingdings" panose="05000000000000000000" pitchFamily="2" charset="2"/>
              <a:buChar char="Ø"/>
            </a:pPr>
            <a:r>
              <a:rPr lang="en-US" dirty="0" smtClean="0"/>
              <a:t>@</a:t>
            </a:r>
            <a:r>
              <a:rPr lang="en-US" dirty="0" err="1"/>
              <a:t>RunWith</a:t>
            </a:r>
            <a:r>
              <a:rPr lang="en-US" dirty="0"/>
              <a:t>(</a:t>
            </a:r>
            <a:r>
              <a:rPr lang="en-US" dirty="0" err="1"/>
              <a:t>MockitoJunitRunner.class</a:t>
            </a:r>
            <a:r>
              <a:rPr lang="en-US" dirty="0"/>
              <a:t>)</a:t>
            </a:r>
          </a:p>
          <a:p>
            <a:pPr marL="0" indent="0">
              <a:buNone/>
            </a:pPr>
            <a:endParaRPr lang="en-US" dirty="0"/>
          </a:p>
        </p:txBody>
      </p:sp>
    </p:spTree>
    <p:extLst>
      <p:ext uri="{BB962C8B-B14F-4D97-AF65-F5344CB8AC3E}">
        <p14:creationId xmlns:p14="http://schemas.microsoft.com/office/powerpoint/2010/main" val="25831628"/>
      </p:ext>
    </p:extLst>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Chapter 5 – Stubbing and defining </a:t>
            </a:r>
            <a:r>
              <a:rPr lang="en-US" dirty="0" err="1" smtClean="0"/>
              <a:t>behaviour</a:t>
            </a:r>
            <a:r>
              <a:rPr lang="en-US" dirty="0" smtClean="0"/>
              <a:t> of Mocked Objects</a:t>
            </a:r>
            <a:endParaRPr lang="en-US" dirty="0"/>
          </a:p>
        </p:txBody>
      </p:sp>
      <p:sp>
        <p:nvSpPr>
          <p:cNvPr id="3" name="Content Placeholder 2"/>
          <p:cNvSpPr>
            <a:spLocks noGrp="1"/>
          </p:cNvSpPr>
          <p:nvPr>
            <p:ph idx="1"/>
          </p:nvPr>
        </p:nvSpPr>
        <p:spPr/>
        <p:txBody>
          <a:bodyPr/>
          <a:lstStyle/>
          <a:p>
            <a:r>
              <a:rPr lang="en-US" dirty="0" smtClean="0"/>
              <a:t>Stubbing</a:t>
            </a:r>
          </a:p>
          <a:p>
            <a:r>
              <a:rPr lang="en-US" dirty="0" smtClean="0"/>
              <a:t>Defining behaviour of mocked Objects</a:t>
            </a:r>
          </a:p>
          <a:p>
            <a:r>
              <a:rPr lang="en-US" dirty="0" smtClean="0"/>
              <a:t>Stubbing void Methods</a:t>
            </a:r>
          </a:p>
          <a:p>
            <a:r>
              <a:rPr lang="en-US" dirty="0" smtClean="0"/>
              <a:t>Stubbing methods with exceptions</a:t>
            </a:r>
          </a:p>
          <a:p>
            <a:r>
              <a:rPr lang="en-US" dirty="0" smtClean="0"/>
              <a:t>Argument matchers</a:t>
            </a:r>
          </a:p>
          <a:p>
            <a:endParaRPr lang="en-US" dirty="0" smtClean="0"/>
          </a:p>
          <a:p>
            <a:endParaRPr lang="en-US" dirty="0"/>
          </a:p>
        </p:txBody>
      </p:sp>
    </p:spTree>
    <p:extLst>
      <p:ext uri="{BB962C8B-B14F-4D97-AF65-F5344CB8AC3E}">
        <p14:creationId xmlns:p14="http://schemas.microsoft.com/office/powerpoint/2010/main" val="2664569477"/>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Stubbing</a:t>
            </a:r>
            <a:endParaRPr lang="en-IN" dirty="0"/>
          </a:p>
        </p:txBody>
      </p:sp>
      <p:sp>
        <p:nvSpPr>
          <p:cNvPr id="3" name="Content Placeholder 2"/>
          <p:cNvSpPr>
            <a:spLocks noGrp="1"/>
          </p:cNvSpPr>
          <p:nvPr>
            <p:ph idx="1"/>
          </p:nvPr>
        </p:nvSpPr>
        <p:spPr/>
        <p:txBody>
          <a:bodyPr/>
          <a:lstStyle/>
          <a:p>
            <a:r>
              <a:rPr lang="en-IN" dirty="0" smtClean="0"/>
              <a:t>By default, for all methods that return value, mock returns null, an empty collection or appropriate primitive/primitive wrapper value (</a:t>
            </a:r>
            <a:r>
              <a:rPr lang="en-IN" dirty="0" err="1" smtClean="0"/>
              <a:t>e.g</a:t>
            </a:r>
            <a:r>
              <a:rPr lang="en-IN" dirty="0" smtClean="0"/>
              <a:t>: 0, false, ... for </a:t>
            </a:r>
            <a:r>
              <a:rPr lang="en-IN" dirty="0" err="1" smtClean="0"/>
              <a:t>int</a:t>
            </a:r>
            <a:r>
              <a:rPr lang="en-IN" dirty="0" smtClean="0"/>
              <a:t>/Integer, </a:t>
            </a:r>
            <a:r>
              <a:rPr lang="en-IN" dirty="0" err="1" smtClean="0"/>
              <a:t>boolean</a:t>
            </a:r>
            <a:r>
              <a:rPr lang="en-IN" dirty="0" smtClean="0"/>
              <a:t>/Boolean, ...).</a:t>
            </a:r>
          </a:p>
          <a:p>
            <a:r>
              <a:rPr lang="en-IN" dirty="0" smtClean="0"/>
              <a:t> Once stubbed, the method will always return stubbed value regardless of how many times it is called.</a:t>
            </a:r>
          </a:p>
          <a:p>
            <a:r>
              <a:rPr lang="en-IN" dirty="0" smtClean="0"/>
              <a:t>Last stubbing is more important - when you stubbed the same method with the same arguments many times. Other words: </a:t>
            </a:r>
            <a:r>
              <a:rPr lang="en-IN" b="1" dirty="0" smtClean="0"/>
              <a:t>the order of stubbing matters</a:t>
            </a:r>
            <a:r>
              <a:rPr lang="en-IN" dirty="0" smtClean="0"/>
              <a:t> but it is only meaningful rarely, e.g. when stubbing exactly the same method calls or sometimes when argument matchers are used, etc.</a:t>
            </a:r>
          </a:p>
          <a:p>
            <a:endParaRPr lang="en-IN" dirty="0"/>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behavior of mocked objects</a:t>
            </a:r>
            <a:endParaRPr lang="en-IN" dirty="0"/>
          </a:p>
        </p:txBody>
      </p:sp>
      <p:sp>
        <p:nvSpPr>
          <p:cNvPr id="3" name="Content Placeholder 2"/>
          <p:cNvSpPr>
            <a:spLocks noGrp="1"/>
          </p:cNvSpPr>
          <p:nvPr>
            <p:ph idx="1"/>
          </p:nvPr>
        </p:nvSpPr>
        <p:spPr/>
        <p:txBody>
          <a:bodyPr/>
          <a:lstStyle/>
          <a:p>
            <a:pPr>
              <a:buNone/>
            </a:pPr>
            <a:r>
              <a:rPr lang="en-IN" dirty="0" err="1" smtClean="0"/>
              <a:t>ArrayList</a:t>
            </a:r>
            <a:r>
              <a:rPr lang="en-IN" dirty="0" smtClean="0"/>
              <a:t> </a:t>
            </a:r>
            <a:r>
              <a:rPr lang="en-IN" dirty="0" err="1" smtClean="0"/>
              <a:t>mockedList</a:t>
            </a:r>
            <a:r>
              <a:rPr lang="en-IN" dirty="0" smtClean="0"/>
              <a:t> = mock(</a:t>
            </a:r>
            <a:r>
              <a:rPr lang="en-IN" dirty="0" err="1" smtClean="0"/>
              <a:t>ArrayList.class</a:t>
            </a:r>
            <a:r>
              <a:rPr lang="en-IN" dirty="0" smtClean="0"/>
              <a:t>);</a:t>
            </a:r>
          </a:p>
          <a:p>
            <a:pPr>
              <a:buNone/>
            </a:pPr>
            <a:endParaRPr lang="en-IN" dirty="0" smtClean="0"/>
          </a:p>
          <a:p>
            <a:pPr>
              <a:buNone/>
            </a:pPr>
            <a:r>
              <a:rPr lang="en-IN" dirty="0" smtClean="0"/>
              <a:t>//stubbing</a:t>
            </a:r>
          </a:p>
          <a:p>
            <a:pPr>
              <a:buNone/>
            </a:pPr>
            <a:r>
              <a:rPr lang="en-IN" dirty="0" smtClean="0"/>
              <a:t>when(</a:t>
            </a:r>
            <a:r>
              <a:rPr lang="en-IN" dirty="0" err="1" smtClean="0"/>
              <a:t>mockedList.get</a:t>
            </a:r>
            <a:r>
              <a:rPr lang="en-IN" dirty="0" smtClean="0"/>
              <a:t>(0)).</a:t>
            </a:r>
            <a:r>
              <a:rPr lang="en-IN" dirty="0" err="1" smtClean="0"/>
              <a:t>thenReturn</a:t>
            </a:r>
            <a:r>
              <a:rPr lang="en-IN" dirty="0" smtClean="0"/>
              <a:t>("first");</a:t>
            </a:r>
          </a:p>
          <a:p>
            <a:pPr>
              <a:buNone/>
            </a:pPr>
            <a:r>
              <a:rPr lang="en-IN" dirty="0" smtClean="0"/>
              <a:t>when(</a:t>
            </a:r>
            <a:r>
              <a:rPr lang="en-IN" dirty="0" err="1" smtClean="0"/>
              <a:t>mockedList.get</a:t>
            </a:r>
            <a:r>
              <a:rPr lang="en-IN" dirty="0" smtClean="0"/>
              <a:t>(1)).</a:t>
            </a:r>
            <a:r>
              <a:rPr lang="en-IN" dirty="0" err="1" smtClean="0"/>
              <a:t>thenThrow</a:t>
            </a:r>
            <a:r>
              <a:rPr lang="en-IN" dirty="0" smtClean="0"/>
              <a:t>(new </a:t>
            </a:r>
            <a:r>
              <a:rPr lang="en-IN" dirty="0" err="1" smtClean="0"/>
              <a:t>RuntimeException</a:t>
            </a:r>
            <a:r>
              <a:rPr lang="en-IN" dirty="0" smtClean="0"/>
              <a:t>());</a:t>
            </a:r>
          </a:p>
          <a:p>
            <a:pPr>
              <a:buNone/>
            </a:pPr>
            <a:endParaRPr lang="en-IN" dirty="0" smtClean="0"/>
          </a:p>
          <a:p>
            <a:pPr>
              <a:buNone/>
            </a:pPr>
            <a:r>
              <a:rPr lang="en-IN" dirty="0" smtClean="0"/>
              <a:t>//following prints "first"</a:t>
            </a:r>
          </a:p>
          <a:p>
            <a:pPr>
              <a:buNone/>
            </a:pPr>
            <a:r>
              <a:rPr lang="en-IN" dirty="0" err="1" smtClean="0"/>
              <a:t>System.out.println</a:t>
            </a:r>
            <a:r>
              <a:rPr lang="en-IN" dirty="0" smtClean="0"/>
              <a:t>(</a:t>
            </a:r>
            <a:r>
              <a:rPr lang="en-IN" dirty="0" err="1" smtClean="0"/>
              <a:t>mockedList.get</a:t>
            </a:r>
            <a:r>
              <a:rPr lang="en-IN" dirty="0" smtClean="0"/>
              <a:t>(0));</a:t>
            </a:r>
          </a:p>
          <a:p>
            <a:pPr>
              <a:buNone/>
            </a:pPr>
            <a:r>
              <a:rPr lang="en-IN" dirty="0" smtClean="0"/>
              <a:t>//following throws runtime exception</a:t>
            </a:r>
          </a:p>
          <a:p>
            <a:pPr>
              <a:buNone/>
            </a:pPr>
            <a:r>
              <a:rPr lang="en-IN" dirty="0" err="1" smtClean="0"/>
              <a:t>System.out.println</a:t>
            </a:r>
            <a:r>
              <a:rPr lang="en-IN" dirty="0" smtClean="0"/>
              <a:t>(</a:t>
            </a:r>
            <a:r>
              <a:rPr lang="en-IN" dirty="0" err="1" smtClean="0"/>
              <a:t>mockedList.get</a:t>
            </a:r>
            <a:r>
              <a:rPr lang="en-IN" dirty="0" smtClean="0"/>
              <a:t>(1));</a:t>
            </a:r>
          </a:p>
          <a:p>
            <a:pPr>
              <a:buNone/>
            </a:pPr>
            <a:r>
              <a:rPr lang="en-IN" dirty="0" smtClean="0"/>
              <a:t>//following prints "null" because get(999) was not stubbed</a:t>
            </a:r>
          </a:p>
          <a:p>
            <a:pPr>
              <a:buNone/>
            </a:pPr>
            <a:r>
              <a:rPr lang="en-IN" dirty="0" err="1" smtClean="0"/>
              <a:t>System.out.println</a:t>
            </a:r>
            <a:r>
              <a:rPr lang="en-IN" dirty="0" smtClean="0"/>
              <a:t>(</a:t>
            </a:r>
            <a:r>
              <a:rPr lang="en-IN" dirty="0" err="1" smtClean="0"/>
              <a:t>mockedList.get</a:t>
            </a:r>
            <a:r>
              <a:rPr lang="en-IN" dirty="0" smtClean="0"/>
              <a:t>(999));</a:t>
            </a:r>
            <a:endParaRPr lang="en-IN" dirty="0"/>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Stubbing void methods</a:t>
            </a:r>
            <a:endParaRPr lang="en-IN" dirty="0"/>
          </a:p>
        </p:txBody>
      </p:sp>
      <p:sp>
        <p:nvSpPr>
          <p:cNvPr id="3" name="Content Placeholder 2"/>
          <p:cNvSpPr>
            <a:spLocks noGrp="1"/>
          </p:cNvSpPr>
          <p:nvPr>
            <p:ph idx="1"/>
          </p:nvPr>
        </p:nvSpPr>
        <p:spPr/>
        <p:txBody>
          <a:bodyPr/>
          <a:lstStyle/>
          <a:p>
            <a:r>
              <a:rPr lang="en-IN" dirty="0" smtClean="0"/>
              <a:t>Stubbing voids requires different approach from when(Object) because the compiler does not like void methods inside brackets...</a:t>
            </a:r>
            <a:r>
              <a:rPr lang="en-IN" dirty="0" err="1" smtClean="0"/>
              <a:t>doThrow</a:t>
            </a:r>
            <a:r>
              <a:rPr lang="en-IN" dirty="0" smtClean="0"/>
              <a:t>(</a:t>
            </a:r>
            <a:r>
              <a:rPr lang="en-IN" dirty="0" err="1" smtClean="0"/>
              <a:t>Throwable</a:t>
            </a:r>
            <a:r>
              <a:rPr lang="en-IN" dirty="0" smtClean="0"/>
              <a:t>) replaces the </a:t>
            </a:r>
            <a:r>
              <a:rPr lang="en-IN" dirty="0" err="1" smtClean="0"/>
              <a:t>stubVoid</a:t>
            </a:r>
            <a:r>
              <a:rPr lang="en-IN" dirty="0" smtClean="0"/>
              <a:t>(Object) method for stubbing voids. </a:t>
            </a:r>
          </a:p>
          <a:p>
            <a:r>
              <a:rPr lang="en-IN" dirty="0" smtClean="0"/>
              <a:t>The main reason is improved readability and consistency with the family of </a:t>
            </a:r>
            <a:r>
              <a:rPr lang="en-IN" dirty="0" err="1" smtClean="0"/>
              <a:t>doAnswer</a:t>
            </a:r>
            <a:r>
              <a:rPr lang="en-IN" dirty="0" smtClean="0"/>
              <a:t>() methods.</a:t>
            </a:r>
          </a:p>
          <a:p>
            <a:endParaRPr lang="en-US" dirty="0" smtClean="0"/>
          </a:p>
          <a:p>
            <a:r>
              <a:rPr lang="en-US" dirty="0" err="1" smtClean="0"/>
              <a:t>doNothing</a:t>
            </a:r>
            <a:r>
              <a:rPr lang="en-US" dirty="0" smtClean="0"/>
              <a:t>().when(</a:t>
            </a:r>
            <a:r>
              <a:rPr lang="en-US" dirty="0" err="1" smtClean="0"/>
              <a:t>emplyoeeDAO</a:t>
            </a:r>
            <a:r>
              <a:rPr lang="en-US" dirty="0" smtClean="0"/>
              <a:t>).</a:t>
            </a:r>
            <a:r>
              <a:rPr lang="en-US" dirty="0" err="1" smtClean="0"/>
              <a:t>insertEmployee</a:t>
            </a:r>
            <a:r>
              <a:rPr lang="en-US" dirty="0" smtClean="0"/>
              <a:t>();</a:t>
            </a:r>
            <a:endParaRPr lang="en-IN" dirty="0" smtClean="0"/>
          </a:p>
          <a:p>
            <a:endParaRPr lang="en-IN"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1 : Introduction to Junit</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Unit Testing</a:t>
            </a:r>
          </a:p>
          <a:p>
            <a:pPr>
              <a:buFont typeface="Wingdings" panose="05000000000000000000" pitchFamily="2" charset="2"/>
              <a:buChar char="Ø"/>
            </a:pPr>
            <a:r>
              <a:rPr lang="en-US" dirty="0" smtClean="0"/>
              <a:t>Junit</a:t>
            </a:r>
          </a:p>
          <a:p>
            <a:pPr>
              <a:buFont typeface="Wingdings" panose="05000000000000000000" pitchFamily="2" charset="2"/>
              <a:buChar char="Ø"/>
            </a:pPr>
            <a:r>
              <a:rPr lang="en-US" dirty="0" smtClean="0"/>
              <a:t>Features of Junit</a:t>
            </a:r>
          </a:p>
          <a:p>
            <a:pPr>
              <a:buFont typeface="Wingdings" panose="05000000000000000000" pitchFamily="2" charset="2"/>
              <a:buChar char="Ø"/>
            </a:pPr>
            <a:r>
              <a:rPr lang="en-US" dirty="0" smtClean="0"/>
              <a:t>Advantages of Junit</a:t>
            </a:r>
          </a:p>
          <a:p>
            <a:pPr>
              <a:buFont typeface="Wingdings" panose="05000000000000000000" pitchFamily="2" charset="2"/>
              <a:buChar char="Ø"/>
            </a:pPr>
            <a:r>
              <a:rPr lang="en-US" dirty="0" smtClean="0"/>
              <a:t>Writing first Junit test</a:t>
            </a:r>
          </a:p>
          <a:p>
            <a:pPr>
              <a:buFont typeface="Wingdings" panose="05000000000000000000" pitchFamily="2" charset="2"/>
              <a:buChar char="Ø"/>
            </a:pPr>
            <a:r>
              <a:rPr lang="en-US" dirty="0" smtClean="0"/>
              <a:t>Annotations used in Junit</a:t>
            </a:r>
          </a:p>
          <a:p>
            <a:pPr>
              <a:buFont typeface="Wingdings" panose="05000000000000000000" pitchFamily="2" charset="2"/>
              <a:buChar char="Ø"/>
            </a:pPr>
            <a:r>
              <a:rPr lang="en-US" dirty="0" smtClean="0"/>
              <a:t>Rules</a:t>
            </a:r>
            <a:endParaRPr lang="en-US" dirty="0"/>
          </a:p>
        </p:txBody>
      </p:sp>
    </p:spTree>
    <p:extLst>
      <p:ext uri="{BB962C8B-B14F-4D97-AF65-F5344CB8AC3E}">
        <p14:creationId xmlns:p14="http://schemas.microsoft.com/office/powerpoint/2010/main" val="2847184359"/>
      </p:ext>
    </p:extLst>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Stubbing void methods with exceptions</a:t>
            </a:r>
            <a:endParaRPr lang="en-IN" dirty="0"/>
          </a:p>
        </p:txBody>
      </p:sp>
      <p:sp>
        <p:nvSpPr>
          <p:cNvPr id="3" name="Content Placeholder 2"/>
          <p:cNvSpPr>
            <a:spLocks noGrp="1"/>
          </p:cNvSpPr>
          <p:nvPr>
            <p:ph idx="1"/>
          </p:nvPr>
        </p:nvSpPr>
        <p:spPr/>
        <p:txBody>
          <a:bodyPr/>
          <a:lstStyle/>
          <a:p>
            <a:pPr marL="0" indent="0">
              <a:buNone/>
            </a:pPr>
            <a:endParaRPr lang="en-IN" dirty="0" smtClean="0"/>
          </a:p>
          <a:p>
            <a:pPr marL="0" indent="0">
              <a:buNone/>
            </a:pPr>
            <a:r>
              <a:rPr lang="en-IN" dirty="0" err="1" smtClean="0"/>
              <a:t>doThrow</a:t>
            </a:r>
            <a:r>
              <a:rPr lang="en-IN" dirty="0" smtClean="0"/>
              <a:t>(new </a:t>
            </a:r>
            <a:r>
              <a:rPr lang="en-IN" dirty="0" err="1" smtClean="0"/>
              <a:t>RuntimeException</a:t>
            </a:r>
            <a:r>
              <a:rPr lang="en-IN" dirty="0" smtClean="0"/>
              <a:t>()).when(</a:t>
            </a:r>
            <a:r>
              <a:rPr lang="en-IN" dirty="0" err="1" smtClean="0"/>
              <a:t>mockedList</a:t>
            </a:r>
            <a:r>
              <a:rPr lang="en-IN" dirty="0" smtClean="0"/>
              <a:t>).clear(); </a:t>
            </a:r>
          </a:p>
          <a:p>
            <a:pPr marL="0" indent="0">
              <a:buNone/>
            </a:pPr>
            <a:endParaRPr lang="en-IN" dirty="0" smtClean="0"/>
          </a:p>
          <a:p>
            <a:pPr marL="0" indent="0">
              <a:buNone/>
            </a:pPr>
            <a:r>
              <a:rPr lang="en-US" dirty="0" smtClean="0"/>
              <a:t>If you call </a:t>
            </a:r>
            <a:r>
              <a:rPr lang="en-IN" dirty="0" err="1" smtClean="0"/>
              <a:t>mockedList.clear</a:t>
            </a:r>
            <a:r>
              <a:rPr lang="en-IN" dirty="0" smtClean="0"/>
              <a:t>(), It will throw </a:t>
            </a:r>
            <a:r>
              <a:rPr lang="en-IN" dirty="0" err="1" smtClean="0"/>
              <a:t>RuntimeException</a:t>
            </a:r>
            <a:r>
              <a:rPr lang="en-IN" dirty="0" smtClean="0"/>
              <a:t>.</a:t>
            </a:r>
            <a:endParaRPr lang="en-IN" dirty="0"/>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Argument Matchers</a:t>
            </a:r>
            <a:endParaRPr lang="en-IN" dirty="0"/>
          </a:p>
        </p:txBody>
      </p:sp>
      <p:sp>
        <p:nvSpPr>
          <p:cNvPr id="3" name="Content Placeholder 2"/>
          <p:cNvSpPr>
            <a:spLocks noGrp="1"/>
          </p:cNvSpPr>
          <p:nvPr>
            <p:ph idx="1"/>
          </p:nvPr>
        </p:nvSpPr>
        <p:spPr/>
        <p:txBody>
          <a:bodyPr/>
          <a:lstStyle/>
          <a:p>
            <a:r>
              <a:rPr lang="en-IN" dirty="0" smtClean="0"/>
              <a:t>Mockito verifies argument values in natural java style: by using an equals() method. Sometimes, when extra flexibility is required then you might use argument matchers:</a:t>
            </a:r>
          </a:p>
          <a:p>
            <a:pPr fontAlgn="base">
              <a:buNone/>
            </a:pPr>
            <a:endParaRPr lang="en-US" dirty="0" smtClean="0"/>
          </a:p>
          <a:p>
            <a:pPr fontAlgn="base"/>
            <a:r>
              <a:rPr lang="en-IN" dirty="0" smtClean="0"/>
              <a:t>stubbing using built-in </a:t>
            </a:r>
            <a:r>
              <a:rPr lang="en-IN" dirty="0" err="1" smtClean="0"/>
              <a:t>anyInt</a:t>
            </a:r>
            <a:r>
              <a:rPr lang="en-IN" dirty="0" smtClean="0"/>
              <a:t>() argument matcher</a:t>
            </a:r>
          </a:p>
          <a:p>
            <a:pPr fontAlgn="base">
              <a:buNone/>
            </a:pPr>
            <a:r>
              <a:rPr lang="en-IN" dirty="0" smtClean="0"/>
              <a:t>	when(</a:t>
            </a:r>
            <a:r>
              <a:rPr lang="en-IN" dirty="0" err="1" smtClean="0"/>
              <a:t>mockedList.get</a:t>
            </a:r>
            <a:r>
              <a:rPr lang="en-IN" dirty="0" smtClean="0"/>
              <a:t>(</a:t>
            </a:r>
            <a:r>
              <a:rPr lang="en-IN" dirty="0" err="1" smtClean="0"/>
              <a:t>anyInt</a:t>
            </a:r>
            <a:r>
              <a:rPr lang="en-IN" dirty="0" smtClean="0"/>
              <a:t>())).</a:t>
            </a:r>
            <a:r>
              <a:rPr lang="en-IN" dirty="0" err="1" smtClean="0"/>
              <a:t>thenReturn</a:t>
            </a:r>
            <a:r>
              <a:rPr lang="en-IN" dirty="0" smtClean="0"/>
              <a:t>("element“)</a:t>
            </a:r>
          </a:p>
          <a:p>
            <a:pPr fontAlgn="base">
              <a:buNone/>
            </a:pPr>
            <a:endParaRPr lang="en-US" dirty="0" smtClean="0"/>
          </a:p>
          <a:p>
            <a:pPr fontAlgn="base"/>
            <a:r>
              <a:rPr lang="en-IN" dirty="0" smtClean="0"/>
              <a:t>following prints "element"</a:t>
            </a:r>
          </a:p>
          <a:p>
            <a:pPr fontAlgn="base">
              <a:buNone/>
            </a:pPr>
            <a:r>
              <a:rPr lang="en-IN" dirty="0" smtClean="0"/>
              <a:t>	</a:t>
            </a:r>
            <a:r>
              <a:rPr lang="en-IN" dirty="0" err="1" smtClean="0"/>
              <a:t>System.out.println</a:t>
            </a:r>
            <a:r>
              <a:rPr lang="en-IN" dirty="0" smtClean="0"/>
              <a:t>(</a:t>
            </a:r>
            <a:r>
              <a:rPr lang="en-IN" dirty="0" err="1" smtClean="0"/>
              <a:t>mockedList.get</a:t>
            </a:r>
            <a:r>
              <a:rPr lang="en-IN" dirty="0" smtClean="0"/>
              <a:t>(999));</a:t>
            </a:r>
          </a:p>
          <a:p>
            <a:pPr fontAlgn="base">
              <a:buNone/>
            </a:pPr>
            <a:endParaRPr lang="en-IN" dirty="0" smtClean="0"/>
          </a:p>
          <a:p>
            <a:endParaRPr lang="en-IN" dirty="0"/>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smtClean="0"/>
              <a:t>If you are using argument matchers, </a:t>
            </a:r>
            <a:r>
              <a:rPr lang="en-IN" b="1" dirty="0" smtClean="0"/>
              <a:t>all arguments</a:t>
            </a:r>
            <a:r>
              <a:rPr lang="en-IN" dirty="0" smtClean="0"/>
              <a:t> have to be provided by matchers.</a:t>
            </a:r>
          </a:p>
          <a:p>
            <a:pPr marL="0" indent="0">
              <a:buNone/>
            </a:pPr>
            <a:endParaRPr lang="en-US" dirty="0" smtClean="0"/>
          </a:p>
          <a:p>
            <a:pPr marL="0" indent="0">
              <a:buNone/>
            </a:pPr>
            <a:r>
              <a:rPr lang="en-IN" dirty="0" smtClean="0"/>
              <a:t>Correct way - </a:t>
            </a:r>
            <a:r>
              <a:rPr lang="en-IN" dirty="0" err="1" smtClean="0"/>
              <a:t>eq</a:t>
            </a:r>
            <a:r>
              <a:rPr lang="en-IN" dirty="0" smtClean="0"/>
              <a:t>() is also an argument matcher</a:t>
            </a:r>
            <a:endParaRPr lang="en-US" dirty="0" smtClean="0"/>
          </a:p>
          <a:p>
            <a:pPr marL="0" indent="0">
              <a:buNone/>
            </a:pPr>
            <a:r>
              <a:rPr lang="en-IN" dirty="0" smtClean="0"/>
              <a:t>	verify(mock).</a:t>
            </a:r>
            <a:r>
              <a:rPr lang="en-IN" dirty="0" err="1" smtClean="0"/>
              <a:t>someMethod</a:t>
            </a:r>
            <a:r>
              <a:rPr lang="en-IN" dirty="0" smtClean="0"/>
              <a:t>(</a:t>
            </a:r>
            <a:r>
              <a:rPr lang="en-IN" dirty="0" err="1" smtClean="0"/>
              <a:t>anyInt</a:t>
            </a:r>
            <a:r>
              <a:rPr lang="en-IN" dirty="0" smtClean="0"/>
              <a:t>(), </a:t>
            </a:r>
            <a:r>
              <a:rPr lang="en-IN" dirty="0" err="1" smtClean="0"/>
              <a:t>anyString</a:t>
            </a:r>
            <a:r>
              <a:rPr lang="en-IN" dirty="0" smtClean="0"/>
              <a:t>(), </a:t>
            </a:r>
            <a:r>
              <a:rPr lang="en-IN" dirty="0" err="1" smtClean="0"/>
              <a:t>eq</a:t>
            </a:r>
            <a:r>
              <a:rPr lang="en-IN" dirty="0" smtClean="0"/>
              <a:t>("third argument"));</a:t>
            </a:r>
          </a:p>
          <a:p>
            <a:pPr marL="0" indent="0">
              <a:buNone/>
            </a:pPr>
            <a:endParaRPr lang="en-US" dirty="0" smtClean="0"/>
          </a:p>
          <a:p>
            <a:pPr marL="0" indent="0">
              <a:buNone/>
            </a:pPr>
            <a:r>
              <a:rPr lang="en-US" dirty="0" smtClean="0"/>
              <a:t>Incorrect way</a:t>
            </a:r>
          </a:p>
          <a:p>
            <a:pPr marL="0" indent="0">
              <a:buNone/>
            </a:pPr>
            <a:r>
              <a:rPr lang="en-IN" dirty="0" smtClean="0"/>
              <a:t>	verify(mock).</a:t>
            </a:r>
            <a:r>
              <a:rPr lang="en-IN" dirty="0" err="1" smtClean="0"/>
              <a:t>someMethod</a:t>
            </a:r>
            <a:r>
              <a:rPr lang="en-IN" dirty="0" smtClean="0"/>
              <a:t>(</a:t>
            </a:r>
            <a:r>
              <a:rPr lang="en-IN" dirty="0" err="1" smtClean="0"/>
              <a:t>anyInt</a:t>
            </a:r>
            <a:r>
              <a:rPr lang="en-IN" dirty="0" smtClean="0"/>
              <a:t>(), </a:t>
            </a:r>
            <a:r>
              <a:rPr lang="en-IN" dirty="0" err="1" smtClean="0"/>
              <a:t>anyString</a:t>
            </a:r>
            <a:r>
              <a:rPr lang="en-IN" dirty="0" smtClean="0"/>
              <a:t>(), "third argument");</a:t>
            </a:r>
          </a:p>
          <a:p>
            <a:pPr marL="0" indent="0">
              <a:buNone/>
            </a:pPr>
            <a:endParaRPr lang="en-IN" dirty="0" smtClean="0"/>
          </a:p>
          <a:p>
            <a:pPr marL="0" indent="0">
              <a:buNone/>
            </a:pPr>
            <a:endParaRPr lang="en-US" dirty="0" smtClean="0"/>
          </a:p>
          <a:p>
            <a:pPr marL="0" indent="0">
              <a:buNone/>
            </a:pPr>
            <a:r>
              <a:rPr lang="en-IN" dirty="0" smtClean="0"/>
              <a:t>You cannot use </a:t>
            </a:r>
            <a:r>
              <a:rPr lang="en-IN" dirty="0" err="1" smtClean="0"/>
              <a:t>anyObject</a:t>
            </a:r>
            <a:r>
              <a:rPr lang="en-IN" dirty="0" smtClean="0"/>
              <a:t>(), </a:t>
            </a:r>
            <a:r>
              <a:rPr lang="en-IN" dirty="0" err="1" smtClean="0"/>
              <a:t>eq</a:t>
            </a:r>
            <a:r>
              <a:rPr lang="en-IN" dirty="0" smtClean="0"/>
              <a:t>() methods outside of verified/stubbed method.</a:t>
            </a:r>
          </a:p>
          <a:p>
            <a:pPr>
              <a:buNone/>
            </a:pPr>
            <a:endParaRPr lang="en-US" dirty="0" smtClean="0"/>
          </a:p>
          <a:p>
            <a:pPr>
              <a:buNone/>
            </a:pPr>
            <a:endParaRPr lang="en-US" dirty="0" smtClean="0"/>
          </a:p>
          <a:p>
            <a:pPr>
              <a:buNone/>
            </a:pPr>
            <a:endParaRPr lang="en-IN" dirty="0" smtClean="0"/>
          </a:p>
          <a:p>
            <a:pPr>
              <a:buNone/>
            </a:pPr>
            <a:endParaRPr lang="en-US" dirty="0" smtClean="0"/>
          </a:p>
          <a:p>
            <a:pPr>
              <a:buNone/>
            </a:pPr>
            <a:endParaRPr lang="en-US" dirty="0" smtClean="0"/>
          </a:p>
          <a:p>
            <a:pPr>
              <a:buNone/>
            </a:pPr>
            <a:endParaRPr lang="en-IN" dirty="0" smtClean="0"/>
          </a:p>
          <a:p>
            <a:pPr>
              <a:buNone/>
            </a:pPr>
            <a:endParaRPr lang="en-US" dirty="0" smtClean="0"/>
          </a:p>
          <a:p>
            <a:pPr>
              <a:buNone/>
            </a:pPr>
            <a:endParaRPr lang="en-IN" dirty="0" smtClean="0"/>
          </a:p>
          <a:p>
            <a:pPr>
              <a:buNone/>
            </a:pPr>
            <a:endParaRPr lang="en-US" dirty="0" smtClean="0"/>
          </a:p>
          <a:p>
            <a:pPr>
              <a:buNone/>
            </a:pPr>
            <a:endParaRPr lang="en-IN" dirty="0" smtClean="0"/>
          </a:p>
          <a:p>
            <a:pPr>
              <a:buNone/>
            </a:pPr>
            <a:endParaRPr lang="en-US" dirty="0" smtClean="0"/>
          </a:p>
          <a:p>
            <a:pPr>
              <a:buNone/>
            </a:pPr>
            <a:endParaRPr lang="en-IN" dirty="0"/>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methods of Matchers family</a:t>
            </a:r>
            <a:endParaRPr lang="en-IN" dirty="0"/>
          </a:p>
        </p:txBody>
      </p:sp>
      <p:sp>
        <p:nvSpPr>
          <p:cNvPr id="3" name="Content Placeholder 2"/>
          <p:cNvSpPr>
            <a:spLocks noGrp="1"/>
          </p:cNvSpPr>
          <p:nvPr>
            <p:ph idx="1"/>
          </p:nvPr>
        </p:nvSpPr>
        <p:spPr/>
        <p:txBody>
          <a:bodyPr/>
          <a:lstStyle/>
          <a:p>
            <a:r>
              <a:rPr lang="en-US" dirty="0" err="1" smtClean="0"/>
              <a:t>anyObject</a:t>
            </a:r>
            <a:r>
              <a:rPr lang="en-US" dirty="0" smtClean="0"/>
              <a:t>()</a:t>
            </a:r>
          </a:p>
          <a:p>
            <a:r>
              <a:rPr lang="en-US" dirty="0" smtClean="0"/>
              <a:t>any()</a:t>
            </a:r>
          </a:p>
          <a:p>
            <a:r>
              <a:rPr lang="en-US" dirty="0" err="1" smtClean="0"/>
              <a:t>anyString</a:t>
            </a:r>
            <a:r>
              <a:rPr lang="en-US" dirty="0" smtClean="0"/>
              <a:t>()</a:t>
            </a:r>
          </a:p>
          <a:p>
            <a:r>
              <a:rPr lang="en-US" dirty="0" err="1" smtClean="0"/>
              <a:t>anyList</a:t>
            </a:r>
            <a:r>
              <a:rPr lang="en-US" dirty="0" smtClean="0"/>
              <a:t>()</a:t>
            </a:r>
          </a:p>
          <a:p>
            <a:r>
              <a:rPr lang="en-US" dirty="0" err="1" smtClean="0"/>
              <a:t>anyListOf</a:t>
            </a:r>
            <a:r>
              <a:rPr lang="en-US" dirty="0" smtClean="0"/>
              <a:t>()</a:t>
            </a:r>
          </a:p>
          <a:p>
            <a:r>
              <a:rPr lang="en-US" dirty="0" err="1" smtClean="0"/>
              <a:t>anyBoolean</a:t>
            </a:r>
            <a:r>
              <a:rPr lang="en-US" dirty="0" smtClean="0"/>
              <a:t>()</a:t>
            </a:r>
          </a:p>
          <a:p>
            <a:r>
              <a:rPr lang="en-US" dirty="0" err="1" smtClean="0"/>
              <a:t>anyCollection</a:t>
            </a:r>
            <a:r>
              <a:rPr lang="en-US" dirty="0" smtClean="0"/>
              <a:t>()</a:t>
            </a:r>
          </a:p>
          <a:p>
            <a:r>
              <a:rPr lang="en-US" dirty="0" err="1" smtClean="0"/>
              <a:t>anySetOf</a:t>
            </a:r>
            <a:r>
              <a:rPr lang="en-US" dirty="0" smtClean="0"/>
              <a:t>()</a:t>
            </a:r>
          </a:p>
          <a:p>
            <a:r>
              <a:rPr lang="en-US" dirty="0" err="1" smtClean="0"/>
              <a:t>anyShort</a:t>
            </a:r>
            <a:r>
              <a:rPr lang="en-US" dirty="0" smtClean="0"/>
              <a:t>()</a:t>
            </a:r>
          </a:p>
          <a:p>
            <a:r>
              <a:rPr lang="en-US" dirty="0" err="1" smtClean="0"/>
              <a:t>anyDouble</a:t>
            </a:r>
            <a:r>
              <a:rPr lang="en-US" dirty="0" smtClean="0"/>
              <a:t>()</a:t>
            </a:r>
          </a:p>
          <a:p>
            <a:r>
              <a:rPr lang="en-US" dirty="0" err="1" smtClean="0"/>
              <a:t>anyFloat</a:t>
            </a:r>
            <a:r>
              <a:rPr lang="en-US" dirty="0" smtClean="0"/>
              <a:t>()</a:t>
            </a:r>
            <a:endParaRPr lang="en-IN" dirty="0"/>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IN" dirty="0"/>
              <a:t>By default, for all methods that return value, mock returns null, an empty collection or appropriate primitive/primitive wrapper value (</a:t>
            </a:r>
            <a:r>
              <a:rPr lang="en-IN" dirty="0" err="1"/>
              <a:t>e.g</a:t>
            </a:r>
            <a:r>
              <a:rPr lang="en-IN" dirty="0"/>
              <a:t>: 0, false, ... for </a:t>
            </a:r>
            <a:r>
              <a:rPr lang="en-IN" dirty="0" err="1"/>
              <a:t>int</a:t>
            </a:r>
            <a:r>
              <a:rPr lang="en-IN" dirty="0"/>
              <a:t>/Integer, </a:t>
            </a:r>
            <a:r>
              <a:rPr lang="en-IN" dirty="0" err="1"/>
              <a:t>boolean</a:t>
            </a:r>
            <a:r>
              <a:rPr lang="en-IN" dirty="0"/>
              <a:t>/Boolean, ...).</a:t>
            </a:r>
          </a:p>
          <a:p>
            <a:r>
              <a:rPr lang="en-IN" dirty="0"/>
              <a:t> Once stubbed, the method will always return stubbed value regardless of how many times it is called</a:t>
            </a:r>
            <a:r>
              <a:rPr lang="en-IN" dirty="0" smtClean="0"/>
              <a:t>.</a:t>
            </a:r>
          </a:p>
          <a:p>
            <a:r>
              <a:rPr lang="en-IN" dirty="0" smtClean="0"/>
              <a:t>We need to define behaviour of the mocked object so that the mocked object returns the value which we expect in the tests</a:t>
            </a:r>
          </a:p>
          <a:p>
            <a:pPr marL="0" indent="0">
              <a:buNone/>
            </a:pPr>
            <a:r>
              <a:rPr lang="en-IN" dirty="0" smtClean="0"/>
              <a:t> 	e.g. </a:t>
            </a:r>
            <a:r>
              <a:rPr lang="en-IN" dirty="0"/>
              <a:t>when(</a:t>
            </a:r>
            <a:r>
              <a:rPr lang="en-IN" dirty="0" err="1"/>
              <a:t>mockedList.get</a:t>
            </a:r>
            <a:r>
              <a:rPr lang="en-IN" dirty="0"/>
              <a:t>(0)).</a:t>
            </a:r>
            <a:r>
              <a:rPr lang="en-IN" dirty="0" err="1"/>
              <a:t>thenReturn</a:t>
            </a:r>
            <a:r>
              <a:rPr lang="en-IN" dirty="0"/>
              <a:t>("first</a:t>
            </a:r>
            <a:r>
              <a:rPr lang="en-IN" dirty="0" smtClean="0"/>
              <a:t>");</a:t>
            </a:r>
          </a:p>
          <a:p>
            <a:r>
              <a:rPr lang="en-IN" dirty="0" smtClean="0"/>
              <a:t>If there are methods that expect some input, we use the argument matchers.</a:t>
            </a:r>
          </a:p>
          <a:p>
            <a:pPr marL="0" indent="0">
              <a:buNone/>
            </a:pPr>
            <a:r>
              <a:rPr lang="en-IN" dirty="0"/>
              <a:t>	</a:t>
            </a:r>
            <a:r>
              <a:rPr lang="en-IN" dirty="0" smtClean="0"/>
              <a:t>e.g. </a:t>
            </a:r>
            <a:r>
              <a:rPr lang="en-IN" dirty="0"/>
              <a:t>when(</a:t>
            </a:r>
            <a:r>
              <a:rPr lang="en-IN" dirty="0" err="1"/>
              <a:t>mockedList.get</a:t>
            </a:r>
            <a:r>
              <a:rPr lang="en-IN" dirty="0"/>
              <a:t>(</a:t>
            </a:r>
            <a:r>
              <a:rPr lang="en-IN" dirty="0" err="1"/>
              <a:t>anyInt</a:t>
            </a:r>
            <a:r>
              <a:rPr lang="en-IN" dirty="0"/>
              <a:t>())).</a:t>
            </a:r>
            <a:r>
              <a:rPr lang="en-IN" dirty="0" err="1"/>
              <a:t>thenReturn</a:t>
            </a:r>
            <a:r>
              <a:rPr lang="en-IN" dirty="0"/>
              <a:t>("element“)</a:t>
            </a:r>
          </a:p>
          <a:p>
            <a:pPr marL="0" indent="0">
              <a:buNone/>
            </a:pPr>
            <a:endParaRPr lang="en-IN" dirty="0"/>
          </a:p>
          <a:p>
            <a:pPr marL="0" indent="0">
              <a:buNone/>
            </a:pPr>
            <a:endParaRPr lang="en-IN" dirty="0"/>
          </a:p>
          <a:p>
            <a:pPr marL="0" indent="0">
              <a:buNone/>
            </a:pPr>
            <a:endParaRPr lang="en-IN" dirty="0"/>
          </a:p>
          <a:p>
            <a:endParaRPr lang="en-US" dirty="0"/>
          </a:p>
        </p:txBody>
      </p:sp>
    </p:spTree>
    <p:extLst>
      <p:ext uri="{BB962C8B-B14F-4D97-AF65-F5344CB8AC3E}">
        <p14:creationId xmlns:p14="http://schemas.microsoft.com/office/powerpoint/2010/main" val="2097664254"/>
      </p:ext>
    </p:extLst>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6 – Verification in </a:t>
            </a:r>
            <a:r>
              <a:rPr lang="en-US" dirty="0" err="1" smtClean="0"/>
              <a:t>Mockito</a:t>
            </a:r>
            <a:r>
              <a:rPr lang="en-US" dirty="0" smtClean="0"/>
              <a:t> and Spying</a:t>
            </a:r>
            <a:endParaRPr lang="en-US" dirty="0"/>
          </a:p>
        </p:txBody>
      </p:sp>
      <p:sp>
        <p:nvSpPr>
          <p:cNvPr id="3" name="Content Placeholder 2"/>
          <p:cNvSpPr>
            <a:spLocks noGrp="1"/>
          </p:cNvSpPr>
          <p:nvPr>
            <p:ph idx="1"/>
          </p:nvPr>
        </p:nvSpPr>
        <p:spPr/>
        <p:txBody>
          <a:bodyPr/>
          <a:lstStyle/>
          <a:p>
            <a:r>
              <a:rPr lang="en-US" dirty="0"/>
              <a:t>Verifying exact number of </a:t>
            </a:r>
            <a:r>
              <a:rPr lang="en-US" dirty="0" smtClean="0"/>
              <a:t>invocations</a:t>
            </a:r>
          </a:p>
          <a:p>
            <a:r>
              <a:rPr lang="en-US" dirty="0" smtClean="0"/>
              <a:t>Verification in order</a:t>
            </a:r>
          </a:p>
          <a:p>
            <a:r>
              <a:rPr lang="en-US" dirty="0" smtClean="0"/>
              <a:t>Spy</a:t>
            </a:r>
          </a:p>
          <a:p>
            <a:endParaRPr lang="en-US" dirty="0"/>
          </a:p>
        </p:txBody>
      </p:sp>
    </p:spTree>
    <p:extLst>
      <p:ext uri="{BB962C8B-B14F-4D97-AF65-F5344CB8AC3E}">
        <p14:creationId xmlns:p14="http://schemas.microsoft.com/office/powerpoint/2010/main" val="1411534537"/>
      </p:ext>
    </p:extLst>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verify</a:t>
            </a:r>
            <a:endParaRPr lang="en-US" dirty="0"/>
          </a:p>
        </p:txBody>
      </p:sp>
      <p:sp>
        <p:nvSpPr>
          <p:cNvPr id="3" name="Content Placeholder 2"/>
          <p:cNvSpPr>
            <a:spLocks noGrp="1"/>
          </p:cNvSpPr>
          <p:nvPr>
            <p:ph idx="1"/>
          </p:nvPr>
        </p:nvSpPr>
        <p:spPr/>
        <p:txBody>
          <a:bodyPr/>
          <a:lstStyle/>
          <a:p>
            <a:r>
              <a:rPr lang="en-US" dirty="0" smtClean="0"/>
              <a:t>Till now we have created mocks, defined their behaviour</a:t>
            </a:r>
          </a:p>
          <a:p>
            <a:r>
              <a:rPr lang="en-US" dirty="0" smtClean="0"/>
              <a:t>We have written test which uses the mocked objects</a:t>
            </a:r>
          </a:p>
          <a:p>
            <a:r>
              <a:rPr lang="en-US" dirty="0" smtClean="0"/>
              <a:t>If want to be sure that our test has interacted with the mocked object, we use verify method from </a:t>
            </a:r>
            <a:r>
              <a:rPr lang="en-US" dirty="0" err="1" smtClean="0"/>
              <a:t>org.mockito.Mockito</a:t>
            </a:r>
            <a:r>
              <a:rPr lang="en-US" dirty="0" smtClean="0"/>
              <a:t> class.</a:t>
            </a:r>
          </a:p>
        </p:txBody>
      </p:sp>
    </p:spTree>
    <p:extLst>
      <p:ext uri="{BB962C8B-B14F-4D97-AF65-F5344CB8AC3E}">
        <p14:creationId xmlns:p14="http://schemas.microsoft.com/office/powerpoint/2010/main" val="637787412"/>
      </p:ext>
    </p:extLst>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Verifying exact number of invocations</a:t>
            </a:r>
            <a:endParaRPr lang="en-IN" dirty="0"/>
          </a:p>
        </p:txBody>
      </p:sp>
      <p:sp>
        <p:nvSpPr>
          <p:cNvPr id="3" name="Content Placeholder 2"/>
          <p:cNvSpPr>
            <a:spLocks noGrp="1"/>
          </p:cNvSpPr>
          <p:nvPr>
            <p:ph idx="1"/>
          </p:nvPr>
        </p:nvSpPr>
        <p:spPr/>
        <p:txBody>
          <a:bodyPr/>
          <a:lstStyle/>
          <a:p>
            <a:pPr marL="0" indent="0">
              <a:buNone/>
            </a:pPr>
            <a:r>
              <a:rPr lang="en-IN" b="1" dirty="0" smtClean="0"/>
              <a:t>Verifying exact number of invocations / at least x / never</a:t>
            </a:r>
          </a:p>
          <a:p>
            <a:endParaRPr lang="en-US" b="1" dirty="0" smtClean="0"/>
          </a:p>
          <a:p>
            <a:pPr>
              <a:buNone/>
            </a:pPr>
            <a:r>
              <a:rPr lang="en-US" b="1" dirty="0" smtClean="0"/>
              <a:t>	List  </a:t>
            </a:r>
            <a:r>
              <a:rPr lang="en-US" b="1" dirty="0" err="1" smtClean="0"/>
              <a:t>mockedList</a:t>
            </a:r>
            <a:r>
              <a:rPr lang="en-US" b="1" dirty="0" smtClean="0"/>
              <a:t> = </a:t>
            </a:r>
            <a:r>
              <a:rPr lang="en-US" b="1" dirty="0" err="1" smtClean="0"/>
              <a:t>Mockito.mock</a:t>
            </a:r>
            <a:r>
              <a:rPr lang="en-US" b="1" dirty="0" smtClean="0"/>
              <a:t>(</a:t>
            </a:r>
            <a:r>
              <a:rPr lang="en-US" b="1" dirty="0" err="1" smtClean="0"/>
              <a:t>ArrayList.class</a:t>
            </a:r>
            <a:r>
              <a:rPr lang="en-US" b="1" dirty="0" smtClean="0"/>
              <a:t>);</a:t>
            </a:r>
          </a:p>
          <a:p>
            <a:pPr>
              <a:buNone/>
            </a:pPr>
            <a:r>
              <a:rPr lang="en-IN" dirty="0" smtClean="0"/>
              <a:t>	</a:t>
            </a:r>
            <a:r>
              <a:rPr lang="en-IN" dirty="0" err="1" smtClean="0"/>
              <a:t>mockedList.add</a:t>
            </a:r>
            <a:r>
              <a:rPr lang="en-IN" dirty="0" smtClean="0"/>
              <a:t>("once"); </a:t>
            </a:r>
          </a:p>
          <a:p>
            <a:pPr>
              <a:buNone/>
            </a:pPr>
            <a:r>
              <a:rPr lang="en-IN" dirty="0" smtClean="0"/>
              <a:t>	</a:t>
            </a:r>
          </a:p>
          <a:p>
            <a:pPr>
              <a:buNone/>
            </a:pPr>
            <a:r>
              <a:rPr lang="en-IN" dirty="0" smtClean="0"/>
              <a:t>	</a:t>
            </a:r>
            <a:r>
              <a:rPr lang="en-IN" dirty="0" err="1" smtClean="0"/>
              <a:t>mockedList.add</a:t>
            </a:r>
            <a:r>
              <a:rPr lang="en-IN" dirty="0" smtClean="0"/>
              <a:t>("twice"); </a:t>
            </a:r>
          </a:p>
          <a:p>
            <a:pPr>
              <a:buNone/>
            </a:pPr>
            <a:r>
              <a:rPr lang="en-IN" dirty="0" smtClean="0"/>
              <a:t>	</a:t>
            </a:r>
            <a:r>
              <a:rPr lang="en-IN" dirty="0" err="1" smtClean="0"/>
              <a:t>mockedList.add</a:t>
            </a:r>
            <a:r>
              <a:rPr lang="en-IN" dirty="0" smtClean="0"/>
              <a:t>("twice"); </a:t>
            </a:r>
          </a:p>
          <a:p>
            <a:pPr>
              <a:buNone/>
            </a:pPr>
            <a:endParaRPr lang="en-IN" dirty="0" smtClean="0"/>
          </a:p>
          <a:p>
            <a:pPr>
              <a:buNone/>
            </a:pPr>
            <a:r>
              <a:rPr lang="en-IN" dirty="0" smtClean="0"/>
              <a:t>	</a:t>
            </a:r>
            <a:r>
              <a:rPr lang="en-IN" dirty="0" err="1" smtClean="0"/>
              <a:t>mockedList.add</a:t>
            </a:r>
            <a:r>
              <a:rPr lang="en-IN" dirty="0" smtClean="0"/>
              <a:t>("three times");</a:t>
            </a:r>
          </a:p>
          <a:p>
            <a:pPr>
              <a:buNone/>
            </a:pPr>
            <a:r>
              <a:rPr lang="en-IN" dirty="0" smtClean="0"/>
              <a:t>	</a:t>
            </a:r>
            <a:r>
              <a:rPr lang="en-IN" dirty="0" err="1" smtClean="0"/>
              <a:t>mockedList.add</a:t>
            </a:r>
            <a:r>
              <a:rPr lang="en-IN" dirty="0" smtClean="0"/>
              <a:t>("three times"); </a:t>
            </a:r>
          </a:p>
          <a:p>
            <a:pPr>
              <a:buNone/>
            </a:pPr>
            <a:r>
              <a:rPr lang="en-IN" dirty="0" smtClean="0"/>
              <a:t>	</a:t>
            </a:r>
            <a:r>
              <a:rPr lang="en-IN" dirty="0" err="1" smtClean="0"/>
              <a:t>mockedList.add</a:t>
            </a:r>
            <a:r>
              <a:rPr lang="en-IN" dirty="0" smtClean="0"/>
              <a:t>("three times"); </a:t>
            </a:r>
            <a:r>
              <a:rPr lang="en-US" b="1" dirty="0" smtClean="0"/>
              <a:t> </a:t>
            </a:r>
            <a:endParaRPr lang="en-IN" b="1" dirty="0" smtClean="0"/>
          </a:p>
          <a:p>
            <a:endParaRPr lang="en-IN" dirty="0"/>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dirty="0" smtClean="0"/>
              <a:t>These 2 verifications work exactly the same way</a:t>
            </a:r>
          </a:p>
          <a:p>
            <a:pPr marL="0" indent="0">
              <a:buNone/>
            </a:pPr>
            <a:endParaRPr lang="en-US" dirty="0" smtClean="0"/>
          </a:p>
          <a:p>
            <a:pPr marL="0" indent="0">
              <a:buNone/>
            </a:pPr>
            <a:r>
              <a:rPr lang="en-IN" dirty="0" smtClean="0"/>
              <a:t>	verify(</a:t>
            </a:r>
            <a:r>
              <a:rPr lang="en-IN" dirty="0" err="1" smtClean="0"/>
              <a:t>mockedList</a:t>
            </a:r>
            <a:r>
              <a:rPr lang="en-IN" dirty="0" smtClean="0"/>
              <a:t>).add("once");</a:t>
            </a:r>
          </a:p>
          <a:p>
            <a:pPr marL="0" indent="0">
              <a:buNone/>
            </a:pPr>
            <a:r>
              <a:rPr lang="en-IN" dirty="0" smtClean="0"/>
              <a:t>	verify(</a:t>
            </a:r>
            <a:r>
              <a:rPr lang="en-IN" dirty="0" err="1" smtClean="0"/>
              <a:t>mockedList</a:t>
            </a:r>
            <a:r>
              <a:rPr lang="en-IN" dirty="0" smtClean="0"/>
              <a:t>, times(1)).add("once"); </a:t>
            </a:r>
          </a:p>
          <a:p>
            <a:pPr marL="0" indent="0">
              <a:buNone/>
            </a:pPr>
            <a:endParaRPr lang="en-US" dirty="0" smtClean="0"/>
          </a:p>
          <a:p>
            <a:pPr marL="0" indent="0">
              <a:buNone/>
            </a:pPr>
            <a:r>
              <a:rPr lang="en-IN" b="1" dirty="0" smtClean="0"/>
              <a:t>times(1) is the default.</a:t>
            </a:r>
            <a:r>
              <a:rPr lang="en-IN" dirty="0" smtClean="0"/>
              <a:t> Therefore using times(1) explicitly can be omitted.</a:t>
            </a:r>
          </a:p>
          <a:p>
            <a:pPr marL="0" indent="0">
              <a:buNone/>
            </a:pPr>
            <a:endParaRPr lang="en-US" dirty="0" smtClean="0"/>
          </a:p>
          <a:p>
            <a:pPr marL="0" indent="0">
              <a:buNone/>
            </a:pPr>
            <a:r>
              <a:rPr lang="en-US" dirty="0" smtClean="0"/>
              <a:t>Verifying exact number of times</a:t>
            </a:r>
          </a:p>
          <a:p>
            <a:pPr marL="0" indent="0">
              <a:buNone/>
            </a:pPr>
            <a:endParaRPr lang="en-US" dirty="0" smtClean="0"/>
          </a:p>
          <a:p>
            <a:pPr marL="0" indent="0">
              <a:buNone/>
            </a:pPr>
            <a:r>
              <a:rPr lang="en-IN" dirty="0" smtClean="0"/>
              <a:t>	verify(</a:t>
            </a:r>
            <a:r>
              <a:rPr lang="en-IN" dirty="0" err="1" smtClean="0"/>
              <a:t>mockedList</a:t>
            </a:r>
            <a:r>
              <a:rPr lang="en-IN" dirty="0" smtClean="0"/>
              <a:t>, times(2)).add("twice"); </a:t>
            </a:r>
          </a:p>
          <a:p>
            <a:pPr marL="0" indent="0">
              <a:buNone/>
            </a:pPr>
            <a:r>
              <a:rPr lang="en-IN" dirty="0" smtClean="0"/>
              <a:t>	verify(</a:t>
            </a:r>
            <a:r>
              <a:rPr lang="en-IN" dirty="0" err="1" smtClean="0"/>
              <a:t>mockedList</a:t>
            </a:r>
            <a:r>
              <a:rPr lang="en-IN" dirty="0" smtClean="0"/>
              <a:t>, times(3)).add("three times"); </a:t>
            </a:r>
          </a:p>
          <a:p>
            <a:pPr marL="0" indent="0">
              <a:buNone/>
            </a:pPr>
            <a:endParaRPr lang="en-IN" dirty="0"/>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smtClean="0"/>
              <a:t>verification using never(). </a:t>
            </a:r>
          </a:p>
          <a:p>
            <a:pPr marL="0" indent="0">
              <a:buNone/>
            </a:pPr>
            <a:r>
              <a:rPr lang="en-IN" dirty="0" smtClean="0"/>
              <a:t>never() is an alias to times(0) .</a:t>
            </a:r>
          </a:p>
          <a:p>
            <a:pPr marL="0" indent="0">
              <a:buNone/>
            </a:pPr>
            <a:endParaRPr lang="en-IN" dirty="0" smtClean="0"/>
          </a:p>
          <a:p>
            <a:pPr marL="0" indent="0">
              <a:buNone/>
            </a:pPr>
            <a:r>
              <a:rPr lang="en-IN" dirty="0" smtClean="0"/>
              <a:t>	verify(</a:t>
            </a:r>
            <a:r>
              <a:rPr lang="en-IN" dirty="0" err="1" smtClean="0"/>
              <a:t>mockedList</a:t>
            </a:r>
            <a:r>
              <a:rPr lang="en-IN" dirty="0" smtClean="0"/>
              <a:t>, never()).add("never happened");</a:t>
            </a:r>
          </a:p>
          <a:p>
            <a:pPr marL="0" indent="0">
              <a:buNone/>
            </a:pPr>
            <a:endParaRPr lang="en-US" dirty="0" smtClean="0"/>
          </a:p>
          <a:p>
            <a:pPr marL="0" indent="0">
              <a:buNone/>
            </a:pPr>
            <a:r>
              <a:rPr lang="en-IN" dirty="0" smtClean="0"/>
              <a:t>verification using </a:t>
            </a:r>
            <a:r>
              <a:rPr lang="en-IN" dirty="0" err="1" smtClean="0"/>
              <a:t>atLeast</a:t>
            </a:r>
            <a:r>
              <a:rPr lang="en-IN" dirty="0" smtClean="0"/>
              <a:t>()/</a:t>
            </a:r>
            <a:r>
              <a:rPr lang="en-IN" dirty="0" err="1" smtClean="0"/>
              <a:t>atMost</a:t>
            </a:r>
            <a:r>
              <a:rPr lang="en-IN" dirty="0" smtClean="0"/>
              <a:t>() </a:t>
            </a:r>
          </a:p>
          <a:p>
            <a:pPr marL="0" indent="0">
              <a:buNone/>
            </a:pPr>
            <a:endParaRPr lang="en-IN" dirty="0" smtClean="0"/>
          </a:p>
          <a:p>
            <a:pPr marL="0" indent="0">
              <a:buNone/>
            </a:pPr>
            <a:r>
              <a:rPr lang="en-IN" dirty="0" smtClean="0"/>
              <a:t>	verify(</a:t>
            </a:r>
            <a:r>
              <a:rPr lang="en-IN" dirty="0" err="1" smtClean="0"/>
              <a:t>mockedList</a:t>
            </a:r>
            <a:r>
              <a:rPr lang="en-IN" dirty="0" smtClean="0"/>
              <a:t>, </a:t>
            </a:r>
            <a:r>
              <a:rPr lang="en-IN" dirty="0" err="1" smtClean="0"/>
              <a:t>atLeastOnce</a:t>
            </a:r>
            <a:r>
              <a:rPr lang="en-IN" dirty="0" smtClean="0"/>
              <a:t>()).add("three times");</a:t>
            </a:r>
          </a:p>
          <a:p>
            <a:pPr marL="0" indent="0">
              <a:buNone/>
            </a:pPr>
            <a:r>
              <a:rPr lang="en-IN" dirty="0" smtClean="0"/>
              <a:t> 	verify(</a:t>
            </a:r>
            <a:r>
              <a:rPr lang="en-IN" dirty="0" err="1" smtClean="0"/>
              <a:t>mockedList</a:t>
            </a:r>
            <a:r>
              <a:rPr lang="en-IN" dirty="0" smtClean="0"/>
              <a:t>, </a:t>
            </a:r>
            <a:r>
              <a:rPr lang="en-IN" dirty="0" err="1" smtClean="0"/>
              <a:t>atLeast</a:t>
            </a:r>
            <a:r>
              <a:rPr lang="en-IN" dirty="0" smtClean="0"/>
              <a:t>(2)).add(“twice”); </a:t>
            </a:r>
          </a:p>
          <a:p>
            <a:pPr marL="0" indent="0">
              <a:buNone/>
            </a:pPr>
            <a:r>
              <a:rPr lang="en-IN" dirty="0" smtClean="0"/>
              <a:t>	verify(</a:t>
            </a:r>
            <a:r>
              <a:rPr lang="en-IN" dirty="0" err="1" smtClean="0"/>
              <a:t>mockedList</a:t>
            </a:r>
            <a:r>
              <a:rPr lang="en-IN" dirty="0" smtClean="0"/>
              <a:t>, </a:t>
            </a:r>
            <a:r>
              <a:rPr lang="en-IN" dirty="0" err="1" smtClean="0"/>
              <a:t>atMost</a:t>
            </a:r>
            <a:r>
              <a:rPr lang="en-IN" dirty="0" smtClean="0"/>
              <a:t>(5)).add("three times"); </a:t>
            </a:r>
            <a:br>
              <a:rPr lang="en-IN" dirty="0" smtClean="0"/>
            </a:br>
            <a:endParaRPr lang="en-IN" dirty="0" smtClean="0"/>
          </a:p>
          <a:p>
            <a:pPr marL="0" indent="0">
              <a:buNone/>
            </a:pPr>
            <a:endParaRPr lang="en-US" dirty="0" smtClean="0"/>
          </a:p>
          <a:p>
            <a:pPr marL="0" indent="0">
              <a:buNone/>
            </a:pPr>
            <a:endParaRPr lang="en-IN" dirty="0" smtClean="0"/>
          </a:p>
          <a:p>
            <a:pPr marL="0" indent="0">
              <a:buNone/>
            </a:pPr>
            <a:endParaRPr lang="en-US" dirty="0" smtClean="0"/>
          </a:p>
          <a:p>
            <a:pPr marL="0" indent="0">
              <a:buNone/>
            </a:pPr>
            <a:endParaRPr lang="en-IN"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Unit Testing</a:t>
            </a:r>
            <a:endParaRPr lang="en-IN" dirty="0"/>
          </a:p>
        </p:txBody>
      </p:sp>
      <p:sp>
        <p:nvSpPr>
          <p:cNvPr id="5" name="Content Placeholder 4"/>
          <p:cNvSpPr>
            <a:spLocks noGrp="1"/>
          </p:cNvSpPr>
          <p:nvPr>
            <p:ph idx="1"/>
          </p:nvPr>
        </p:nvSpPr>
        <p:spPr/>
        <p:txBody>
          <a:bodyPr/>
          <a:lstStyle/>
          <a:p>
            <a:r>
              <a:rPr lang="en-IN" dirty="0" smtClean="0"/>
              <a:t>A unit is the smallest testable part of an application like functions, classes, procedures, interfaces. Unit testing is a method by which individual units of source code are tested to determine if they are fit for use.</a:t>
            </a:r>
          </a:p>
          <a:p>
            <a:r>
              <a:rPr lang="en-IN" dirty="0" smtClean="0"/>
              <a:t>Unit tests are basically written and executed by software developers to make sure that code meets its design and requirements and behaves as expected.</a:t>
            </a:r>
          </a:p>
          <a:p>
            <a:r>
              <a:rPr lang="en-IN" dirty="0" smtClean="0"/>
              <a:t>The goal of unit testing is to segregate each part of the program and test that the individual parts are working correctly.</a:t>
            </a:r>
          </a:p>
          <a:p>
            <a:r>
              <a:rPr lang="en-IN" dirty="0" smtClean="0"/>
              <a:t>This means that for any function or procedure when a set of inputs are given then it should return the proper values. It should handle the failures gracefully during the course of execution when any invalid input is given.</a:t>
            </a:r>
          </a:p>
          <a:p>
            <a:r>
              <a:rPr lang="en-IN" dirty="0" smtClean="0"/>
              <a:t>A unit test provides a written contract that the piece of code must assure. Hence it has several benefits.</a:t>
            </a:r>
          </a:p>
          <a:p>
            <a:pPr>
              <a:buNone/>
            </a:pPr>
            <a:endParaRPr lang="en-IN" dirty="0" smtClean="0"/>
          </a:p>
        </p:txBody>
      </p:sp>
    </p:spTree>
    <p:extLst>
      <p:ext uri="{BB962C8B-B14F-4D97-AF65-F5344CB8AC3E}">
        <p14:creationId xmlns:p14="http://schemas.microsoft.com/office/powerpoint/2010/main" val="1461393578"/>
      </p:ext>
    </p:extLst>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sure interactions never happened on mocks</a:t>
            </a:r>
            <a:endParaRPr lang="en-IN" dirty="0"/>
          </a:p>
        </p:txBody>
      </p:sp>
      <p:sp>
        <p:nvSpPr>
          <p:cNvPr id="3" name="Content Placeholder 2"/>
          <p:cNvSpPr>
            <a:spLocks noGrp="1"/>
          </p:cNvSpPr>
          <p:nvPr>
            <p:ph idx="1"/>
          </p:nvPr>
        </p:nvSpPr>
        <p:spPr/>
        <p:txBody>
          <a:bodyPr/>
          <a:lstStyle/>
          <a:p>
            <a:pPr>
              <a:buNone/>
            </a:pPr>
            <a:r>
              <a:rPr lang="en-US" dirty="0" smtClean="0"/>
              <a:t>	List&lt;String&gt; </a:t>
            </a:r>
            <a:r>
              <a:rPr lang="en-US" dirty="0" err="1" smtClean="0"/>
              <a:t>mockTwo</a:t>
            </a:r>
            <a:r>
              <a:rPr lang="en-US" dirty="0" smtClean="0"/>
              <a:t> = </a:t>
            </a:r>
            <a:r>
              <a:rPr lang="en-US" dirty="0" err="1" smtClean="0"/>
              <a:t>Mockito.mock</a:t>
            </a:r>
            <a:r>
              <a:rPr lang="en-US" dirty="0" smtClean="0"/>
              <a:t>(List&lt;String&gt;);</a:t>
            </a:r>
            <a:endParaRPr lang="en-IN" dirty="0" smtClean="0"/>
          </a:p>
          <a:p>
            <a:pPr>
              <a:buNone/>
            </a:pPr>
            <a:r>
              <a:rPr lang="en-US" dirty="0" smtClean="0"/>
              <a:t>	List&lt;String&gt; </a:t>
            </a:r>
            <a:r>
              <a:rPr lang="en-US" dirty="0" err="1" smtClean="0"/>
              <a:t>mockThree</a:t>
            </a:r>
            <a:r>
              <a:rPr lang="en-US" dirty="0" smtClean="0"/>
              <a:t> = </a:t>
            </a:r>
            <a:r>
              <a:rPr lang="en-US" dirty="0" err="1" smtClean="0"/>
              <a:t>Mockito.mock</a:t>
            </a:r>
            <a:r>
              <a:rPr lang="en-US" dirty="0" smtClean="0"/>
              <a:t>(List&lt;String&gt;);</a:t>
            </a:r>
            <a:endParaRPr lang="en-IN" dirty="0" smtClean="0"/>
          </a:p>
          <a:p>
            <a:endParaRPr lang="en-IN" dirty="0" smtClean="0"/>
          </a:p>
          <a:p>
            <a:pPr>
              <a:buNone/>
            </a:pPr>
            <a:r>
              <a:rPr lang="en-IN" dirty="0" smtClean="0"/>
              <a:t>	</a:t>
            </a:r>
            <a:r>
              <a:rPr lang="en-IN" dirty="0" err="1" smtClean="0"/>
              <a:t>mockedList.add</a:t>
            </a:r>
            <a:r>
              <a:rPr lang="en-IN" dirty="0" smtClean="0"/>
              <a:t>("one"); </a:t>
            </a:r>
          </a:p>
          <a:p>
            <a:endParaRPr lang="en-IN" dirty="0" smtClean="0"/>
          </a:p>
          <a:p>
            <a:pPr>
              <a:buNone/>
            </a:pPr>
            <a:r>
              <a:rPr lang="en-IN" dirty="0" smtClean="0"/>
              <a:t>	//ordinary verification </a:t>
            </a:r>
          </a:p>
          <a:p>
            <a:pPr>
              <a:buNone/>
            </a:pPr>
            <a:r>
              <a:rPr lang="en-IN" dirty="0" smtClean="0"/>
              <a:t>	verify(</a:t>
            </a:r>
            <a:r>
              <a:rPr lang="en-IN" dirty="0" err="1" smtClean="0"/>
              <a:t>mockedList</a:t>
            </a:r>
            <a:r>
              <a:rPr lang="en-IN" dirty="0" smtClean="0"/>
              <a:t>).add("one"); </a:t>
            </a:r>
          </a:p>
          <a:p>
            <a:endParaRPr lang="en-IN" dirty="0" smtClean="0"/>
          </a:p>
          <a:p>
            <a:pPr>
              <a:buNone/>
            </a:pPr>
            <a:r>
              <a:rPr lang="en-IN" dirty="0" smtClean="0"/>
              <a:t>	//verify that method was never called on a mock </a:t>
            </a:r>
          </a:p>
          <a:p>
            <a:pPr>
              <a:buNone/>
            </a:pPr>
            <a:r>
              <a:rPr lang="en-IN" dirty="0" smtClean="0"/>
              <a:t>	verify(</a:t>
            </a:r>
            <a:r>
              <a:rPr lang="en-IN" dirty="0" err="1" smtClean="0"/>
              <a:t>mockedList</a:t>
            </a:r>
            <a:r>
              <a:rPr lang="en-IN" dirty="0" smtClean="0"/>
              <a:t>, never()).add("two"); </a:t>
            </a:r>
          </a:p>
          <a:p>
            <a:endParaRPr lang="en-IN" dirty="0" smtClean="0"/>
          </a:p>
          <a:p>
            <a:pPr>
              <a:buNone/>
            </a:pPr>
            <a:r>
              <a:rPr lang="en-IN" dirty="0" smtClean="0"/>
              <a:t>	//verify that other mocks were not interacted </a:t>
            </a:r>
            <a:r>
              <a:rPr lang="en-IN" dirty="0" err="1" smtClean="0"/>
              <a:t>verifyZeroInteractions</a:t>
            </a:r>
            <a:r>
              <a:rPr lang="en-IN" dirty="0" smtClean="0"/>
              <a:t>(</a:t>
            </a:r>
            <a:r>
              <a:rPr lang="en-IN" dirty="0" err="1" smtClean="0"/>
              <a:t>mockTwo</a:t>
            </a:r>
            <a:r>
              <a:rPr lang="en-IN" dirty="0" smtClean="0"/>
              <a:t>, </a:t>
            </a:r>
            <a:r>
              <a:rPr lang="en-IN" dirty="0" err="1" smtClean="0"/>
              <a:t>mockThree</a:t>
            </a:r>
            <a:r>
              <a:rPr lang="en-IN" dirty="0" smtClean="0"/>
              <a:t>);</a:t>
            </a:r>
            <a:endParaRPr lang="en-IN" dirty="0"/>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Verification in Order</a:t>
            </a:r>
            <a:endParaRPr lang="en-IN" dirty="0"/>
          </a:p>
        </p:txBody>
      </p:sp>
      <p:sp>
        <p:nvSpPr>
          <p:cNvPr id="3" name="Content Placeholder 2"/>
          <p:cNvSpPr>
            <a:spLocks noGrp="1"/>
          </p:cNvSpPr>
          <p:nvPr>
            <p:ph idx="1"/>
          </p:nvPr>
        </p:nvSpPr>
        <p:spPr/>
        <p:txBody>
          <a:bodyPr/>
          <a:lstStyle/>
          <a:p>
            <a:r>
              <a:rPr lang="en-IN" dirty="0" smtClean="0"/>
              <a:t>Verification in order is flexible - you don't have to verify all interactions one-by-one but only those that you are interested in testing in order. Also, you can create </a:t>
            </a:r>
            <a:r>
              <a:rPr lang="en-IN" dirty="0" err="1" smtClean="0"/>
              <a:t>InOrder</a:t>
            </a:r>
            <a:r>
              <a:rPr lang="en-IN" dirty="0" smtClean="0"/>
              <a:t> object passing only mocks that are relevant for in-order verification.</a:t>
            </a:r>
          </a:p>
          <a:p>
            <a:endParaRPr lang="en-IN" b="1" dirty="0" smtClean="0"/>
          </a:p>
          <a:p>
            <a:endParaRPr lang="en-IN" dirty="0"/>
          </a:p>
        </p:txBody>
      </p:sp>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buNone/>
            </a:pPr>
            <a:r>
              <a:rPr lang="en-IN" dirty="0" smtClean="0"/>
              <a:t>List </a:t>
            </a:r>
            <a:r>
              <a:rPr lang="en-IN" dirty="0" err="1" smtClean="0"/>
              <a:t>firstMock</a:t>
            </a:r>
            <a:r>
              <a:rPr lang="en-IN" dirty="0" smtClean="0"/>
              <a:t> = mock(</a:t>
            </a:r>
            <a:r>
              <a:rPr lang="en-IN" dirty="0" err="1" smtClean="0"/>
              <a:t>List.class</a:t>
            </a:r>
            <a:r>
              <a:rPr lang="en-IN" dirty="0" smtClean="0"/>
              <a:t>); </a:t>
            </a:r>
          </a:p>
          <a:p>
            <a:pPr>
              <a:buNone/>
            </a:pPr>
            <a:r>
              <a:rPr lang="en-IN" dirty="0" smtClean="0"/>
              <a:t>List </a:t>
            </a:r>
            <a:r>
              <a:rPr lang="en-IN" dirty="0" err="1" smtClean="0"/>
              <a:t>secondMock</a:t>
            </a:r>
            <a:r>
              <a:rPr lang="en-IN" dirty="0" smtClean="0"/>
              <a:t> = mock(</a:t>
            </a:r>
            <a:r>
              <a:rPr lang="en-IN" dirty="0" err="1" smtClean="0"/>
              <a:t>List.class</a:t>
            </a:r>
            <a:r>
              <a:rPr lang="en-IN" dirty="0" smtClean="0"/>
              <a:t>); </a:t>
            </a:r>
          </a:p>
          <a:p>
            <a:pPr>
              <a:buNone/>
            </a:pPr>
            <a:endParaRPr lang="en-IN" dirty="0" smtClean="0"/>
          </a:p>
          <a:p>
            <a:pPr>
              <a:buNone/>
            </a:pPr>
            <a:r>
              <a:rPr lang="en-IN" dirty="0" smtClean="0"/>
              <a:t>//using mocks </a:t>
            </a:r>
            <a:r>
              <a:rPr lang="en-IN" dirty="0" err="1" smtClean="0"/>
              <a:t>firstMock.add</a:t>
            </a:r>
            <a:r>
              <a:rPr lang="en-IN" dirty="0" smtClean="0"/>
              <a:t>("was called first"); </a:t>
            </a:r>
          </a:p>
          <a:p>
            <a:pPr>
              <a:buNone/>
            </a:pPr>
            <a:r>
              <a:rPr lang="en-IN" dirty="0" err="1" smtClean="0"/>
              <a:t>secondMock.add</a:t>
            </a:r>
            <a:r>
              <a:rPr lang="en-IN" dirty="0" smtClean="0"/>
              <a:t>("was called second"); </a:t>
            </a:r>
          </a:p>
          <a:p>
            <a:pPr>
              <a:buNone/>
            </a:pPr>
            <a:endParaRPr lang="en-IN" dirty="0" smtClean="0"/>
          </a:p>
          <a:p>
            <a:pPr>
              <a:buNone/>
            </a:pPr>
            <a:r>
              <a:rPr lang="en-IN" dirty="0" smtClean="0"/>
              <a:t>//create </a:t>
            </a:r>
            <a:r>
              <a:rPr lang="en-IN" dirty="0" err="1" smtClean="0"/>
              <a:t>inOrder</a:t>
            </a:r>
            <a:r>
              <a:rPr lang="en-IN" dirty="0" smtClean="0"/>
              <a:t> object passing any mocks that need to be verified in order </a:t>
            </a:r>
            <a:r>
              <a:rPr lang="en-IN" dirty="0" err="1" smtClean="0"/>
              <a:t>InOrder</a:t>
            </a:r>
            <a:r>
              <a:rPr lang="en-IN" dirty="0" smtClean="0"/>
              <a:t> </a:t>
            </a:r>
            <a:r>
              <a:rPr lang="en-IN" dirty="0" err="1" smtClean="0"/>
              <a:t>inOrder</a:t>
            </a:r>
            <a:r>
              <a:rPr lang="en-IN" dirty="0" smtClean="0"/>
              <a:t> = </a:t>
            </a:r>
            <a:r>
              <a:rPr lang="en-IN" dirty="0" err="1" smtClean="0"/>
              <a:t>inOrder</a:t>
            </a:r>
            <a:r>
              <a:rPr lang="en-IN" dirty="0" smtClean="0"/>
              <a:t>(</a:t>
            </a:r>
            <a:r>
              <a:rPr lang="en-IN" dirty="0" err="1" smtClean="0"/>
              <a:t>firstMock</a:t>
            </a:r>
            <a:r>
              <a:rPr lang="en-IN" dirty="0" smtClean="0"/>
              <a:t>, </a:t>
            </a:r>
            <a:r>
              <a:rPr lang="en-IN" dirty="0" err="1" smtClean="0"/>
              <a:t>secondMock</a:t>
            </a:r>
            <a:r>
              <a:rPr lang="en-IN" dirty="0" smtClean="0"/>
              <a:t>); </a:t>
            </a:r>
          </a:p>
          <a:p>
            <a:endParaRPr lang="en-IN" dirty="0" smtClean="0"/>
          </a:p>
          <a:p>
            <a:pPr>
              <a:buNone/>
            </a:pPr>
            <a:r>
              <a:rPr lang="en-IN" dirty="0" smtClean="0"/>
              <a:t>//following will make sure that </a:t>
            </a:r>
            <a:r>
              <a:rPr lang="en-IN" dirty="0" err="1" smtClean="0"/>
              <a:t>firstMock</a:t>
            </a:r>
            <a:r>
              <a:rPr lang="en-IN" dirty="0" smtClean="0"/>
              <a:t> was called before </a:t>
            </a:r>
            <a:r>
              <a:rPr lang="en-IN" dirty="0" err="1" smtClean="0"/>
              <a:t>secondMock</a:t>
            </a:r>
            <a:r>
              <a:rPr lang="en-IN" dirty="0" smtClean="0"/>
              <a:t> </a:t>
            </a:r>
            <a:r>
              <a:rPr lang="en-IN" dirty="0" err="1" smtClean="0"/>
              <a:t>inOrder.verify</a:t>
            </a:r>
            <a:r>
              <a:rPr lang="en-IN" dirty="0" smtClean="0"/>
              <a:t>(</a:t>
            </a:r>
            <a:r>
              <a:rPr lang="en-IN" dirty="0" err="1" smtClean="0"/>
              <a:t>firstMock</a:t>
            </a:r>
            <a:r>
              <a:rPr lang="en-IN" dirty="0" smtClean="0"/>
              <a:t>).add("was called first"); </a:t>
            </a:r>
            <a:r>
              <a:rPr lang="en-IN" dirty="0" err="1" smtClean="0"/>
              <a:t>inOrder.verify</a:t>
            </a:r>
            <a:r>
              <a:rPr lang="en-IN" dirty="0" smtClean="0"/>
              <a:t>(</a:t>
            </a:r>
            <a:r>
              <a:rPr lang="en-IN" dirty="0" err="1" smtClean="0"/>
              <a:t>secondMock</a:t>
            </a:r>
            <a:r>
              <a:rPr lang="en-IN" dirty="0" smtClean="0"/>
              <a:t>).add("was called second");</a:t>
            </a:r>
            <a:endParaRPr lang="en-IN" dirty="0"/>
          </a:p>
        </p:txBody>
      </p:sp>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err="1" smtClean="0"/>
              <a:t>Spy'ing</a:t>
            </a:r>
            <a:r>
              <a:rPr lang="en-IN" dirty="0" smtClean="0"/>
              <a:t>...</a:t>
            </a:r>
            <a:endParaRPr lang="en-IN" dirty="0"/>
          </a:p>
        </p:txBody>
      </p:sp>
      <p:sp>
        <p:nvSpPr>
          <p:cNvPr id="5" name="Content Placeholder 4"/>
          <p:cNvSpPr>
            <a:spLocks noGrp="1"/>
          </p:cNvSpPr>
          <p:nvPr>
            <p:ph idx="1"/>
          </p:nvPr>
        </p:nvSpPr>
        <p:spPr/>
        <p:txBody>
          <a:bodyPr/>
          <a:lstStyle/>
          <a:p>
            <a:pPr marL="0" indent="0">
              <a:buNone/>
            </a:pPr>
            <a:r>
              <a:rPr lang="en-IN" dirty="0" smtClean="0"/>
              <a:t>Spy are partial mocks.</a:t>
            </a:r>
          </a:p>
          <a:p>
            <a:pPr marL="0" indent="0">
              <a:buNone/>
            </a:pPr>
            <a:endParaRPr lang="en-IN" dirty="0" smtClean="0"/>
          </a:p>
          <a:p>
            <a:pPr marL="0" indent="0">
              <a:buNone/>
            </a:pPr>
            <a:endParaRPr lang="en-IN" dirty="0" smtClean="0"/>
          </a:p>
          <a:p>
            <a:pPr marL="0" indent="0">
              <a:buNone/>
            </a:pPr>
            <a:r>
              <a:rPr lang="en-IN" dirty="0" smtClean="0"/>
              <a:t> Spy:</a:t>
            </a:r>
          </a:p>
          <a:p>
            <a:pPr marL="0" indent="0">
              <a:buNone/>
            </a:pPr>
            <a:r>
              <a:rPr lang="en-IN" dirty="0" smtClean="0"/>
              <a:t> Calls real methods unless the method is stubbed.</a:t>
            </a:r>
          </a:p>
          <a:p>
            <a:pPr marL="0" indent="0">
              <a:buNone/>
            </a:pPr>
            <a:r>
              <a:rPr lang="en-IN" dirty="0" smtClean="0"/>
              <a:t> Should be used carefully and occasionally.</a:t>
            </a:r>
          </a:p>
          <a:p>
            <a:pPr marL="0" indent="0">
              <a:buNone/>
            </a:pPr>
            <a:endParaRPr lang="en-US" dirty="0" smtClean="0"/>
          </a:p>
          <a:p>
            <a:pPr marL="0" indent="0">
              <a:buNone/>
            </a:pPr>
            <a:r>
              <a:rPr lang="en-US" dirty="0" smtClean="0"/>
              <a:t>Creating Spy objects</a:t>
            </a:r>
          </a:p>
          <a:p>
            <a:pPr marL="0" indent="0">
              <a:buNone/>
            </a:pPr>
            <a:r>
              <a:rPr lang="en-US" dirty="0" smtClean="0"/>
              <a:t>	List </a:t>
            </a:r>
            <a:r>
              <a:rPr lang="en-US" dirty="0" err="1" smtClean="0"/>
              <a:t>spyList</a:t>
            </a:r>
            <a:r>
              <a:rPr lang="en-US" dirty="0" smtClean="0"/>
              <a:t> = Mockito.spy(new </a:t>
            </a:r>
            <a:r>
              <a:rPr lang="en-US" dirty="0" err="1" smtClean="0"/>
              <a:t>ArrayList</a:t>
            </a:r>
            <a:r>
              <a:rPr lang="en-US" dirty="0" smtClean="0"/>
              <a:t>());</a:t>
            </a:r>
          </a:p>
          <a:p>
            <a:pPr marL="0" indent="0">
              <a:buNone/>
            </a:pPr>
            <a:r>
              <a:rPr lang="en-US" dirty="0" smtClean="0"/>
              <a:t>	@Spy List </a:t>
            </a:r>
            <a:r>
              <a:rPr lang="en-US" dirty="0" err="1" smtClean="0"/>
              <a:t>spyList</a:t>
            </a:r>
            <a:r>
              <a:rPr lang="en-US" dirty="0" smtClean="0"/>
              <a:t>;</a:t>
            </a:r>
            <a:endParaRPr lang="en-IN" dirty="0" smtClean="0"/>
          </a:p>
          <a:p>
            <a:pPr marL="0" indent="0">
              <a:buNone/>
            </a:pPr>
            <a:endParaRPr lang="en-IN" dirty="0" smtClean="0"/>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Spy Example</a:t>
            </a:r>
            <a:endParaRPr lang="en-IN" dirty="0"/>
          </a:p>
        </p:txBody>
      </p:sp>
      <p:sp>
        <p:nvSpPr>
          <p:cNvPr id="3" name="Content Placeholder 2"/>
          <p:cNvSpPr>
            <a:spLocks noGrp="1"/>
          </p:cNvSpPr>
          <p:nvPr>
            <p:ph idx="1"/>
          </p:nvPr>
        </p:nvSpPr>
        <p:spPr/>
        <p:txBody>
          <a:bodyPr/>
          <a:lstStyle/>
          <a:p>
            <a:pPr>
              <a:buNone/>
            </a:pPr>
            <a:r>
              <a:rPr lang="en-IN" dirty="0" smtClean="0"/>
              <a:t>	List </a:t>
            </a:r>
            <a:r>
              <a:rPr lang="en-IN" dirty="0" err="1" smtClean="0"/>
              <a:t>list</a:t>
            </a:r>
            <a:r>
              <a:rPr lang="en-IN" dirty="0" smtClean="0"/>
              <a:t> = new </a:t>
            </a:r>
            <a:r>
              <a:rPr lang="en-IN" dirty="0" err="1" smtClean="0"/>
              <a:t>LinkedList</a:t>
            </a:r>
            <a:r>
              <a:rPr lang="en-IN" dirty="0" smtClean="0"/>
              <a:t>();</a:t>
            </a:r>
          </a:p>
          <a:p>
            <a:pPr>
              <a:buNone/>
            </a:pPr>
            <a:r>
              <a:rPr lang="en-IN" dirty="0" smtClean="0"/>
              <a:t>	List spy = spy(list); </a:t>
            </a:r>
          </a:p>
          <a:p>
            <a:pPr>
              <a:buNone/>
            </a:pPr>
            <a:r>
              <a:rPr lang="en-IN" dirty="0" smtClean="0"/>
              <a:t>	//optionally, you can stub out some methods: when(</a:t>
            </a:r>
            <a:r>
              <a:rPr lang="en-IN" dirty="0" err="1" smtClean="0"/>
              <a:t>spy.size</a:t>
            </a:r>
            <a:r>
              <a:rPr lang="en-IN" dirty="0" smtClean="0"/>
              <a:t>()).</a:t>
            </a:r>
            <a:r>
              <a:rPr lang="en-IN" dirty="0" err="1" smtClean="0"/>
              <a:t>thenReturn</a:t>
            </a:r>
            <a:r>
              <a:rPr lang="en-IN" dirty="0" smtClean="0"/>
              <a:t>(100); </a:t>
            </a:r>
          </a:p>
          <a:p>
            <a:pPr>
              <a:buNone/>
            </a:pPr>
            <a:r>
              <a:rPr lang="en-IN" dirty="0" smtClean="0"/>
              <a:t>	//using the spy calls </a:t>
            </a:r>
            <a:r>
              <a:rPr lang="en-IN" b="1" dirty="0" smtClean="0"/>
              <a:t>real</a:t>
            </a:r>
            <a:r>
              <a:rPr lang="en-IN" dirty="0" smtClean="0"/>
              <a:t> methods </a:t>
            </a:r>
          </a:p>
          <a:p>
            <a:pPr>
              <a:buNone/>
            </a:pPr>
            <a:r>
              <a:rPr lang="en-IN" dirty="0" smtClean="0"/>
              <a:t>	</a:t>
            </a:r>
            <a:r>
              <a:rPr lang="en-IN" dirty="0" err="1" smtClean="0"/>
              <a:t>spy.add</a:t>
            </a:r>
            <a:r>
              <a:rPr lang="en-IN" dirty="0" smtClean="0"/>
              <a:t>("one"); </a:t>
            </a:r>
            <a:r>
              <a:rPr lang="en-IN" dirty="0" err="1" smtClean="0"/>
              <a:t>spy.add</a:t>
            </a:r>
            <a:r>
              <a:rPr lang="en-IN" dirty="0" smtClean="0"/>
              <a:t>("two"); </a:t>
            </a:r>
          </a:p>
          <a:p>
            <a:pPr>
              <a:buNone/>
            </a:pPr>
            <a:r>
              <a:rPr lang="en-IN" dirty="0" smtClean="0"/>
              <a:t>	//prints "one" - the first element of a list </a:t>
            </a:r>
          </a:p>
          <a:p>
            <a:pPr>
              <a:buNone/>
            </a:pPr>
            <a:r>
              <a:rPr lang="en-IN" dirty="0" smtClean="0"/>
              <a:t>	</a:t>
            </a:r>
            <a:r>
              <a:rPr lang="en-IN" dirty="0" err="1" smtClean="0"/>
              <a:t>System.out.println</a:t>
            </a:r>
            <a:r>
              <a:rPr lang="en-IN" dirty="0" smtClean="0"/>
              <a:t>(</a:t>
            </a:r>
            <a:r>
              <a:rPr lang="en-IN" dirty="0" err="1" smtClean="0"/>
              <a:t>spy.get</a:t>
            </a:r>
            <a:r>
              <a:rPr lang="en-IN" dirty="0" smtClean="0"/>
              <a:t>(0)); </a:t>
            </a:r>
          </a:p>
          <a:p>
            <a:pPr>
              <a:buNone/>
            </a:pPr>
            <a:r>
              <a:rPr lang="en-IN" dirty="0" smtClean="0"/>
              <a:t>	//size() method was stubbed - 100 is printed</a:t>
            </a:r>
          </a:p>
          <a:p>
            <a:pPr>
              <a:buNone/>
            </a:pPr>
            <a:r>
              <a:rPr lang="en-IN" dirty="0" smtClean="0"/>
              <a:t>	 </a:t>
            </a:r>
            <a:r>
              <a:rPr lang="en-IN" dirty="0" err="1" smtClean="0"/>
              <a:t>System.out.println</a:t>
            </a:r>
            <a:r>
              <a:rPr lang="en-IN" dirty="0" smtClean="0"/>
              <a:t>(</a:t>
            </a:r>
            <a:r>
              <a:rPr lang="en-IN" dirty="0" err="1" smtClean="0"/>
              <a:t>spy.size</a:t>
            </a:r>
            <a:r>
              <a:rPr lang="en-IN" dirty="0" smtClean="0"/>
              <a:t>()); </a:t>
            </a:r>
          </a:p>
          <a:p>
            <a:pPr>
              <a:buNone/>
            </a:pPr>
            <a:r>
              <a:rPr lang="en-IN" dirty="0" smtClean="0"/>
              <a:t>	// you can verify </a:t>
            </a:r>
          </a:p>
          <a:p>
            <a:pPr>
              <a:buNone/>
            </a:pPr>
            <a:r>
              <a:rPr lang="en-IN" dirty="0" smtClean="0"/>
              <a:t>	verify(spy).add("one"); </a:t>
            </a:r>
          </a:p>
          <a:p>
            <a:pPr>
              <a:buNone/>
            </a:pPr>
            <a:r>
              <a:rPr lang="en-IN" dirty="0" smtClean="0"/>
              <a:t>	verify(spy).add("two"); </a:t>
            </a:r>
            <a:endParaRPr lang="en-IN" dirty="0"/>
          </a:p>
        </p:txBody>
      </p:sp>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dirty="0" smtClean="0"/>
              <a:t/>
            </a:r>
            <a:br>
              <a:rPr lang="en-IN" dirty="0" smtClean="0"/>
            </a:br>
            <a:r>
              <a:rPr lang="en-IN" sz="2700" dirty="0" smtClean="0"/>
              <a:t>Things to remember while spying</a:t>
            </a:r>
            <a:r>
              <a:rPr lang="en-IN" dirty="0" smtClean="0"/>
              <a:t/>
            </a:r>
            <a:br>
              <a:rPr lang="en-IN" dirty="0" smtClean="0"/>
            </a:br>
            <a:endParaRPr lang="en-IN" dirty="0"/>
          </a:p>
        </p:txBody>
      </p:sp>
      <p:sp>
        <p:nvSpPr>
          <p:cNvPr id="5" name="Content Placeholder 4"/>
          <p:cNvSpPr>
            <a:spLocks noGrp="1"/>
          </p:cNvSpPr>
          <p:nvPr>
            <p:ph idx="1"/>
          </p:nvPr>
        </p:nvSpPr>
        <p:spPr/>
        <p:txBody>
          <a:bodyPr/>
          <a:lstStyle/>
          <a:p>
            <a:pPr marL="0" indent="0">
              <a:buNone/>
            </a:pPr>
            <a:r>
              <a:rPr lang="en-IN" dirty="0" smtClean="0"/>
              <a:t>Sometimes it's impossible to use when(Object) for stubbing spies</a:t>
            </a:r>
          </a:p>
          <a:p>
            <a:pPr marL="0" indent="0">
              <a:buNone/>
            </a:pPr>
            <a:endParaRPr lang="en-US" dirty="0" smtClean="0"/>
          </a:p>
          <a:p>
            <a:pPr marL="0" indent="0">
              <a:buNone/>
            </a:pPr>
            <a:r>
              <a:rPr lang="en-IN" dirty="0" smtClean="0"/>
              <a:t>	List </a:t>
            </a:r>
            <a:r>
              <a:rPr lang="en-IN" dirty="0" err="1" smtClean="0"/>
              <a:t>list</a:t>
            </a:r>
            <a:r>
              <a:rPr lang="en-IN" dirty="0" smtClean="0"/>
              <a:t> = new </a:t>
            </a:r>
            <a:r>
              <a:rPr lang="en-IN" dirty="0" err="1" smtClean="0"/>
              <a:t>LinkedList</a:t>
            </a:r>
            <a:r>
              <a:rPr lang="en-IN" dirty="0" smtClean="0"/>
              <a:t>();</a:t>
            </a:r>
          </a:p>
          <a:p>
            <a:pPr marL="0" indent="0">
              <a:buNone/>
            </a:pPr>
            <a:r>
              <a:rPr lang="en-IN" dirty="0" smtClean="0"/>
              <a:t>	List spy = spy(list); </a:t>
            </a:r>
          </a:p>
          <a:p>
            <a:pPr marL="0" indent="0">
              <a:buNone/>
            </a:pPr>
            <a:r>
              <a:rPr lang="en-IN" dirty="0" smtClean="0"/>
              <a:t>	//Impossible: real method is called so </a:t>
            </a:r>
            <a:r>
              <a:rPr lang="en-IN" dirty="0" err="1" smtClean="0"/>
              <a:t>spy.get</a:t>
            </a:r>
            <a:r>
              <a:rPr lang="en-IN" dirty="0" smtClean="0"/>
              <a:t>(0) throws </a:t>
            </a:r>
            <a:r>
              <a:rPr lang="en-IN" dirty="0" err="1" smtClean="0"/>
              <a:t>IndexOutOfBoundsException</a:t>
            </a:r>
            <a:r>
              <a:rPr lang="en-IN" dirty="0" smtClean="0"/>
              <a:t> (the list is yet empty) </a:t>
            </a:r>
          </a:p>
          <a:p>
            <a:pPr marL="0" indent="0">
              <a:buNone/>
            </a:pPr>
            <a:r>
              <a:rPr lang="en-IN" dirty="0" smtClean="0"/>
              <a:t>	</a:t>
            </a:r>
          </a:p>
          <a:p>
            <a:pPr marL="0" indent="0">
              <a:buNone/>
            </a:pPr>
            <a:r>
              <a:rPr lang="en-IN" dirty="0" smtClean="0"/>
              <a:t>	when(</a:t>
            </a:r>
            <a:r>
              <a:rPr lang="en-IN" dirty="0" err="1" smtClean="0"/>
              <a:t>spy.get</a:t>
            </a:r>
            <a:r>
              <a:rPr lang="en-IN" dirty="0" smtClean="0"/>
              <a:t>(0)).</a:t>
            </a:r>
            <a:r>
              <a:rPr lang="en-IN" dirty="0" err="1" smtClean="0"/>
              <a:t>thenReturn</a:t>
            </a:r>
            <a:r>
              <a:rPr lang="en-IN" dirty="0" smtClean="0"/>
              <a:t>("</a:t>
            </a:r>
            <a:r>
              <a:rPr lang="en-IN" dirty="0" err="1" smtClean="0"/>
              <a:t>foo</a:t>
            </a:r>
            <a:r>
              <a:rPr lang="en-IN" dirty="0" smtClean="0"/>
              <a:t>"); </a:t>
            </a:r>
          </a:p>
          <a:p>
            <a:pPr marL="0" indent="0">
              <a:buNone/>
            </a:pPr>
            <a:r>
              <a:rPr lang="en-IN" dirty="0" smtClean="0"/>
              <a:t>	</a:t>
            </a:r>
          </a:p>
          <a:p>
            <a:pPr marL="0" indent="0">
              <a:buNone/>
            </a:pPr>
            <a:r>
              <a:rPr lang="en-IN" dirty="0" smtClean="0"/>
              <a:t>	//You have to use </a:t>
            </a:r>
            <a:r>
              <a:rPr lang="en-IN" dirty="0" err="1" smtClean="0"/>
              <a:t>doReturn</a:t>
            </a:r>
            <a:r>
              <a:rPr lang="en-IN" dirty="0" smtClean="0"/>
              <a:t>() for stubbing </a:t>
            </a:r>
          </a:p>
          <a:p>
            <a:pPr marL="0" indent="0">
              <a:buNone/>
            </a:pPr>
            <a:r>
              <a:rPr lang="en-IN" dirty="0" smtClean="0"/>
              <a:t>	</a:t>
            </a:r>
            <a:r>
              <a:rPr lang="en-IN" dirty="0" err="1" smtClean="0"/>
              <a:t>doReturn</a:t>
            </a:r>
            <a:r>
              <a:rPr lang="en-IN" dirty="0" smtClean="0"/>
              <a:t>("</a:t>
            </a:r>
            <a:r>
              <a:rPr lang="en-IN" dirty="0" err="1" smtClean="0"/>
              <a:t>foo</a:t>
            </a:r>
            <a:r>
              <a:rPr lang="en-IN" dirty="0" smtClean="0"/>
              <a:t>").when(spy).get(0); </a:t>
            </a:r>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Things to remember while spying</a:t>
            </a:r>
            <a:endParaRPr lang="en-IN" dirty="0"/>
          </a:p>
        </p:txBody>
      </p:sp>
      <p:sp>
        <p:nvSpPr>
          <p:cNvPr id="3" name="Content Placeholder 2"/>
          <p:cNvSpPr>
            <a:spLocks noGrp="1"/>
          </p:cNvSpPr>
          <p:nvPr>
            <p:ph idx="1"/>
          </p:nvPr>
        </p:nvSpPr>
        <p:spPr/>
        <p:txBody>
          <a:bodyPr/>
          <a:lstStyle/>
          <a:p>
            <a:r>
              <a:rPr lang="en-IN" dirty="0" smtClean="0"/>
              <a:t>Watch out for final methods.</a:t>
            </a:r>
          </a:p>
          <a:p>
            <a:r>
              <a:rPr lang="en-IN" dirty="0" smtClean="0"/>
              <a:t>Mockito doesn't mock final methods so the bottom line is: </a:t>
            </a:r>
          </a:p>
          <a:p>
            <a:r>
              <a:rPr lang="en-IN" dirty="0"/>
              <a:t>W</a:t>
            </a:r>
            <a:r>
              <a:rPr lang="en-IN" dirty="0" smtClean="0"/>
              <a:t>hen you spy on real objects + you try to stub a final method = trouble. </a:t>
            </a:r>
          </a:p>
          <a:p>
            <a:r>
              <a:rPr lang="en-IN" dirty="0" smtClean="0"/>
              <a:t>What will happen is the real method will be called *on mock* but *not on the real instance* you passed to the spy() method. </a:t>
            </a:r>
          </a:p>
          <a:p>
            <a:r>
              <a:rPr lang="en-IN" dirty="0" smtClean="0"/>
              <a:t>Typically you may get a </a:t>
            </a:r>
            <a:r>
              <a:rPr lang="en-IN" dirty="0" err="1" smtClean="0"/>
              <a:t>NullPointerException</a:t>
            </a:r>
            <a:r>
              <a:rPr lang="en-IN" dirty="0" smtClean="0"/>
              <a:t> because mock instances don't have fields initiated.</a:t>
            </a:r>
            <a:endParaRPr lang="en-IN" dirty="0"/>
          </a:p>
        </p:txBody>
      </p:sp>
    </p:spTree>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a:t>If we want to be sure that the interaction has happened mocked object, we use verify . </a:t>
            </a:r>
          </a:p>
          <a:p>
            <a:pPr marL="0" indent="0">
              <a:buNone/>
            </a:pPr>
            <a:r>
              <a:rPr lang="en-US" dirty="0"/>
              <a:t>     </a:t>
            </a:r>
            <a:r>
              <a:rPr lang="en-IN" dirty="0"/>
              <a:t>verify(</a:t>
            </a:r>
            <a:r>
              <a:rPr lang="en-IN" dirty="0" err="1"/>
              <a:t>mockedList</a:t>
            </a:r>
            <a:r>
              <a:rPr lang="en-IN" dirty="0"/>
              <a:t>).add("once");</a:t>
            </a:r>
          </a:p>
          <a:p>
            <a:r>
              <a:rPr lang="en-US" dirty="0"/>
              <a:t>By default the number of times verified in the method is 1.</a:t>
            </a:r>
          </a:p>
          <a:p>
            <a:r>
              <a:rPr lang="en-US" dirty="0"/>
              <a:t>For number of times other than 1, we need to use </a:t>
            </a:r>
          </a:p>
          <a:p>
            <a:pPr marL="0" indent="0">
              <a:buNone/>
            </a:pPr>
            <a:r>
              <a:rPr lang="en-IN" dirty="0"/>
              <a:t>      verify(</a:t>
            </a:r>
            <a:r>
              <a:rPr lang="en-IN" dirty="0" err="1"/>
              <a:t>mockedList</a:t>
            </a:r>
            <a:r>
              <a:rPr lang="en-IN" dirty="0"/>
              <a:t>, times(3)).add("three times"); </a:t>
            </a:r>
          </a:p>
          <a:p>
            <a:r>
              <a:rPr lang="en-IN" dirty="0"/>
              <a:t>To be sure the interaction never happened with the mock we use verify(</a:t>
            </a:r>
            <a:r>
              <a:rPr lang="en-IN" dirty="0" err="1"/>
              <a:t>mockedList</a:t>
            </a:r>
            <a:r>
              <a:rPr lang="en-IN" dirty="0"/>
              <a:t>, never()).add("two"); </a:t>
            </a:r>
          </a:p>
          <a:p>
            <a:r>
              <a:rPr lang="en-IN" dirty="0"/>
              <a:t>Verification in order is flexible - you don't have to verify all interactions one-by-one but only those that you are interested in testing in order</a:t>
            </a:r>
          </a:p>
          <a:p>
            <a:r>
              <a:rPr lang="en-IN" dirty="0"/>
              <a:t>Spy are partial objects – we can either call the real methods or we can mock the behaviour of the spied objects.</a:t>
            </a:r>
          </a:p>
          <a:p>
            <a:endParaRPr lang="en-US" dirty="0"/>
          </a:p>
          <a:p>
            <a:endParaRPr lang="en-US" dirty="0"/>
          </a:p>
          <a:p>
            <a:endParaRPr lang="en-US" dirty="0"/>
          </a:p>
        </p:txBody>
      </p:sp>
    </p:spTree>
    <p:extLst>
      <p:ext uri="{BB962C8B-B14F-4D97-AF65-F5344CB8AC3E}">
        <p14:creationId xmlns:p14="http://schemas.microsoft.com/office/powerpoint/2010/main" val="1302585339"/>
      </p:ext>
    </p:extLst>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tutorials.jenkov.com/java-unit-testing/index.html</a:t>
            </a:r>
            <a:endParaRPr lang="en-US" dirty="0" smtClean="0"/>
          </a:p>
          <a:p>
            <a:r>
              <a:rPr lang="en-US" dirty="0" smtClean="0">
                <a:hlinkClick r:id="rId3"/>
              </a:rPr>
              <a:t>http</a:t>
            </a:r>
            <a:r>
              <a:rPr lang="en-US" dirty="0">
                <a:hlinkClick r:id="rId3"/>
              </a:rPr>
              <a:t>://</a:t>
            </a:r>
            <a:r>
              <a:rPr lang="en-US" dirty="0" smtClean="0">
                <a:hlinkClick r:id="rId3"/>
              </a:rPr>
              <a:t>docs.mockito.googlecode.com/hg-history/29f82983afa1a30adc7b4efa7977ffb45f67f7cc/org/mockito/Mockito.html</a:t>
            </a:r>
            <a:endParaRPr lang="en-US" dirty="0" smtClean="0"/>
          </a:p>
          <a:p>
            <a:pPr marL="0" indent="0">
              <a:buNone/>
            </a:pPr>
            <a:endParaRPr lang="en-US" dirty="0"/>
          </a:p>
        </p:txBody>
      </p:sp>
    </p:spTree>
    <p:extLst>
      <p:ext uri="{BB962C8B-B14F-4D97-AF65-F5344CB8AC3E}">
        <p14:creationId xmlns:p14="http://schemas.microsoft.com/office/powerpoint/2010/main" val="1212633064"/>
      </p:ext>
    </p:extLst>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dirty="0"/>
          </a:p>
        </p:txBody>
      </p:sp>
      <p:sp>
        <p:nvSpPr>
          <p:cNvPr id="6" name="Content Placeholder 5"/>
          <p:cNvSpPr>
            <a:spLocks noGrp="1"/>
          </p:cNvSpPr>
          <p:nvPr>
            <p:ph idx="1"/>
          </p:nvPr>
        </p:nvSpPr>
        <p:spPr/>
        <p:txBody>
          <a:bodyPr/>
          <a:lstStyle/>
          <a:p>
            <a:pPr marL="0" indent="0">
              <a:buNone/>
            </a:pPr>
            <a:endParaRPr lang="en-US" sz="2000" dirty="0" smtClean="0">
              <a:latin typeface="Helvetica" pitchFamily="34" charset="0"/>
            </a:endParaRPr>
          </a:p>
          <a:p>
            <a:pPr marL="0" indent="0">
              <a:buNone/>
            </a:pPr>
            <a:endParaRPr lang="en-US" sz="2000" dirty="0">
              <a:latin typeface="Helvetica" pitchFamily="34" charset="0"/>
            </a:endParaRPr>
          </a:p>
          <a:p>
            <a:pPr marL="0" indent="0">
              <a:buNone/>
            </a:pPr>
            <a:endParaRPr lang="en-US" sz="2000" dirty="0" smtClean="0">
              <a:latin typeface="Helvetica" pitchFamily="34" charset="0"/>
            </a:endParaRPr>
          </a:p>
          <a:p>
            <a:pPr marL="0" indent="0">
              <a:buNone/>
            </a:pPr>
            <a:endParaRPr lang="en-US" sz="2000" dirty="0">
              <a:latin typeface="Helvetica" pitchFamily="34" charset="0"/>
            </a:endParaRPr>
          </a:p>
          <a:p>
            <a:pPr marL="0" indent="0">
              <a:buNone/>
            </a:pPr>
            <a:r>
              <a:rPr lang="en-US" sz="2000" dirty="0" smtClean="0">
                <a:solidFill>
                  <a:srgbClr val="EEF3FA"/>
                </a:solidFill>
                <a:latin typeface="Helvetica" pitchFamily="34" charset="0"/>
              </a:rPr>
              <a:t>Thank you</a:t>
            </a:r>
          </a:p>
          <a:p>
            <a:endParaRPr lang="en-US" dirty="0">
              <a:solidFill>
                <a:srgbClr val="EEF3FA"/>
              </a:solidFill>
            </a:endParaRPr>
          </a:p>
          <a:p>
            <a:pPr marL="0" indent="0">
              <a:buNone/>
            </a:pPr>
            <a:r>
              <a:rPr lang="en-US" sz="1800" dirty="0" smtClean="0">
                <a:solidFill>
                  <a:srgbClr val="EEF3FA"/>
                </a:solidFill>
              </a:rPr>
              <a:t>Email </a:t>
            </a:r>
            <a:r>
              <a:rPr lang="en-US" sz="1800" dirty="0">
                <a:solidFill>
                  <a:srgbClr val="EEF3FA"/>
                </a:solidFill>
              </a:rPr>
              <a:t>YASH L&amp;D –India &lt;l&amp;dindia@yash.com&gt; </a:t>
            </a:r>
          </a:p>
          <a:p>
            <a:endParaRPr lang="en-US" dirty="0"/>
          </a:p>
        </p:txBody>
      </p:sp>
    </p:spTree>
  </p:cSld>
  <p:clrMapOvr>
    <a:masterClrMapping/>
  </p:clrMapOvr>
  <p:transition/>
  <p:timing>
    <p:tnLst>
      <p:par>
        <p:cTn id="1" dur="indefinite" restart="never" nodeType="tmRoot"/>
      </p:par>
    </p:tnLst>
  </p:timing>
</p:sld>
</file>

<file path=ppt/theme/_rels/theme4.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YASH-Template-2013-without-Pinnacle-Logo">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2_Thank You Pag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3_Thank You Pag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4_Thank You Pag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ddle Page">
  <a:themeElements>
    <a:clrScheme name="YASH Template Dec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YASH Template Dec08">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YASH Template Dec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YASH Template Dec08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YASH Template Dec08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YASH Template Dec08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YASH Template Dec08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YASH Template Dec08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YASH Template Dec08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YASH Template Dec08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YASH Template Dec08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YASH Template Dec08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YASH Template Dec08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YASH Template Dec08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hank You Pag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Blue Main">
  <a:themeElements>
    <a:clrScheme name="Custom 1">
      <a:dk1>
        <a:sysClr val="windowText" lastClr="000000"/>
      </a:dk1>
      <a:lt1>
        <a:sysClr val="window" lastClr="FFFFFF"/>
      </a:lt1>
      <a:dk2>
        <a:srgbClr val="464646"/>
      </a:dk2>
      <a:lt2>
        <a:srgbClr val="FFFFFF"/>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Yamato Painting">
      <a:majorFont>
        <a:latin typeface="Calibri"/>
        <a:ea typeface=""/>
        <a:cs typeface=""/>
        <a:font script="Jpan" typeface="ＭＳ Ｐゴシック"/>
        <a:font script="Hang" typeface="맑은 고딕"/>
        <a:font script="Hans" typeface="黑体"/>
        <a:font script="Hant" typeface="微軟正黑體"/>
        <a:font script="Arab" typeface="Tahoma"/>
        <a:font script="Hebr" typeface="Tahoma"/>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libri"/>
        <a:ea typeface=""/>
        <a:cs typeface=""/>
        <a:font script="Jpan" typeface="ＭＳ Ｐゴシック"/>
        <a:font script="Hang" typeface="맑은 고딕"/>
        <a:font script="Hans" typeface="宋体"/>
        <a:font script="Hant" typeface="微軟正黑體"/>
        <a:font script="Arab" typeface="Tahoma"/>
        <a:font script="Hebr" typeface="Tahoma"/>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Air">
      <a:fillStyleLst>
        <a:solidFill>
          <a:schemeClr val="phClr"/>
        </a:solidFill>
        <a:gradFill rotWithShape="1">
          <a:gsLst>
            <a:gs pos="0">
              <a:schemeClr val="phClr">
                <a:tint val="70000"/>
                <a:satMod val="200000"/>
              </a:schemeClr>
            </a:gs>
            <a:gs pos="35000">
              <a:schemeClr val="phClr">
                <a:tint val="50000"/>
                <a:satMod val="250000"/>
              </a:schemeClr>
            </a:gs>
            <a:gs pos="100000">
              <a:schemeClr val="phClr">
                <a:tint val="40000"/>
                <a:satMod val="350000"/>
              </a:schemeClr>
            </a:gs>
          </a:gsLst>
          <a:lin ang="8700000" scaled="1"/>
        </a:gradFill>
        <a:blipFill rotWithShape="1">
          <a:blip xmlns:r="http://schemas.openxmlformats.org/officeDocument/2006/relationships" r:embed="rId1">
            <a:duotone>
              <a:schemeClr val="phClr">
                <a:shade val="50000"/>
                <a:satMod val="110000"/>
              </a:schemeClr>
              <a:schemeClr val="phClr">
                <a:tint val="70000"/>
                <a:satMod val="150000"/>
              </a:schemeClr>
            </a:duotone>
          </a:blip>
          <a:tile tx="0" ty="0" sx="35000" sy="35000" flip="none" algn="tl"/>
        </a:blipFill>
      </a:fillStyleLst>
      <a:lnStyleLst>
        <a:ln w="9525" cap="flat" cmpd="sng" algn="ctr">
          <a:solidFill>
            <a:schemeClr val="phClr">
              <a:shade val="95000"/>
              <a:satMod val="115000"/>
            </a:schemeClr>
          </a:solidFill>
          <a:prstDash val="solid"/>
        </a:ln>
        <a:ln w="12700" cap="flat" cmpd="sng" algn="ctr">
          <a:solidFill>
            <a:schemeClr val="phClr">
              <a:shade val="90000"/>
              <a:satMod val="115000"/>
            </a:schemeClr>
          </a:solidFill>
          <a:prstDash val="solid"/>
        </a:ln>
        <a:ln w="19050" cap="flat" cmpd="sng" algn="ctr">
          <a:solidFill>
            <a:schemeClr val="phClr">
              <a:shade val="80000"/>
              <a:satMod val="110000"/>
            </a:schemeClr>
          </a:solidFill>
          <a:prstDash val="solid"/>
        </a:ln>
      </a:lnStyleLst>
      <a:effectStyleLst>
        <a:effectStyle>
          <a:effectLst>
            <a:outerShdw blurRad="40000" dist="20000" dir="5400000" rotWithShape="0">
              <a:srgbClr val="000000">
                <a:alpha val="38000"/>
              </a:srgbClr>
            </a:outerShdw>
          </a:effectLst>
        </a:effectStyle>
        <a:effectStyle>
          <a:effectLst>
            <a:outerShdw blurRad="63500" dist="25400" dir="5400000" rotWithShape="0">
              <a:srgbClr val="FFFFFF">
                <a:alpha val="50000"/>
              </a:srgbClr>
            </a:outerShdw>
            <a:reflection blurRad="63500" stA="20000" endPos="15000" dist="12700" dir="5400000" sy="-100000" rotWithShape="0"/>
          </a:effectLst>
        </a:effectStyle>
        <a:effectStyle>
          <a:effectLst>
            <a:reflection blurRad="127000" stA="25000" endPos="20000" dist="38100" dir="5400000" sy="-100000" rotWithShape="0"/>
          </a:effectLst>
          <a:scene3d>
            <a:camera prst="orthographicFront">
              <a:rot lat="0" lon="0" rev="0"/>
            </a:camera>
            <a:lightRig rig="balanced" dir="b">
              <a:rot lat="0" lon="0" rev="2700000"/>
            </a:lightRig>
          </a:scene3d>
          <a:sp3d>
            <a:bevelT w="381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E44729"/>
        </a:solidFill>
        <a:ln>
          <a:noFill/>
        </a:ln>
        <a:effectLst>
          <a:outerShdw blurRad="63500" dist="38100" dir="5400000" algn="t" rotWithShape="0">
            <a:srgbClr val="000000">
              <a:alpha val="29999"/>
            </a:srgbClr>
          </a:outerShdw>
        </a:effectLst>
      </a:spPr>
      <a:bodyPr bIns="64008" anchor="ctr"/>
      <a:lstStyle>
        <a:defPPr algn="ctr" fontAlgn="auto">
          <a:spcBef>
            <a:spcPts val="0"/>
          </a:spcBef>
          <a:spcAft>
            <a:spcPts val="0"/>
          </a:spcAft>
          <a:defRPr sz="2400" b="1" kern="0" dirty="0">
            <a:solidFill>
              <a:srgbClr val="FFFFFF"/>
            </a:solidFill>
            <a:latin typeface="+mn-lt"/>
            <a:ea typeface="+mn-ea"/>
            <a:cs typeface="+mn-cs"/>
          </a:defRPr>
        </a:defPPr>
      </a:lstStyle>
    </a:sp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Middle Page">
  <a:themeElements>
    <a:clrScheme name="YASH Template Dec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YASH Template Dec08">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YASH Template Dec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YASH Template Dec08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YASH Template Dec08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YASH Template Dec08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YASH Template Dec08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YASH Template Dec08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YASH Template Dec08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YASH Template Dec08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YASH Template Dec08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YASH Template Dec08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YASH Template Dec08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YASH Template Dec08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2_Middle Pag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YASH Template Dec08">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YASH Template Dec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YASH Template Dec08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YASH Template Dec08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YASH Template Dec08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YASH Template Dec08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YASH Template Dec08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YASH Template Dec08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YASH Template Dec08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YASH Template Dec08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YASH Template Dec08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YASH Template Dec08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YASH Template Dec08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YASH Corporate PPT">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YASH Corporate PPT" id="{84D1D84F-2C32-4AED-9203-6D95E14DD082}" vid="{3221D5CA-B947-4C96-9C2D-E3CA3C120B63}"/>
    </a:ext>
  </a:extLst>
</a:theme>
</file>

<file path=ppt/theme/theme8.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1_Thank You Pag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Description0 xmlns="313cd53f-c012-42d0-9d85-8edc5bd4e116">YASH Corporate Presentation,without Pinnacle Logo, 2013</Description0>
    <Practice xmlns="313cd53f-c012-42d0-9d85-8edc5bd4e116"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FC1DB74EAD2754C90615C953F595DC7" ma:contentTypeVersion="3" ma:contentTypeDescription="Create a new document." ma:contentTypeScope="" ma:versionID="1c43568b5c30d5dae5a34b7a1148e0e7">
  <xsd:schema xmlns:xsd="http://www.w3.org/2001/XMLSchema" xmlns:p="http://schemas.microsoft.com/office/2006/metadata/properties" xmlns:ns2="313cd53f-c012-42d0-9d85-8edc5bd4e116" targetNamespace="http://schemas.microsoft.com/office/2006/metadata/properties" ma:root="true" ma:fieldsID="3a9bc6c95f86dfc3d661e71a3618cc0c" ns2:_="">
    <xsd:import namespace="313cd53f-c012-42d0-9d85-8edc5bd4e116"/>
    <xsd:element name="properties">
      <xsd:complexType>
        <xsd:sequence>
          <xsd:element name="documentManagement">
            <xsd:complexType>
              <xsd:all>
                <xsd:element ref="ns2:Description0" minOccurs="0"/>
                <xsd:element ref="ns2:Practice" minOccurs="0"/>
              </xsd:all>
            </xsd:complexType>
          </xsd:element>
        </xsd:sequence>
      </xsd:complexType>
    </xsd:element>
  </xsd:schema>
  <xsd:schema xmlns:xsd="http://www.w3.org/2001/XMLSchema" xmlns:dms="http://schemas.microsoft.com/office/2006/documentManagement/types" targetNamespace="313cd53f-c012-42d0-9d85-8edc5bd4e116" elementFormDefault="qualified">
    <xsd:import namespace="http://schemas.microsoft.com/office/2006/documentManagement/types"/>
    <xsd:element name="Description0" ma:index="8" nillable="true" ma:displayName="Description" ma:default="" ma:internalName="Description0">
      <xsd:simpleType>
        <xsd:restriction base="dms:Note"/>
      </xsd:simpleType>
    </xsd:element>
    <xsd:element name="Practice" ma:index="9" nillable="true" ma:displayName="Practice" ma:default="" ma:internalName="Practic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7C0D8812-56D8-483F-862D-380EB297F5C3}">
  <ds:schemaRefs>
    <ds:schemaRef ds:uri="http://purl.org/dc/elements/1.1/"/>
    <ds:schemaRef ds:uri="http://schemas.microsoft.com/office/2006/documentManagement/types"/>
    <ds:schemaRef ds:uri="http://www.w3.org/XML/1998/namespace"/>
    <ds:schemaRef ds:uri="http://purl.org/dc/terms/"/>
    <ds:schemaRef ds:uri="http://schemas.microsoft.com/office/2006/metadata/properties"/>
    <ds:schemaRef ds:uri="http://purl.org/dc/dcmitype/"/>
    <ds:schemaRef ds:uri="http://schemas.openxmlformats.org/package/2006/metadata/core-properties"/>
    <ds:schemaRef ds:uri="313cd53f-c012-42d0-9d85-8edc5bd4e116"/>
  </ds:schemaRefs>
</ds:datastoreItem>
</file>

<file path=customXml/itemProps2.xml><?xml version="1.0" encoding="utf-8"?>
<ds:datastoreItem xmlns:ds="http://schemas.openxmlformats.org/officeDocument/2006/customXml" ds:itemID="{AA2F98D0-5D89-48C4-A7BD-60118C6E22AC}">
  <ds:schemaRefs>
    <ds:schemaRef ds:uri="http://schemas.microsoft.com/sharepoint/v3/contenttype/forms"/>
  </ds:schemaRefs>
</ds:datastoreItem>
</file>

<file path=customXml/itemProps3.xml><?xml version="1.0" encoding="utf-8"?>
<ds:datastoreItem xmlns:ds="http://schemas.openxmlformats.org/officeDocument/2006/customXml" ds:itemID="{9DD8A855-0A71-411C-AAC3-CD6D633E50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13cd53f-c012-42d0-9d85-8edc5bd4e116"/>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YASH-Template-2013-without-Pinnacle-Logo</Template>
  <TotalTime>6503</TotalTime>
  <Words>2997</Words>
  <Application>Microsoft Office PowerPoint</Application>
  <PresentationFormat>On-screen Show (4:3)</PresentationFormat>
  <Paragraphs>815</Paragraphs>
  <Slides>99</Slides>
  <Notes>1</Notes>
  <HiddenSlides>0</HiddenSlides>
  <MMClips>0</MMClips>
  <ScaleCrop>false</ScaleCrop>
  <HeadingPairs>
    <vt:vector size="4" baseType="variant">
      <vt:variant>
        <vt:lpstr>Theme</vt:lpstr>
      </vt:variant>
      <vt:variant>
        <vt:i4>15</vt:i4>
      </vt:variant>
      <vt:variant>
        <vt:lpstr>Slide Titles</vt:lpstr>
      </vt:variant>
      <vt:variant>
        <vt:i4>99</vt:i4>
      </vt:variant>
    </vt:vector>
  </HeadingPairs>
  <TitlesOfParts>
    <vt:vector size="114" baseType="lpstr">
      <vt:lpstr>YASH-Template-2013-without-Pinnacle-Logo</vt:lpstr>
      <vt:lpstr>Middle Page</vt:lpstr>
      <vt:lpstr>Thank You Page</vt:lpstr>
      <vt:lpstr>Blue Main</vt:lpstr>
      <vt:lpstr>1_Middle Page</vt:lpstr>
      <vt:lpstr>2_Middle Page</vt:lpstr>
      <vt:lpstr>YASH Corporate PPT</vt:lpstr>
      <vt:lpstr>Custom Design</vt:lpstr>
      <vt:lpstr>1_Thank You Page</vt:lpstr>
      <vt:lpstr>1_Custom Design</vt:lpstr>
      <vt:lpstr>2_Thank You Page</vt:lpstr>
      <vt:lpstr>2_Custom Design</vt:lpstr>
      <vt:lpstr>3_Thank You Page</vt:lpstr>
      <vt:lpstr>3_Custom Design</vt:lpstr>
      <vt:lpstr>4_Thank You Page</vt:lpstr>
      <vt:lpstr>Junit &amp; Mockito</vt:lpstr>
      <vt:lpstr>Objective and Prerequisites</vt:lpstr>
      <vt:lpstr>Agenda</vt:lpstr>
      <vt:lpstr>Tools</vt:lpstr>
      <vt:lpstr>Content Outline</vt:lpstr>
      <vt:lpstr>Content Outline</vt:lpstr>
      <vt:lpstr>Content Outline</vt:lpstr>
      <vt:lpstr>Chapter 1 : Introduction to Junit</vt:lpstr>
      <vt:lpstr>Unit Testing</vt:lpstr>
      <vt:lpstr>What is junit?</vt:lpstr>
      <vt:lpstr>What is Test Coverage</vt:lpstr>
      <vt:lpstr>Features of Junit</vt:lpstr>
      <vt:lpstr>Advantages of Junit</vt:lpstr>
      <vt:lpstr>  Writing Test Classes  </vt:lpstr>
      <vt:lpstr>Junit Annotations</vt:lpstr>
      <vt:lpstr>PowerPoint Presentation</vt:lpstr>
      <vt:lpstr>  </vt:lpstr>
      <vt:lpstr>  </vt:lpstr>
      <vt:lpstr>Example</vt:lpstr>
      <vt:lpstr> Example cont…. </vt:lpstr>
      <vt:lpstr>Example cont….</vt:lpstr>
      <vt:lpstr>Console output</vt:lpstr>
      <vt:lpstr>@Rules</vt:lpstr>
      <vt:lpstr>@Rule Example</vt:lpstr>
      <vt:lpstr>Other Rules </vt:lpstr>
      <vt:lpstr>Summary</vt:lpstr>
      <vt:lpstr>Chapter 2 - Junit Assertions and Matchers</vt:lpstr>
      <vt:lpstr>Assert</vt:lpstr>
      <vt:lpstr> Junit Assertions </vt:lpstr>
      <vt:lpstr>Junit Assertions contd..</vt:lpstr>
      <vt:lpstr>Junit Assertions contd..</vt:lpstr>
      <vt:lpstr>Example</vt:lpstr>
      <vt:lpstr>Output</vt:lpstr>
      <vt:lpstr> Assertion Methods </vt:lpstr>
      <vt:lpstr>Matchers</vt:lpstr>
      <vt:lpstr>Example</vt:lpstr>
      <vt:lpstr>PowerPoint Presentation</vt:lpstr>
      <vt:lpstr>Chaining Matchers</vt:lpstr>
      <vt:lpstr>Core Matchers</vt:lpstr>
      <vt:lpstr>PowerPoint Presentation</vt:lpstr>
      <vt:lpstr>Benefits of using assertThat</vt:lpstr>
      <vt:lpstr>PowerPoint Presentation</vt:lpstr>
      <vt:lpstr>PowerPoint Presentation</vt:lpstr>
      <vt:lpstr>Summary</vt:lpstr>
      <vt:lpstr>Chapter 3 – Creating Junit Suite </vt:lpstr>
      <vt:lpstr>Use of @Ignore</vt:lpstr>
      <vt:lpstr>Create a Class</vt:lpstr>
      <vt:lpstr>Create Test class</vt:lpstr>
      <vt:lpstr>PowerPoint Presentation</vt:lpstr>
      <vt:lpstr>@Ignore at class level</vt:lpstr>
      <vt:lpstr>PowerPoint Presentation</vt:lpstr>
      <vt:lpstr>Need of Suite class</vt:lpstr>
      <vt:lpstr> Creating Test Suite </vt:lpstr>
      <vt:lpstr>  </vt:lpstr>
      <vt:lpstr>Create the Suite class</vt:lpstr>
      <vt:lpstr>Summary</vt:lpstr>
      <vt:lpstr>Chapter 4 – Introduction to Mockito</vt:lpstr>
      <vt:lpstr>Use of Mockito in Junit</vt:lpstr>
      <vt:lpstr>PowerPoint Presentation</vt:lpstr>
      <vt:lpstr> What is mocking? </vt:lpstr>
      <vt:lpstr> why should we Mock? </vt:lpstr>
      <vt:lpstr> why should we Mock? </vt:lpstr>
      <vt:lpstr>Mockito</vt:lpstr>
      <vt:lpstr>Creating Mock Object</vt:lpstr>
      <vt:lpstr>Example of Mock without annotations</vt:lpstr>
      <vt:lpstr>@Mock Annotation</vt:lpstr>
      <vt:lpstr>Initialize annotated mocks...</vt:lpstr>
      <vt:lpstr>Example</vt:lpstr>
      <vt:lpstr>Initialize annotated mocks...</vt:lpstr>
      <vt:lpstr>Example</vt:lpstr>
      <vt:lpstr>Initialize Annotated Mocks...</vt:lpstr>
      <vt:lpstr>@InjectMocks</vt:lpstr>
      <vt:lpstr>Test using Mockito</vt:lpstr>
      <vt:lpstr>PowerPoint Presentation</vt:lpstr>
      <vt:lpstr>Summary </vt:lpstr>
      <vt:lpstr>Chapter 5 – Stubbing and defining behaviour of Mocked Objects</vt:lpstr>
      <vt:lpstr>Stubbing</vt:lpstr>
      <vt:lpstr>Defining behavior of mocked objects</vt:lpstr>
      <vt:lpstr>Stubbing void methods</vt:lpstr>
      <vt:lpstr>Stubbing void methods with exceptions</vt:lpstr>
      <vt:lpstr>Argument Matchers</vt:lpstr>
      <vt:lpstr>PowerPoint Presentation</vt:lpstr>
      <vt:lpstr>Some methods of Matchers family</vt:lpstr>
      <vt:lpstr>Summary</vt:lpstr>
      <vt:lpstr>Chapter 6 – Verification in Mockito and Spying</vt:lpstr>
      <vt:lpstr>Use of verify</vt:lpstr>
      <vt:lpstr>Verifying exact number of invocations</vt:lpstr>
      <vt:lpstr>PowerPoint Presentation</vt:lpstr>
      <vt:lpstr>PowerPoint Presentation</vt:lpstr>
      <vt:lpstr>Make sure interactions never happened on mocks</vt:lpstr>
      <vt:lpstr>Verification in Order</vt:lpstr>
      <vt:lpstr>PowerPoint Presentation</vt:lpstr>
      <vt:lpstr>Spy'ing...</vt:lpstr>
      <vt:lpstr>Spy Example</vt:lpstr>
      <vt:lpstr> Things to remember while spying </vt:lpstr>
      <vt:lpstr>Things to remember while spying</vt:lpstr>
      <vt:lpstr>Summary</vt:lpstr>
      <vt:lpstr>References</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Naveen Devkumar Arcot</dc:creator>
  <cp:lastModifiedBy>Ashmi Chandrakant Pawar</cp:lastModifiedBy>
  <cp:revision>862</cp:revision>
  <dcterms:created xsi:type="dcterms:W3CDTF">2013-02-26T06:57:51Z</dcterms:created>
  <dcterms:modified xsi:type="dcterms:W3CDTF">2019-08-09T06:32:03Z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Description0">
    <vt:lpwstr>YASH Corporate Presentation, 2009</vt:lpwstr>
  </property>
  <property fmtid="{D5CDD505-2E9C-101B-9397-08002B2CF9AE}" pid="4" name="Practice">
    <vt:lpwstr/>
  </property>
  <property fmtid="{D5CDD505-2E9C-101B-9397-08002B2CF9AE}" pid="5" name="ContentTypeId">
    <vt:lpwstr>0x0101009FC1DB74EAD2754C90615C953F595DC7</vt:lpwstr>
  </property>
</Properties>
</file>