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7" r:id="rId22"/>
    <p:sldId id="276" r:id="rId23"/>
    <p:sldId id="281" r:id="rId24"/>
    <p:sldId id="278"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EAD5C9-B86E-432C-9E89-9D5AFB9BB6EE}" v="59" dt="2023-11-01T16:44:58.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mi Sharon" userId="d607ffaf41f94747" providerId="LiveId" clId="{6FEAD5C9-B86E-432C-9E89-9D5AFB9BB6EE}"/>
    <pc:docChg chg="undo custSel addSld modSld sldOrd">
      <pc:chgData name="Ashmi Sharon" userId="d607ffaf41f94747" providerId="LiveId" clId="{6FEAD5C9-B86E-432C-9E89-9D5AFB9BB6EE}" dt="2023-11-01T16:45:31.333" v="1717" actId="1076"/>
      <pc:docMkLst>
        <pc:docMk/>
      </pc:docMkLst>
      <pc:sldChg chg="addSp modSp mod">
        <pc:chgData name="Ashmi Sharon" userId="d607ffaf41f94747" providerId="LiveId" clId="{6FEAD5C9-B86E-432C-9E89-9D5AFB9BB6EE}" dt="2023-11-01T14:25:25.372" v="32" actId="1076"/>
        <pc:sldMkLst>
          <pc:docMk/>
          <pc:sldMk cId="4086326218" sldId="260"/>
        </pc:sldMkLst>
        <pc:spChg chg="mod">
          <ac:chgData name="Ashmi Sharon" userId="d607ffaf41f94747" providerId="LiveId" clId="{6FEAD5C9-B86E-432C-9E89-9D5AFB9BB6EE}" dt="2023-11-01T14:24:15.256" v="19" actId="207"/>
          <ac:spMkLst>
            <pc:docMk/>
            <pc:sldMk cId="4086326218" sldId="260"/>
            <ac:spMk id="2" creationId="{F6902FDD-9E84-F1A6-736A-477473C48F1A}"/>
          </ac:spMkLst>
        </pc:spChg>
        <pc:picChg chg="add mod">
          <ac:chgData name="Ashmi Sharon" userId="d607ffaf41f94747" providerId="LiveId" clId="{6FEAD5C9-B86E-432C-9E89-9D5AFB9BB6EE}" dt="2023-11-01T14:25:25.372" v="32" actId="1076"/>
          <ac:picMkLst>
            <pc:docMk/>
            <pc:sldMk cId="4086326218" sldId="260"/>
            <ac:picMk id="4" creationId="{E310E75F-3617-E5F9-55FE-C8770D46DA53}"/>
          </ac:picMkLst>
        </pc:picChg>
        <pc:picChg chg="add mod ord">
          <ac:chgData name="Ashmi Sharon" userId="d607ffaf41f94747" providerId="LiveId" clId="{6FEAD5C9-B86E-432C-9E89-9D5AFB9BB6EE}" dt="2023-11-01T14:25:02.099" v="25" actId="167"/>
          <ac:picMkLst>
            <pc:docMk/>
            <pc:sldMk cId="4086326218" sldId="260"/>
            <ac:picMk id="6" creationId="{3BE7E95A-1A7F-A5E6-79D8-CAA807FA8239}"/>
          </ac:picMkLst>
        </pc:picChg>
      </pc:sldChg>
      <pc:sldChg chg="addSp delSp modSp new mod modClrScheme chgLayout">
        <pc:chgData name="Ashmi Sharon" userId="d607ffaf41f94747" providerId="LiveId" clId="{6FEAD5C9-B86E-432C-9E89-9D5AFB9BB6EE}" dt="2023-11-01T14:41:11.603" v="118" actId="1076"/>
        <pc:sldMkLst>
          <pc:docMk/>
          <pc:sldMk cId="1959337689" sldId="261"/>
        </pc:sldMkLst>
        <pc:spChg chg="del mod ord">
          <ac:chgData name="Ashmi Sharon" userId="d607ffaf41f94747" providerId="LiveId" clId="{6FEAD5C9-B86E-432C-9E89-9D5AFB9BB6EE}" dt="2023-11-01T14:37:18.753" v="82" actId="700"/>
          <ac:spMkLst>
            <pc:docMk/>
            <pc:sldMk cId="1959337689" sldId="261"/>
            <ac:spMk id="2" creationId="{C41BA57F-AD56-4139-8948-43DB4E94138D}"/>
          </ac:spMkLst>
        </pc:spChg>
        <pc:spChg chg="add mod ord">
          <ac:chgData name="Ashmi Sharon" userId="d607ffaf41f94747" providerId="LiveId" clId="{6FEAD5C9-B86E-432C-9E89-9D5AFB9BB6EE}" dt="2023-11-01T14:40:11.969" v="109" actId="207"/>
          <ac:spMkLst>
            <pc:docMk/>
            <pc:sldMk cId="1959337689" sldId="261"/>
            <ac:spMk id="3" creationId="{A8282D3A-D13D-E5CD-A4EB-04842353414A}"/>
          </ac:spMkLst>
        </pc:spChg>
        <pc:spChg chg="add mod ord">
          <ac:chgData name="Ashmi Sharon" userId="d607ffaf41f94747" providerId="LiveId" clId="{6FEAD5C9-B86E-432C-9E89-9D5AFB9BB6EE}" dt="2023-11-01T14:41:11.603" v="118" actId="1076"/>
          <ac:spMkLst>
            <pc:docMk/>
            <pc:sldMk cId="1959337689" sldId="261"/>
            <ac:spMk id="4" creationId="{E5EDFB28-F9AC-44C4-E9D8-581C17582318}"/>
          </ac:spMkLst>
        </pc:spChg>
        <pc:picChg chg="add mod ord">
          <ac:chgData name="Ashmi Sharon" userId="d607ffaf41f94747" providerId="LiveId" clId="{6FEAD5C9-B86E-432C-9E89-9D5AFB9BB6EE}" dt="2023-11-01T14:40:48.506" v="116" actId="167"/>
          <ac:picMkLst>
            <pc:docMk/>
            <pc:sldMk cId="1959337689" sldId="261"/>
            <ac:picMk id="6" creationId="{0DA446F2-FC75-1682-4E1E-64FA57273C44}"/>
          </ac:picMkLst>
        </pc:picChg>
      </pc:sldChg>
      <pc:sldChg chg="addSp delSp modSp new mod modClrScheme chgLayout">
        <pc:chgData name="Ashmi Sharon" userId="d607ffaf41f94747" providerId="LiveId" clId="{6FEAD5C9-B86E-432C-9E89-9D5AFB9BB6EE}" dt="2023-11-01T14:51:08.279" v="219" actId="167"/>
        <pc:sldMkLst>
          <pc:docMk/>
          <pc:sldMk cId="2704233670" sldId="262"/>
        </pc:sldMkLst>
        <pc:spChg chg="del">
          <ac:chgData name="Ashmi Sharon" userId="d607ffaf41f94747" providerId="LiveId" clId="{6FEAD5C9-B86E-432C-9E89-9D5AFB9BB6EE}" dt="2023-11-01T14:46:29.973" v="120" actId="700"/>
          <ac:spMkLst>
            <pc:docMk/>
            <pc:sldMk cId="2704233670" sldId="262"/>
            <ac:spMk id="2" creationId="{BD803116-1FCE-1F50-127A-2ED6AB90B07E}"/>
          </ac:spMkLst>
        </pc:spChg>
        <pc:spChg chg="del">
          <ac:chgData name="Ashmi Sharon" userId="d607ffaf41f94747" providerId="LiveId" clId="{6FEAD5C9-B86E-432C-9E89-9D5AFB9BB6EE}" dt="2023-11-01T14:46:29.973" v="120" actId="700"/>
          <ac:spMkLst>
            <pc:docMk/>
            <pc:sldMk cId="2704233670" sldId="262"/>
            <ac:spMk id="3" creationId="{D9F081F3-1D91-A5C5-39F8-C09702F85390}"/>
          </ac:spMkLst>
        </pc:spChg>
        <pc:spChg chg="add mod ord">
          <ac:chgData name="Ashmi Sharon" userId="d607ffaf41f94747" providerId="LiveId" clId="{6FEAD5C9-B86E-432C-9E89-9D5AFB9BB6EE}" dt="2023-11-01T14:50:30.495" v="212" actId="207"/>
          <ac:spMkLst>
            <pc:docMk/>
            <pc:sldMk cId="2704233670" sldId="262"/>
            <ac:spMk id="6" creationId="{64EEB695-FAC4-2A7E-9037-E742CC96650D}"/>
          </ac:spMkLst>
        </pc:spChg>
        <pc:picChg chg="add mod">
          <ac:chgData name="Ashmi Sharon" userId="d607ffaf41f94747" providerId="LiveId" clId="{6FEAD5C9-B86E-432C-9E89-9D5AFB9BB6EE}" dt="2023-11-01T14:50:23.558" v="211" actId="1076"/>
          <ac:picMkLst>
            <pc:docMk/>
            <pc:sldMk cId="2704233670" sldId="262"/>
            <ac:picMk id="5" creationId="{0EA325D6-1042-586B-F2FF-4411DF03C1B9}"/>
          </ac:picMkLst>
        </pc:picChg>
        <pc:picChg chg="add mod ord">
          <ac:chgData name="Ashmi Sharon" userId="d607ffaf41f94747" providerId="LiveId" clId="{6FEAD5C9-B86E-432C-9E89-9D5AFB9BB6EE}" dt="2023-11-01T14:51:08.279" v="219" actId="167"/>
          <ac:picMkLst>
            <pc:docMk/>
            <pc:sldMk cId="2704233670" sldId="262"/>
            <ac:picMk id="8" creationId="{2AF39B67-42DC-0050-C97B-461A983C507D}"/>
          </ac:picMkLst>
        </pc:picChg>
      </pc:sldChg>
      <pc:sldChg chg="addSp delSp modSp new mod setBg modClrScheme chgLayout">
        <pc:chgData name="Ashmi Sharon" userId="d607ffaf41f94747" providerId="LiveId" clId="{6FEAD5C9-B86E-432C-9E89-9D5AFB9BB6EE}" dt="2023-11-01T14:56:54.955" v="272" actId="167"/>
        <pc:sldMkLst>
          <pc:docMk/>
          <pc:sldMk cId="316516863" sldId="263"/>
        </pc:sldMkLst>
        <pc:spChg chg="del mod ord">
          <ac:chgData name="Ashmi Sharon" userId="d607ffaf41f94747" providerId="LiveId" clId="{6FEAD5C9-B86E-432C-9E89-9D5AFB9BB6EE}" dt="2023-11-01T14:53:03.707" v="221" actId="700"/>
          <ac:spMkLst>
            <pc:docMk/>
            <pc:sldMk cId="316516863" sldId="263"/>
            <ac:spMk id="2" creationId="{66308DE1-C02E-80FF-479E-2E88E664099E}"/>
          </ac:spMkLst>
        </pc:spChg>
        <pc:spChg chg="add mod ord">
          <ac:chgData name="Ashmi Sharon" userId="d607ffaf41f94747" providerId="LiveId" clId="{6FEAD5C9-B86E-432C-9E89-9D5AFB9BB6EE}" dt="2023-11-01T14:55:49.702" v="260" actId="207"/>
          <ac:spMkLst>
            <pc:docMk/>
            <pc:sldMk cId="316516863" sldId="263"/>
            <ac:spMk id="3" creationId="{8BD59392-AE10-EDF8-9EE8-EBE10CBA7A13}"/>
          </ac:spMkLst>
        </pc:spChg>
        <pc:spChg chg="add mod ord">
          <ac:chgData name="Ashmi Sharon" userId="d607ffaf41f94747" providerId="LiveId" clId="{6FEAD5C9-B86E-432C-9E89-9D5AFB9BB6EE}" dt="2023-11-01T14:56:08.212" v="262" actId="207"/>
          <ac:spMkLst>
            <pc:docMk/>
            <pc:sldMk cId="316516863" sldId="263"/>
            <ac:spMk id="4" creationId="{3DAF1091-B9DE-586F-003D-930510133BA8}"/>
          </ac:spMkLst>
        </pc:spChg>
        <pc:spChg chg="add del">
          <ac:chgData name="Ashmi Sharon" userId="d607ffaf41f94747" providerId="LiveId" clId="{6FEAD5C9-B86E-432C-9E89-9D5AFB9BB6EE}" dt="2023-11-01T14:55:34.002" v="257"/>
          <ac:spMkLst>
            <pc:docMk/>
            <pc:sldMk cId="316516863" sldId="263"/>
            <ac:spMk id="5" creationId="{5F00FA33-5E91-ACDA-B634-782B981F55D4}"/>
          </ac:spMkLst>
        </pc:spChg>
        <pc:spChg chg="add del">
          <ac:chgData name="Ashmi Sharon" userId="d607ffaf41f94747" providerId="LiveId" clId="{6FEAD5C9-B86E-432C-9E89-9D5AFB9BB6EE}" dt="2023-11-01T14:55:41.632" v="259"/>
          <ac:spMkLst>
            <pc:docMk/>
            <pc:sldMk cId="316516863" sldId="263"/>
            <ac:spMk id="6" creationId="{540290D2-821D-35C2-F4E1-5DA9C76CA703}"/>
          </ac:spMkLst>
        </pc:spChg>
        <pc:picChg chg="add mod ord">
          <ac:chgData name="Ashmi Sharon" userId="d607ffaf41f94747" providerId="LiveId" clId="{6FEAD5C9-B86E-432C-9E89-9D5AFB9BB6EE}" dt="2023-11-01T14:56:54.955" v="272" actId="167"/>
          <ac:picMkLst>
            <pc:docMk/>
            <pc:sldMk cId="316516863" sldId="263"/>
            <ac:picMk id="8" creationId="{6A925E75-B536-8D11-B15C-3F048A2FBB59}"/>
          </ac:picMkLst>
        </pc:picChg>
        <pc:picChg chg="add del">
          <ac:chgData name="Ashmi Sharon" userId="d607ffaf41f94747" providerId="LiveId" clId="{6FEAD5C9-B86E-432C-9E89-9D5AFB9BB6EE}" dt="2023-11-01T14:55:34.002" v="257"/>
          <ac:picMkLst>
            <pc:docMk/>
            <pc:sldMk cId="316516863" sldId="263"/>
            <ac:picMk id="1027" creationId="{3CB52FDA-11C5-5256-B4FD-0D499CE0C52E}"/>
          </ac:picMkLst>
        </pc:picChg>
        <pc:picChg chg="add del">
          <ac:chgData name="Ashmi Sharon" userId="d607ffaf41f94747" providerId="LiveId" clId="{6FEAD5C9-B86E-432C-9E89-9D5AFB9BB6EE}" dt="2023-11-01T14:55:34.002" v="257"/>
          <ac:picMkLst>
            <pc:docMk/>
            <pc:sldMk cId="316516863" sldId="263"/>
            <ac:picMk id="1028" creationId="{3ACBCED5-9FFB-1ED6-0477-F8B63D1FC523}"/>
          </ac:picMkLst>
        </pc:picChg>
        <pc:picChg chg="add del">
          <ac:chgData name="Ashmi Sharon" userId="d607ffaf41f94747" providerId="LiveId" clId="{6FEAD5C9-B86E-432C-9E89-9D5AFB9BB6EE}" dt="2023-11-01T14:55:34.002" v="257"/>
          <ac:picMkLst>
            <pc:docMk/>
            <pc:sldMk cId="316516863" sldId="263"/>
            <ac:picMk id="1029" creationId="{A3B6898D-45DD-342F-45A4-CF644810A1BE}"/>
          </ac:picMkLst>
        </pc:picChg>
        <pc:picChg chg="add del">
          <ac:chgData name="Ashmi Sharon" userId="d607ffaf41f94747" providerId="LiveId" clId="{6FEAD5C9-B86E-432C-9E89-9D5AFB9BB6EE}" dt="2023-11-01T14:55:34.002" v="257"/>
          <ac:picMkLst>
            <pc:docMk/>
            <pc:sldMk cId="316516863" sldId="263"/>
            <ac:picMk id="1030" creationId="{6C2B0C1A-3B02-5031-D162-C6994C3896D1}"/>
          </ac:picMkLst>
        </pc:picChg>
        <pc:picChg chg="add del">
          <ac:chgData name="Ashmi Sharon" userId="d607ffaf41f94747" providerId="LiveId" clId="{6FEAD5C9-B86E-432C-9E89-9D5AFB9BB6EE}" dt="2023-11-01T14:55:41.632" v="259"/>
          <ac:picMkLst>
            <pc:docMk/>
            <pc:sldMk cId="316516863" sldId="263"/>
            <ac:picMk id="1032" creationId="{1C4D079A-D5DC-C2AD-5E58-E36D15C47F77}"/>
          </ac:picMkLst>
        </pc:picChg>
        <pc:picChg chg="add del">
          <ac:chgData name="Ashmi Sharon" userId="d607ffaf41f94747" providerId="LiveId" clId="{6FEAD5C9-B86E-432C-9E89-9D5AFB9BB6EE}" dt="2023-11-01T14:55:41.632" v="259"/>
          <ac:picMkLst>
            <pc:docMk/>
            <pc:sldMk cId="316516863" sldId="263"/>
            <ac:picMk id="1033" creationId="{B6648B1B-1FCF-5615-6C8F-8800CF5BAD0A}"/>
          </ac:picMkLst>
        </pc:picChg>
        <pc:picChg chg="add del">
          <ac:chgData name="Ashmi Sharon" userId="d607ffaf41f94747" providerId="LiveId" clId="{6FEAD5C9-B86E-432C-9E89-9D5AFB9BB6EE}" dt="2023-11-01T14:55:41.632" v="259"/>
          <ac:picMkLst>
            <pc:docMk/>
            <pc:sldMk cId="316516863" sldId="263"/>
            <ac:picMk id="1034" creationId="{033E1480-3322-B8AA-14B5-C98845B2DC55}"/>
          </ac:picMkLst>
        </pc:picChg>
        <pc:picChg chg="add del">
          <ac:chgData name="Ashmi Sharon" userId="d607ffaf41f94747" providerId="LiveId" clId="{6FEAD5C9-B86E-432C-9E89-9D5AFB9BB6EE}" dt="2023-11-01T14:55:41.632" v="259"/>
          <ac:picMkLst>
            <pc:docMk/>
            <pc:sldMk cId="316516863" sldId="263"/>
            <ac:picMk id="1035" creationId="{6EEB5611-39D8-1D68-D894-1FC6A28547A9}"/>
          </ac:picMkLst>
        </pc:picChg>
      </pc:sldChg>
      <pc:sldChg chg="addSp delSp modSp new mod setBg modClrScheme chgLayout">
        <pc:chgData name="Ashmi Sharon" userId="d607ffaf41f94747" providerId="LiveId" clId="{6FEAD5C9-B86E-432C-9E89-9D5AFB9BB6EE}" dt="2023-11-01T15:12:45.864" v="762" actId="167"/>
        <pc:sldMkLst>
          <pc:docMk/>
          <pc:sldMk cId="3160627599" sldId="264"/>
        </pc:sldMkLst>
        <pc:spChg chg="del">
          <ac:chgData name="Ashmi Sharon" userId="d607ffaf41f94747" providerId="LiveId" clId="{6FEAD5C9-B86E-432C-9E89-9D5AFB9BB6EE}" dt="2023-11-01T14:57:08.096" v="274" actId="700"/>
          <ac:spMkLst>
            <pc:docMk/>
            <pc:sldMk cId="3160627599" sldId="264"/>
            <ac:spMk id="2" creationId="{14D75F02-6073-D338-9DCE-AB3FD1CEC5FA}"/>
          </ac:spMkLst>
        </pc:spChg>
        <pc:spChg chg="del">
          <ac:chgData name="Ashmi Sharon" userId="d607ffaf41f94747" providerId="LiveId" clId="{6FEAD5C9-B86E-432C-9E89-9D5AFB9BB6EE}" dt="2023-11-01T14:57:08.096" v="274" actId="700"/>
          <ac:spMkLst>
            <pc:docMk/>
            <pc:sldMk cId="3160627599" sldId="264"/>
            <ac:spMk id="3" creationId="{C4111F1B-47BF-2153-3DB5-81FF812D5EAF}"/>
          </ac:spMkLst>
        </pc:spChg>
        <pc:spChg chg="add del mod">
          <ac:chgData name="Ashmi Sharon" userId="d607ffaf41f94747" providerId="LiveId" clId="{6FEAD5C9-B86E-432C-9E89-9D5AFB9BB6EE}" dt="2023-11-01T15:04:02.450" v="628" actId="478"/>
          <ac:spMkLst>
            <pc:docMk/>
            <pc:sldMk cId="3160627599" sldId="264"/>
            <ac:spMk id="4" creationId="{D1DC135B-CEF4-3D65-80A5-F4EE511A4BBE}"/>
          </ac:spMkLst>
        </pc:spChg>
        <pc:spChg chg="add del mod">
          <ac:chgData name="Ashmi Sharon" userId="d607ffaf41f94747" providerId="LiveId" clId="{6FEAD5C9-B86E-432C-9E89-9D5AFB9BB6EE}" dt="2023-11-01T15:02:55.092" v="613" actId="21"/>
          <ac:spMkLst>
            <pc:docMk/>
            <pc:sldMk cId="3160627599" sldId="264"/>
            <ac:spMk id="5" creationId="{E57C3AB2-AD42-7989-F6EB-31B1740083C4}"/>
          </ac:spMkLst>
        </pc:spChg>
        <pc:spChg chg="add del mod">
          <ac:chgData name="Ashmi Sharon" userId="d607ffaf41f94747" providerId="LiveId" clId="{6FEAD5C9-B86E-432C-9E89-9D5AFB9BB6EE}" dt="2023-11-01T15:02:57.922" v="615" actId="478"/>
          <ac:spMkLst>
            <pc:docMk/>
            <pc:sldMk cId="3160627599" sldId="264"/>
            <ac:spMk id="6" creationId="{EAEFB93E-B596-5036-2ACC-BD025EC3B19B}"/>
          </ac:spMkLst>
        </pc:spChg>
        <pc:spChg chg="add del mod ord">
          <ac:chgData name="Ashmi Sharon" userId="d607ffaf41f94747" providerId="LiveId" clId="{6FEAD5C9-B86E-432C-9E89-9D5AFB9BB6EE}" dt="2023-11-01T15:04:02.450" v="628" actId="478"/>
          <ac:spMkLst>
            <pc:docMk/>
            <pc:sldMk cId="3160627599" sldId="264"/>
            <ac:spMk id="7" creationId="{4EA1E23D-19ED-FC32-C4E0-B1706B11CA5C}"/>
          </ac:spMkLst>
        </pc:spChg>
        <pc:spChg chg="add del mod">
          <ac:chgData name="Ashmi Sharon" userId="d607ffaf41f94747" providerId="LiveId" clId="{6FEAD5C9-B86E-432C-9E89-9D5AFB9BB6EE}" dt="2023-11-01T15:03:52.985" v="626"/>
          <ac:spMkLst>
            <pc:docMk/>
            <pc:sldMk cId="3160627599" sldId="264"/>
            <ac:spMk id="8" creationId="{15A047E6-A4CD-BC4E-517C-30F994CC731B}"/>
          </ac:spMkLst>
        </pc:spChg>
        <pc:spChg chg="add del">
          <ac:chgData name="Ashmi Sharon" userId="d607ffaf41f94747" providerId="LiveId" clId="{6FEAD5C9-B86E-432C-9E89-9D5AFB9BB6EE}" dt="2023-11-01T15:04:02.450" v="628" actId="478"/>
          <ac:spMkLst>
            <pc:docMk/>
            <pc:sldMk cId="3160627599" sldId="264"/>
            <ac:spMk id="9" creationId="{379AE3E6-792E-C796-2694-21AFF3E9982A}"/>
          </ac:spMkLst>
        </pc:spChg>
        <pc:spChg chg="add del">
          <ac:chgData name="Ashmi Sharon" userId="d607ffaf41f94747" providerId="LiveId" clId="{6FEAD5C9-B86E-432C-9E89-9D5AFB9BB6EE}" dt="2023-11-01T15:04:11.227" v="630" actId="478"/>
          <ac:spMkLst>
            <pc:docMk/>
            <pc:sldMk cId="3160627599" sldId="264"/>
            <ac:spMk id="10" creationId="{8DADBB12-C50F-591D-96EE-74522C439DAB}"/>
          </ac:spMkLst>
        </pc:spChg>
        <pc:spChg chg="add del mod">
          <ac:chgData name="Ashmi Sharon" userId="d607ffaf41f94747" providerId="LiveId" clId="{6FEAD5C9-B86E-432C-9E89-9D5AFB9BB6EE}" dt="2023-11-01T15:04:44.807" v="634" actId="700"/>
          <ac:spMkLst>
            <pc:docMk/>
            <pc:sldMk cId="3160627599" sldId="264"/>
            <ac:spMk id="11" creationId="{8C115D0A-CCD6-088D-9353-7542305FC60B}"/>
          </ac:spMkLst>
        </pc:spChg>
        <pc:spChg chg="add del mod">
          <ac:chgData name="Ashmi Sharon" userId="d607ffaf41f94747" providerId="LiveId" clId="{6FEAD5C9-B86E-432C-9E89-9D5AFB9BB6EE}" dt="2023-11-01T15:10:06.356" v="735"/>
          <ac:spMkLst>
            <pc:docMk/>
            <pc:sldMk cId="3160627599" sldId="264"/>
            <ac:spMk id="13" creationId="{79B1393F-9DE4-935E-C54A-8E8B0EBFEAD1}"/>
          </ac:spMkLst>
        </pc:spChg>
        <pc:spChg chg="add del mod ord">
          <ac:chgData name="Ashmi Sharon" userId="d607ffaf41f94747" providerId="LiveId" clId="{6FEAD5C9-B86E-432C-9E89-9D5AFB9BB6EE}" dt="2023-11-01T15:10:22.507" v="737" actId="700"/>
          <ac:spMkLst>
            <pc:docMk/>
            <pc:sldMk cId="3160627599" sldId="264"/>
            <ac:spMk id="14" creationId="{C326CCAF-55ED-BDE1-937B-02A21660278C}"/>
          </ac:spMkLst>
        </pc:spChg>
        <pc:spChg chg="add del mod ord">
          <ac:chgData name="Ashmi Sharon" userId="d607ffaf41f94747" providerId="LiveId" clId="{6FEAD5C9-B86E-432C-9E89-9D5AFB9BB6EE}" dt="2023-11-01T15:10:22.507" v="737" actId="700"/>
          <ac:spMkLst>
            <pc:docMk/>
            <pc:sldMk cId="3160627599" sldId="264"/>
            <ac:spMk id="15" creationId="{C6AF7F9D-B0AB-985D-D4D6-909CB0660F33}"/>
          </ac:spMkLst>
        </pc:spChg>
        <pc:spChg chg="add mod">
          <ac:chgData name="Ashmi Sharon" userId="d607ffaf41f94747" providerId="LiveId" clId="{6FEAD5C9-B86E-432C-9E89-9D5AFB9BB6EE}" dt="2023-11-01T15:12:06.723" v="755" actId="207"/>
          <ac:spMkLst>
            <pc:docMk/>
            <pc:sldMk cId="3160627599" sldId="264"/>
            <ac:spMk id="17" creationId="{C81A129D-6A6E-96EB-36FC-DC6DE040EE6D}"/>
          </ac:spMkLst>
        </pc:spChg>
        <pc:picChg chg="add mod ord">
          <ac:chgData name="Ashmi Sharon" userId="d607ffaf41f94747" providerId="LiveId" clId="{6FEAD5C9-B86E-432C-9E89-9D5AFB9BB6EE}" dt="2023-11-01T15:12:45.864" v="762" actId="167"/>
          <ac:picMkLst>
            <pc:docMk/>
            <pc:sldMk cId="3160627599" sldId="264"/>
            <ac:picMk id="19" creationId="{6D8DF551-572E-49F8-D29A-1D00FA6A554B}"/>
          </ac:picMkLst>
        </pc:picChg>
        <pc:picChg chg="add del">
          <ac:chgData name="Ashmi Sharon" userId="d607ffaf41f94747" providerId="LiveId" clId="{6FEAD5C9-B86E-432C-9E89-9D5AFB9BB6EE}" dt="2023-11-01T15:04:02.450" v="628" actId="478"/>
          <ac:picMkLst>
            <pc:docMk/>
            <pc:sldMk cId="3160627599" sldId="264"/>
            <ac:picMk id="2051" creationId="{6D4D85BF-675A-ECFC-19B2-41A9F71C58A5}"/>
          </ac:picMkLst>
        </pc:picChg>
        <pc:picChg chg="add del">
          <ac:chgData name="Ashmi Sharon" userId="d607ffaf41f94747" providerId="LiveId" clId="{6FEAD5C9-B86E-432C-9E89-9D5AFB9BB6EE}" dt="2023-11-01T15:04:02.450" v="628" actId="478"/>
          <ac:picMkLst>
            <pc:docMk/>
            <pc:sldMk cId="3160627599" sldId="264"/>
            <ac:picMk id="2052" creationId="{9D7D985F-6AC7-E79C-1E3C-0CAE4D460B9F}"/>
          </ac:picMkLst>
        </pc:picChg>
        <pc:picChg chg="add del">
          <ac:chgData name="Ashmi Sharon" userId="d607ffaf41f94747" providerId="LiveId" clId="{6FEAD5C9-B86E-432C-9E89-9D5AFB9BB6EE}" dt="2023-11-01T15:04:02.450" v="628" actId="478"/>
          <ac:picMkLst>
            <pc:docMk/>
            <pc:sldMk cId="3160627599" sldId="264"/>
            <ac:picMk id="2053" creationId="{261FF268-AFD8-692F-4DB1-61C8D772989A}"/>
          </ac:picMkLst>
        </pc:picChg>
        <pc:picChg chg="add del mod">
          <ac:chgData name="Ashmi Sharon" userId="d607ffaf41f94747" providerId="LiveId" clId="{6FEAD5C9-B86E-432C-9E89-9D5AFB9BB6EE}" dt="2023-11-01T14:58:29.916" v="586" actId="21"/>
          <ac:picMkLst>
            <pc:docMk/>
            <pc:sldMk cId="3160627599" sldId="264"/>
            <ac:picMk id="2054" creationId="{28ABA8AC-1CCC-FF18-1ED4-8CF9D90710D3}"/>
          </ac:picMkLst>
        </pc:picChg>
      </pc:sldChg>
      <pc:sldChg chg="addSp modSp new mod modClrScheme chgLayout">
        <pc:chgData name="Ashmi Sharon" userId="d607ffaf41f94747" providerId="LiveId" clId="{6FEAD5C9-B86E-432C-9E89-9D5AFB9BB6EE}" dt="2023-11-01T15:18:38.802" v="860" actId="167"/>
        <pc:sldMkLst>
          <pc:docMk/>
          <pc:sldMk cId="199742924" sldId="265"/>
        </pc:sldMkLst>
        <pc:spChg chg="add mod">
          <ac:chgData name="Ashmi Sharon" userId="d607ffaf41f94747" providerId="LiveId" clId="{6FEAD5C9-B86E-432C-9E89-9D5AFB9BB6EE}" dt="2023-11-01T15:17:34.142" v="851" actId="207"/>
          <ac:spMkLst>
            <pc:docMk/>
            <pc:sldMk cId="199742924" sldId="265"/>
            <ac:spMk id="2" creationId="{DDA512A1-50B1-BAE5-1696-175218AC452D}"/>
          </ac:spMkLst>
        </pc:spChg>
        <pc:spChg chg="add mod">
          <ac:chgData name="Ashmi Sharon" userId="d607ffaf41f94747" providerId="LiveId" clId="{6FEAD5C9-B86E-432C-9E89-9D5AFB9BB6EE}" dt="2023-11-01T15:18:03.535" v="854" actId="207"/>
          <ac:spMkLst>
            <pc:docMk/>
            <pc:sldMk cId="199742924" sldId="265"/>
            <ac:spMk id="3" creationId="{AD1B2830-0D03-1B32-7A84-DDE9D02B8E00}"/>
          </ac:spMkLst>
        </pc:spChg>
        <pc:picChg chg="add mod ord">
          <ac:chgData name="Ashmi Sharon" userId="d607ffaf41f94747" providerId="LiveId" clId="{6FEAD5C9-B86E-432C-9E89-9D5AFB9BB6EE}" dt="2023-11-01T15:18:38.802" v="860" actId="167"/>
          <ac:picMkLst>
            <pc:docMk/>
            <pc:sldMk cId="199742924" sldId="265"/>
            <ac:picMk id="5" creationId="{1E24C059-8D2D-EC11-7F7C-16BB6AFD36AE}"/>
          </ac:picMkLst>
        </pc:picChg>
      </pc:sldChg>
      <pc:sldChg chg="addSp modSp new mod">
        <pc:chgData name="Ashmi Sharon" userId="d607ffaf41f94747" providerId="LiveId" clId="{6FEAD5C9-B86E-432C-9E89-9D5AFB9BB6EE}" dt="2023-11-01T15:27:20.982" v="1031" actId="167"/>
        <pc:sldMkLst>
          <pc:docMk/>
          <pc:sldMk cId="4098487587" sldId="266"/>
        </pc:sldMkLst>
        <pc:spChg chg="mod">
          <ac:chgData name="Ashmi Sharon" userId="d607ffaf41f94747" providerId="LiveId" clId="{6FEAD5C9-B86E-432C-9E89-9D5AFB9BB6EE}" dt="2023-11-01T15:26:22.265" v="1022" actId="207"/>
          <ac:spMkLst>
            <pc:docMk/>
            <pc:sldMk cId="4098487587" sldId="266"/>
            <ac:spMk id="2" creationId="{9A44890B-CD0E-9AC8-296A-ADF1E5CC9498}"/>
          </ac:spMkLst>
        </pc:spChg>
        <pc:spChg chg="mod">
          <ac:chgData name="Ashmi Sharon" userId="d607ffaf41f94747" providerId="LiveId" clId="{6FEAD5C9-B86E-432C-9E89-9D5AFB9BB6EE}" dt="2023-11-01T15:26:27.692" v="1023" actId="207"/>
          <ac:spMkLst>
            <pc:docMk/>
            <pc:sldMk cId="4098487587" sldId="266"/>
            <ac:spMk id="3" creationId="{FB24A4FF-D84F-D594-16F9-7AD1860186A1}"/>
          </ac:spMkLst>
        </pc:spChg>
        <pc:picChg chg="add mod">
          <ac:chgData name="Ashmi Sharon" userId="d607ffaf41f94747" providerId="LiveId" clId="{6FEAD5C9-B86E-432C-9E89-9D5AFB9BB6EE}" dt="2023-11-01T15:26:16.342" v="1021" actId="1076"/>
          <ac:picMkLst>
            <pc:docMk/>
            <pc:sldMk cId="4098487587" sldId="266"/>
            <ac:picMk id="5" creationId="{329E46AB-5FEC-1B06-6D4E-347BC17185E4}"/>
          </ac:picMkLst>
        </pc:picChg>
        <pc:picChg chg="add mod ord">
          <ac:chgData name="Ashmi Sharon" userId="d607ffaf41f94747" providerId="LiveId" clId="{6FEAD5C9-B86E-432C-9E89-9D5AFB9BB6EE}" dt="2023-11-01T15:27:20.982" v="1031" actId="167"/>
          <ac:picMkLst>
            <pc:docMk/>
            <pc:sldMk cId="4098487587" sldId="266"/>
            <ac:picMk id="7" creationId="{9869C071-7D48-DBE2-675F-83EA3411B79A}"/>
          </ac:picMkLst>
        </pc:picChg>
      </pc:sldChg>
      <pc:sldChg chg="addSp delSp modSp new mod modClrScheme chgLayout">
        <pc:chgData name="Ashmi Sharon" userId="d607ffaf41f94747" providerId="LiveId" clId="{6FEAD5C9-B86E-432C-9E89-9D5AFB9BB6EE}" dt="2023-11-01T15:39:24.626" v="1113" actId="167"/>
        <pc:sldMkLst>
          <pc:docMk/>
          <pc:sldMk cId="1893241612" sldId="267"/>
        </pc:sldMkLst>
        <pc:spChg chg="del mod ord">
          <ac:chgData name="Ashmi Sharon" userId="d607ffaf41f94747" providerId="LiveId" clId="{6FEAD5C9-B86E-432C-9E89-9D5AFB9BB6EE}" dt="2023-11-01T15:28:14.682" v="1033" actId="700"/>
          <ac:spMkLst>
            <pc:docMk/>
            <pc:sldMk cId="1893241612" sldId="267"/>
            <ac:spMk id="2" creationId="{559005BC-AC0D-4ED5-5436-1151A368B15B}"/>
          </ac:spMkLst>
        </pc:spChg>
        <pc:spChg chg="del">
          <ac:chgData name="Ashmi Sharon" userId="d607ffaf41f94747" providerId="LiveId" clId="{6FEAD5C9-B86E-432C-9E89-9D5AFB9BB6EE}" dt="2023-11-01T15:28:14.682" v="1033" actId="700"/>
          <ac:spMkLst>
            <pc:docMk/>
            <pc:sldMk cId="1893241612" sldId="267"/>
            <ac:spMk id="3" creationId="{2E845BCF-130A-5DDD-6B21-5F8353B6CBB5}"/>
          </ac:spMkLst>
        </pc:spChg>
        <pc:spChg chg="add mod ord">
          <ac:chgData name="Ashmi Sharon" userId="d607ffaf41f94747" providerId="LiveId" clId="{6FEAD5C9-B86E-432C-9E89-9D5AFB9BB6EE}" dt="2023-11-01T15:38:27.499" v="1102" actId="207"/>
          <ac:spMkLst>
            <pc:docMk/>
            <pc:sldMk cId="1893241612" sldId="267"/>
            <ac:spMk id="4" creationId="{F8835DDF-9CE6-1EC8-D128-EA10AA838C2C}"/>
          </ac:spMkLst>
        </pc:spChg>
        <pc:spChg chg="add mod">
          <ac:chgData name="Ashmi Sharon" userId="d607ffaf41f94747" providerId="LiveId" clId="{6FEAD5C9-B86E-432C-9E89-9D5AFB9BB6EE}" dt="2023-11-01T15:38:32.892" v="1103" actId="207"/>
          <ac:spMkLst>
            <pc:docMk/>
            <pc:sldMk cId="1893241612" sldId="267"/>
            <ac:spMk id="6" creationId="{7CE1480F-24AD-6BD7-6757-ACAEF002ADDB}"/>
          </ac:spMkLst>
        </pc:spChg>
        <pc:spChg chg="add mod">
          <ac:chgData name="Ashmi Sharon" userId="d607ffaf41f94747" providerId="LiveId" clId="{6FEAD5C9-B86E-432C-9E89-9D5AFB9BB6EE}" dt="2023-11-01T15:38:38.032" v="1104" actId="207"/>
          <ac:spMkLst>
            <pc:docMk/>
            <pc:sldMk cId="1893241612" sldId="267"/>
            <ac:spMk id="10" creationId="{75E2D6A8-A89B-68BA-4F96-DD2B651DAF81}"/>
          </ac:spMkLst>
        </pc:spChg>
        <pc:spChg chg="add mod">
          <ac:chgData name="Ashmi Sharon" userId="d607ffaf41f94747" providerId="LiveId" clId="{6FEAD5C9-B86E-432C-9E89-9D5AFB9BB6EE}" dt="2023-11-01T15:38:43.832" v="1105" actId="207"/>
          <ac:spMkLst>
            <pc:docMk/>
            <pc:sldMk cId="1893241612" sldId="267"/>
            <ac:spMk id="12" creationId="{A9ED2B99-D6EA-23A8-BE04-4B19753D6F82}"/>
          </ac:spMkLst>
        </pc:spChg>
        <pc:spChg chg="add mod">
          <ac:chgData name="Ashmi Sharon" userId="d607ffaf41f94747" providerId="LiveId" clId="{6FEAD5C9-B86E-432C-9E89-9D5AFB9BB6EE}" dt="2023-11-01T15:38:52.192" v="1106" actId="207"/>
          <ac:spMkLst>
            <pc:docMk/>
            <pc:sldMk cId="1893241612" sldId="267"/>
            <ac:spMk id="14" creationId="{685FB57C-6211-8DB8-F607-18B0544D06F8}"/>
          </ac:spMkLst>
        </pc:spChg>
        <pc:picChg chg="add mod">
          <ac:chgData name="Ashmi Sharon" userId="d607ffaf41f94747" providerId="LiveId" clId="{6FEAD5C9-B86E-432C-9E89-9D5AFB9BB6EE}" dt="2023-11-01T15:35:34.842" v="1092" actId="1076"/>
          <ac:picMkLst>
            <pc:docMk/>
            <pc:sldMk cId="1893241612" sldId="267"/>
            <ac:picMk id="8" creationId="{A346B5BE-2AD5-9E16-A390-D03CE302C724}"/>
          </ac:picMkLst>
        </pc:picChg>
        <pc:picChg chg="add mod">
          <ac:chgData name="Ashmi Sharon" userId="d607ffaf41f94747" providerId="LiveId" clId="{6FEAD5C9-B86E-432C-9E89-9D5AFB9BB6EE}" dt="2023-11-01T15:38:14.482" v="1101" actId="1076"/>
          <ac:picMkLst>
            <pc:docMk/>
            <pc:sldMk cId="1893241612" sldId="267"/>
            <ac:picMk id="16" creationId="{74EAA4BD-9D5A-5B5C-8F79-FC14260DAE40}"/>
          </ac:picMkLst>
        </pc:picChg>
        <pc:picChg chg="add mod ord">
          <ac:chgData name="Ashmi Sharon" userId="d607ffaf41f94747" providerId="LiveId" clId="{6FEAD5C9-B86E-432C-9E89-9D5AFB9BB6EE}" dt="2023-11-01T15:39:24.626" v="1113" actId="167"/>
          <ac:picMkLst>
            <pc:docMk/>
            <pc:sldMk cId="1893241612" sldId="267"/>
            <ac:picMk id="18" creationId="{AD9A2B0D-8AA1-0884-C232-946F0C61F2F2}"/>
          </ac:picMkLst>
        </pc:picChg>
      </pc:sldChg>
      <pc:sldChg chg="addSp delSp modSp new mod modClrScheme chgLayout">
        <pc:chgData name="Ashmi Sharon" userId="d607ffaf41f94747" providerId="LiveId" clId="{6FEAD5C9-B86E-432C-9E89-9D5AFB9BB6EE}" dt="2023-11-01T15:45:31.243" v="1171" actId="20577"/>
        <pc:sldMkLst>
          <pc:docMk/>
          <pc:sldMk cId="3671327095" sldId="268"/>
        </pc:sldMkLst>
        <pc:spChg chg="del">
          <ac:chgData name="Ashmi Sharon" userId="d607ffaf41f94747" providerId="LiveId" clId="{6FEAD5C9-B86E-432C-9E89-9D5AFB9BB6EE}" dt="2023-11-01T15:39:39.342" v="1115" actId="700"/>
          <ac:spMkLst>
            <pc:docMk/>
            <pc:sldMk cId="3671327095" sldId="268"/>
            <ac:spMk id="2" creationId="{2625DA22-C1C4-3C83-179C-C3F239848B20}"/>
          </ac:spMkLst>
        </pc:spChg>
        <pc:spChg chg="add mod">
          <ac:chgData name="Ashmi Sharon" userId="d607ffaf41f94747" providerId="LiveId" clId="{6FEAD5C9-B86E-432C-9E89-9D5AFB9BB6EE}" dt="2023-11-01T15:44:18.657" v="1157" actId="207"/>
          <ac:spMkLst>
            <pc:docMk/>
            <pc:sldMk cId="3671327095" sldId="268"/>
            <ac:spMk id="4" creationId="{0B072BA6-340B-473C-43FF-F6999DB14158}"/>
          </ac:spMkLst>
        </pc:spChg>
        <pc:spChg chg="add mod">
          <ac:chgData name="Ashmi Sharon" userId="d607ffaf41f94747" providerId="LiveId" clId="{6FEAD5C9-B86E-432C-9E89-9D5AFB9BB6EE}" dt="2023-11-01T15:45:31.243" v="1171" actId="20577"/>
          <ac:spMkLst>
            <pc:docMk/>
            <pc:sldMk cId="3671327095" sldId="268"/>
            <ac:spMk id="6" creationId="{79C82DF9-00DB-60B9-F5F3-8158F3BF8547}"/>
          </ac:spMkLst>
        </pc:spChg>
        <pc:spChg chg="add mod">
          <ac:chgData name="Ashmi Sharon" userId="d607ffaf41f94747" providerId="LiveId" clId="{6FEAD5C9-B86E-432C-9E89-9D5AFB9BB6EE}" dt="2023-11-01T15:44:38.432" v="1159" actId="207"/>
          <ac:spMkLst>
            <pc:docMk/>
            <pc:sldMk cId="3671327095" sldId="268"/>
            <ac:spMk id="8" creationId="{783A837E-9ED7-6DA6-2D13-FE03AAA10946}"/>
          </ac:spMkLst>
        </pc:spChg>
        <pc:picChg chg="add mod ord">
          <ac:chgData name="Ashmi Sharon" userId="d607ffaf41f94747" providerId="LiveId" clId="{6FEAD5C9-B86E-432C-9E89-9D5AFB9BB6EE}" dt="2023-11-01T15:45:23.250" v="1167" actId="167"/>
          <ac:picMkLst>
            <pc:docMk/>
            <pc:sldMk cId="3671327095" sldId="268"/>
            <ac:picMk id="10" creationId="{44C8C206-9557-7A1A-5846-3C2F5AAF2300}"/>
          </ac:picMkLst>
        </pc:picChg>
      </pc:sldChg>
      <pc:sldChg chg="addSp modSp new mod">
        <pc:chgData name="Ashmi Sharon" userId="d607ffaf41f94747" providerId="LiveId" clId="{6FEAD5C9-B86E-432C-9E89-9D5AFB9BB6EE}" dt="2023-11-01T15:48:50.467" v="1196" actId="167"/>
        <pc:sldMkLst>
          <pc:docMk/>
          <pc:sldMk cId="1922496270" sldId="269"/>
        </pc:sldMkLst>
        <pc:spChg chg="add mod">
          <ac:chgData name="Ashmi Sharon" userId="d607ffaf41f94747" providerId="LiveId" clId="{6FEAD5C9-B86E-432C-9E89-9D5AFB9BB6EE}" dt="2023-11-01T15:48:10.717" v="1190" actId="207"/>
          <ac:spMkLst>
            <pc:docMk/>
            <pc:sldMk cId="1922496270" sldId="269"/>
            <ac:spMk id="3" creationId="{7E3322E4-0D46-3C75-A579-A5C9B12A235A}"/>
          </ac:spMkLst>
        </pc:spChg>
        <pc:spChg chg="add mod">
          <ac:chgData name="Ashmi Sharon" userId="d607ffaf41f94747" providerId="LiveId" clId="{6FEAD5C9-B86E-432C-9E89-9D5AFB9BB6EE}" dt="2023-11-01T15:47:58.563" v="1189" actId="207"/>
          <ac:spMkLst>
            <pc:docMk/>
            <pc:sldMk cId="1922496270" sldId="269"/>
            <ac:spMk id="7" creationId="{C11A4F40-C11F-D8A4-D685-F1507A4929FD}"/>
          </ac:spMkLst>
        </pc:spChg>
        <pc:picChg chg="add mod">
          <ac:chgData name="Ashmi Sharon" userId="d607ffaf41f94747" providerId="LiveId" clId="{6FEAD5C9-B86E-432C-9E89-9D5AFB9BB6EE}" dt="2023-11-01T15:47:35.098" v="1186" actId="1076"/>
          <ac:picMkLst>
            <pc:docMk/>
            <pc:sldMk cId="1922496270" sldId="269"/>
            <ac:picMk id="5" creationId="{D3FFB4D9-2255-F73E-007A-591B92C3FCCC}"/>
          </ac:picMkLst>
        </pc:picChg>
        <pc:picChg chg="add mod ord">
          <ac:chgData name="Ashmi Sharon" userId="d607ffaf41f94747" providerId="LiveId" clId="{6FEAD5C9-B86E-432C-9E89-9D5AFB9BB6EE}" dt="2023-11-01T15:48:50.467" v="1196" actId="167"/>
          <ac:picMkLst>
            <pc:docMk/>
            <pc:sldMk cId="1922496270" sldId="269"/>
            <ac:picMk id="9" creationId="{363309F7-5CAC-A321-716B-AAF0FF54B95F}"/>
          </ac:picMkLst>
        </pc:picChg>
      </pc:sldChg>
      <pc:sldChg chg="addSp modSp new mod ord">
        <pc:chgData name="Ashmi Sharon" userId="d607ffaf41f94747" providerId="LiveId" clId="{6FEAD5C9-B86E-432C-9E89-9D5AFB9BB6EE}" dt="2023-11-01T15:58:16.119" v="1288" actId="1076"/>
        <pc:sldMkLst>
          <pc:docMk/>
          <pc:sldMk cId="2428661306" sldId="270"/>
        </pc:sldMkLst>
        <pc:spChg chg="add mod">
          <ac:chgData name="Ashmi Sharon" userId="d607ffaf41f94747" providerId="LiveId" clId="{6FEAD5C9-B86E-432C-9E89-9D5AFB9BB6EE}" dt="2023-11-01T15:55:39.688" v="1267" actId="207"/>
          <ac:spMkLst>
            <pc:docMk/>
            <pc:sldMk cId="2428661306" sldId="270"/>
            <ac:spMk id="3" creationId="{5E5B007A-962C-967B-73FD-22F669E4079A}"/>
          </ac:spMkLst>
        </pc:spChg>
        <pc:spChg chg="add mod">
          <ac:chgData name="Ashmi Sharon" userId="d607ffaf41f94747" providerId="LiveId" clId="{6FEAD5C9-B86E-432C-9E89-9D5AFB9BB6EE}" dt="2023-11-01T15:58:06.393" v="1285" actId="1076"/>
          <ac:spMkLst>
            <pc:docMk/>
            <pc:sldMk cId="2428661306" sldId="270"/>
            <ac:spMk id="7" creationId="{ACC5084B-3863-000F-0AEB-6146BFAE01BA}"/>
          </ac:spMkLst>
        </pc:spChg>
        <pc:picChg chg="add mod">
          <ac:chgData name="Ashmi Sharon" userId="d607ffaf41f94747" providerId="LiveId" clId="{6FEAD5C9-B86E-432C-9E89-9D5AFB9BB6EE}" dt="2023-11-01T15:58:16.119" v="1288" actId="1076"/>
          <ac:picMkLst>
            <pc:docMk/>
            <pc:sldMk cId="2428661306" sldId="270"/>
            <ac:picMk id="5" creationId="{F2155E2E-FEFF-9390-FFBA-F915B3A140A7}"/>
          </ac:picMkLst>
        </pc:picChg>
        <pc:picChg chg="add mod ord">
          <ac:chgData name="Ashmi Sharon" userId="d607ffaf41f94747" providerId="LiveId" clId="{6FEAD5C9-B86E-432C-9E89-9D5AFB9BB6EE}" dt="2023-11-01T15:57:48.933" v="1283" actId="167"/>
          <ac:picMkLst>
            <pc:docMk/>
            <pc:sldMk cId="2428661306" sldId="270"/>
            <ac:picMk id="9" creationId="{91D0DC80-1064-3E44-3463-C8B30AA76759}"/>
          </ac:picMkLst>
        </pc:picChg>
      </pc:sldChg>
      <pc:sldChg chg="addSp modSp add mod">
        <pc:chgData name="Ashmi Sharon" userId="d607ffaf41f94747" providerId="LiveId" clId="{6FEAD5C9-B86E-432C-9E89-9D5AFB9BB6EE}" dt="2023-11-01T15:56:51.753" v="1277" actId="167"/>
        <pc:sldMkLst>
          <pc:docMk/>
          <pc:sldMk cId="23260646" sldId="271"/>
        </pc:sldMkLst>
        <pc:spChg chg="add mod">
          <ac:chgData name="Ashmi Sharon" userId="d607ffaf41f94747" providerId="LiveId" clId="{6FEAD5C9-B86E-432C-9E89-9D5AFB9BB6EE}" dt="2023-11-01T15:56:10.332" v="1270" actId="207"/>
          <ac:spMkLst>
            <pc:docMk/>
            <pc:sldMk cId="23260646" sldId="271"/>
            <ac:spMk id="3" creationId="{08A72E1B-CF10-DE89-1709-6568983B91DC}"/>
          </ac:spMkLst>
        </pc:spChg>
        <pc:spChg chg="add mod">
          <ac:chgData name="Ashmi Sharon" userId="d607ffaf41f94747" providerId="LiveId" clId="{6FEAD5C9-B86E-432C-9E89-9D5AFB9BB6EE}" dt="2023-11-01T15:56:05.672" v="1269" actId="207"/>
          <ac:spMkLst>
            <pc:docMk/>
            <pc:sldMk cId="23260646" sldId="271"/>
            <ac:spMk id="5" creationId="{1FB73E4E-496F-EEA3-B02B-2117898F7234}"/>
          </ac:spMkLst>
        </pc:spChg>
        <pc:spChg chg="add mod">
          <ac:chgData name="Ashmi Sharon" userId="d607ffaf41f94747" providerId="LiveId" clId="{6FEAD5C9-B86E-432C-9E89-9D5AFB9BB6EE}" dt="2023-11-01T15:56:00.294" v="1268" actId="207"/>
          <ac:spMkLst>
            <pc:docMk/>
            <pc:sldMk cId="23260646" sldId="271"/>
            <ac:spMk id="7" creationId="{C7D14EFD-D9A1-7763-9EF1-C28ACC0A7366}"/>
          </ac:spMkLst>
        </pc:spChg>
        <pc:picChg chg="add mod ord">
          <ac:chgData name="Ashmi Sharon" userId="d607ffaf41f94747" providerId="LiveId" clId="{6FEAD5C9-B86E-432C-9E89-9D5AFB9BB6EE}" dt="2023-11-01T15:56:51.753" v="1277" actId="167"/>
          <ac:picMkLst>
            <pc:docMk/>
            <pc:sldMk cId="23260646" sldId="271"/>
            <ac:picMk id="9" creationId="{1DC3B075-921A-FF97-5CE3-E87B2387D175}"/>
          </ac:picMkLst>
        </pc:picChg>
      </pc:sldChg>
      <pc:sldChg chg="addSp modSp new mod">
        <pc:chgData name="Ashmi Sharon" userId="d607ffaf41f94747" providerId="LiveId" clId="{6FEAD5C9-B86E-432C-9E89-9D5AFB9BB6EE}" dt="2023-11-01T16:05:42.663" v="1344" actId="207"/>
        <pc:sldMkLst>
          <pc:docMk/>
          <pc:sldMk cId="1435853658" sldId="272"/>
        </pc:sldMkLst>
        <pc:spChg chg="add mod">
          <ac:chgData name="Ashmi Sharon" userId="d607ffaf41f94747" providerId="LiveId" clId="{6FEAD5C9-B86E-432C-9E89-9D5AFB9BB6EE}" dt="2023-11-01T16:05:22.785" v="1340" actId="207"/>
          <ac:spMkLst>
            <pc:docMk/>
            <pc:sldMk cId="1435853658" sldId="272"/>
            <ac:spMk id="3" creationId="{4C5E08DC-F3D9-FD9F-A675-7D4330EE32C7}"/>
          </ac:spMkLst>
        </pc:spChg>
        <pc:spChg chg="add mod">
          <ac:chgData name="Ashmi Sharon" userId="d607ffaf41f94747" providerId="LiveId" clId="{6FEAD5C9-B86E-432C-9E89-9D5AFB9BB6EE}" dt="2023-11-01T16:05:28.216" v="1341" actId="207"/>
          <ac:spMkLst>
            <pc:docMk/>
            <pc:sldMk cId="1435853658" sldId="272"/>
            <ac:spMk id="5" creationId="{5793EF1A-8528-9AD3-6D91-DDCA939D05ED}"/>
          </ac:spMkLst>
        </pc:spChg>
        <pc:spChg chg="add mod">
          <ac:chgData name="Ashmi Sharon" userId="d607ffaf41f94747" providerId="LiveId" clId="{6FEAD5C9-B86E-432C-9E89-9D5AFB9BB6EE}" dt="2023-11-01T16:05:32.264" v="1342" actId="207"/>
          <ac:spMkLst>
            <pc:docMk/>
            <pc:sldMk cId="1435853658" sldId="272"/>
            <ac:spMk id="7" creationId="{EBDC3846-DCC8-C0DE-E139-F8D468A848C0}"/>
          </ac:spMkLst>
        </pc:spChg>
        <pc:spChg chg="add mod">
          <ac:chgData name="Ashmi Sharon" userId="d607ffaf41f94747" providerId="LiveId" clId="{6FEAD5C9-B86E-432C-9E89-9D5AFB9BB6EE}" dt="2023-11-01T16:05:37.027" v="1343" actId="207"/>
          <ac:spMkLst>
            <pc:docMk/>
            <pc:sldMk cId="1435853658" sldId="272"/>
            <ac:spMk id="9" creationId="{6921EE8E-E9AD-D0CF-140F-7EE17FDCBEFE}"/>
          </ac:spMkLst>
        </pc:spChg>
        <pc:spChg chg="add mod">
          <ac:chgData name="Ashmi Sharon" userId="d607ffaf41f94747" providerId="LiveId" clId="{6FEAD5C9-B86E-432C-9E89-9D5AFB9BB6EE}" dt="2023-11-01T16:05:42.663" v="1344" actId="207"/>
          <ac:spMkLst>
            <pc:docMk/>
            <pc:sldMk cId="1435853658" sldId="272"/>
            <ac:spMk id="11" creationId="{DF034683-437E-0B0D-22A6-F177872B9109}"/>
          </ac:spMkLst>
        </pc:spChg>
        <pc:picChg chg="add mod">
          <ac:chgData name="Ashmi Sharon" userId="d607ffaf41f94747" providerId="LiveId" clId="{6FEAD5C9-B86E-432C-9E89-9D5AFB9BB6EE}" dt="2023-11-01T16:01:20.442" v="1302" actId="1076"/>
          <ac:picMkLst>
            <pc:docMk/>
            <pc:sldMk cId="1435853658" sldId="272"/>
            <ac:picMk id="13" creationId="{22819A66-CE9C-1FC5-E7B8-D82473A03759}"/>
          </ac:picMkLst>
        </pc:picChg>
        <pc:picChg chg="add mod ord">
          <ac:chgData name="Ashmi Sharon" userId="d607ffaf41f94747" providerId="LiveId" clId="{6FEAD5C9-B86E-432C-9E89-9D5AFB9BB6EE}" dt="2023-11-01T16:05:15.486" v="1339" actId="167"/>
          <ac:picMkLst>
            <pc:docMk/>
            <pc:sldMk cId="1435853658" sldId="272"/>
            <ac:picMk id="15" creationId="{AFC128BB-BACC-8843-A329-D7FC345A4A6B}"/>
          </ac:picMkLst>
        </pc:picChg>
      </pc:sldChg>
      <pc:sldChg chg="addSp modSp new mod">
        <pc:chgData name="Ashmi Sharon" userId="d607ffaf41f94747" providerId="LiveId" clId="{6FEAD5C9-B86E-432C-9E89-9D5AFB9BB6EE}" dt="2023-11-01T16:10:15.213" v="1379" actId="167"/>
        <pc:sldMkLst>
          <pc:docMk/>
          <pc:sldMk cId="2908289415" sldId="273"/>
        </pc:sldMkLst>
        <pc:spChg chg="add mod">
          <ac:chgData name="Ashmi Sharon" userId="d607ffaf41f94747" providerId="LiveId" clId="{6FEAD5C9-B86E-432C-9E89-9D5AFB9BB6EE}" dt="2023-11-01T16:09:38.993" v="1373" actId="207"/>
          <ac:spMkLst>
            <pc:docMk/>
            <pc:sldMk cId="2908289415" sldId="273"/>
            <ac:spMk id="3" creationId="{B015790B-F7DB-088C-5488-FCE33AA77759}"/>
          </ac:spMkLst>
        </pc:spChg>
        <pc:spChg chg="add mod">
          <ac:chgData name="Ashmi Sharon" userId="d607ffaf41f94747" providerId="LiveId" clId="{6FEAD5C9-B86E-432C-9E89-9D5AFB9BB6EE}" dt="2023-11-01T16:09:34.043" v="1372" actId="207"/>
          <ac:spMkLst>
            <pc:docMk/>
            <pc:sldMk cId="2908289415" sldId="273"/>
            <ac:spMk id="5" creationId="{18BAC73E-3E7D-366F-41F0-56D0EC55D606}"/>
          </ac:spMkLst>
        </pc:spChg>
        <pc:spChg chg="add mod">
          <ac:chgData name="Ashmi Sharon" userId="d607ffaf41f94747" providerId="LiveId" clId="{6FEAD5C9-B86E-432C-9E89-9D5AFB9BB6EE}" dt="2023-11-01T16:09:24.063" v="1370" actId="207"/>
          <ac:spMkLst>
            <pc:docMk/>
            <pc:sldMk cId="2908289415" sldId="273"/>
            <ac:spMk id="7" creationId="{712EEDCF-3D51-B870-6CFE-2B6A8E27D955}"/>
          </ac:spMkLst>
        </pc:spChg>
        <pc:picChg chg="add mod">
          <ac:chgData name="Ashmi Sharon" userId="d607ffaf41f94747" providerId="LiveId" clId="{6FEAD5C9-B86E-432C-9E89-9D5AFB9BB6EE}" dt="2023-11-01T16:08:24.382" v="1363" actId="1076"/>
          <ac:picMkLst>
            <pc:docMk/>
            <pc:sldMk cId="2908289415" sldId="273"/>
            <ac:picMk id="9" creationId="{CA2FC778-7BE7-3398-3DD8-6AB7C3EDD4A5}"/>
          </ac:picMkLst>
        </pc:picChg>
        <pc:picChg chg="add mod ord">
          <ac:chgData name="Ashmi Sharon" userId="d607ffaf41f94747" providerId="LiveId" clId="{6FEAD5C9-B86E-432C-9E89-9D5AFB9BB6EE}" dt="2023-11-01T16:10:15.213" v="1379" actId="167"/>
          <ac:picMkLst>
            <pc:docMk/>
            <pc:sldMk cId="2908289415" sldId="273"/>
            <ac:picMk id="11" creationId="{310C7822-E10A-1708-04EA-94CE4DE1AF97}"/>
          </ac:picMkLst>
        </pc:picChg>
      </pc:sldChg>
      <pc:sldChg chg="addSp modSp new mod">
        <pc:chgData name="Ashmi Sharon" userId="d607ffaf41f94747" providerId="LiveId" clId="{6FEAD5C9-B86E-432C-9E89-9D5AFB9BB6EE}" dt="2023-11-01T16:19:01.183" v="1441" actId="167"/>
        <pc:sldMkLst>
          <pc:docMk/>
          <pc:sldMk cId="3539259402" sldId="274"/>
        </pc:sldMkLst>
        <pc:spChg chg="add mod">
          <ac:chgData name="Ashmi Sharon" userId="d607ffaf41f94747" providerId="LiveId" clId="{6FEAD5C9-B86E-432C-9E89-9D5AFB9BB6EE}" dt="2023-11-01T16:17:39.823" v="1429" actId="207"/>
          <ac:spMkLst>
            <pc:docMk/>
            <pc:sldMk cId="3539259402" sldId="274"/>
            <ac:spMk id="3" creationId="{E3A646E2-4019-6A85-9BC2-C5FC3FF97538}"/>
          </ac:spMkLst>
        </pc:spChg>
        <pc:spChg chg="add mod">
          <ac:chgData name="Ashmi Sharon" userId="d607ffaf41f94747" providerId="LiveId" clId="{6FEAD5C9-B86E-432C-9E89-9D5AFB9BB6EE}" dt="2023-11-01T16:17:45.453" v="1430" actId="207"/>
          <ac:spMkLst>
            <pc:docMk/>
            <pc:sldMk cId="3539259402" sldId="274"/>
            <ac:spMk id="5" creationId="{3282F086-32AD-F490-BC93-856678CC80B1}"/>
          </ac:spMkLst>
        </pc:spChg>
        <pc:spChg chg="add mod">
          <ac:chgData name="Ashmi Sharon" userId="d607ffaf41f94747" providerId="LiveId" clId="{6FEAD5C9-B86E-432C-9E89-9D5AFB9BB6EE}" dt="2023-11-01T16:17:50.352" v="1431" actId="207"/>
          <ac:spMkLst>
            <pc:docMk/>
            <pc:sldMk cId="3539259402" sldId="274"/>
            <ac:spMk id="9" creationId="{F5DFEC72-93F9-1664-1C93-CE108DF24C11}"/>
          </ac:spMkLst>
        </pc:spChg>
        <pc:spChg chg="add mod">
          <ac:chgData name="Ashmi Sharon" userId="d607ffaf41f94747" providerId="LiveId" clId="{6FEAD5C9-B86E-432C-9E89-9D5AFB9BB6EE}" dt="2023-11-01T16:17:55.083" v="1432" actId="207"/>
          <ac:spMkLst>
            <pc:docMk/>
            <pc:sldMk cId="3539259402" sldId="274"/>
            <ac:spMk id="11" creationId="{16F48AAA-0A42-AD66-6AFA-C40C4B4F3195}"/>
          </ac:spMkLst>
        </pc:spChg>
        <pc:spChg chg="add mod">
          <ac:chgData name="Ashmi Sharon" userId="d607ffaf41f94747" providerId="LiveId" clId="{6FEAD5C9-B86E-432C-9E89-9D5AFB9BB6EE}" dt="2023-11-01T16:18:00.188" v="1433" actId="207"/>
          <ac:spMkLst>
            <pc:docMk/>
            <pc:sldMk cId="3539259402" sldId="274"/>
            <ac:spMk id="13" creationId="{DC750888-1D4E-3F31-2599-1663EF645283}"/>
          </ac:spMkLst>
        </pc:spChg>
        <pc:spChg chg="add mod">
          <ac:chgData name="Ashmi Sharon" userId="d607ffaf41f94747" providerId="LiveId" clId="{6FEAD5C9-B86E-432C-9E89-9D5AFB9BB6EE}" dt="2023-11-01T16:18:06.477" v="1434" actId="207"/>
          <ac:spMkLst>
            <pc:docMk/>
            <pc:sldMk cId="3539259402" sldId="274"/>
            <ac:spMk id="17" creationId="{390123BE-DCF8-6A42-1EF3-9C525B5ED19B}"/>
          </ac:spMkLst>
        </pc:spChg>
        <pc:picChg chg="add mod">
          <ac:chgData name="Ashmi Sharon" userId="d607ffaf41f94747" providerId="LiveId" clId="{6FEAD5C9-B86E-432C-9E89-9D5AFB9BB6EE}" dt="2023-11-01T16:13:09.058" v="1396" actId="1076"/>
          <ac:picMkLst>
            <pc:docMk/>
            <pc:sldMk cId="3539259402" sldId="274"/>
            <ac:picMk id="7" creationId="{83FCD48C-B550-0803-747E-8884DCE45F07}"/>
          </ac:picMkLst>
        </pc:picChg>
        <pc:picChg chg="add mod">
          <ac:chgData name="Ashmi Sharon" userId="d607ffaf41f94747" providerId="LiveId" clId="{6FEAD5C9-B86E-432C-9E89-9D5AFB9BB6EE}" dt="2023-11-01T16:15:27.543" v="1422" actId="1076"/>
          <ac:picMkLst>
            <pc:docMk/>
            <pc:sldMk cId="3539259402" sldId="274"/>
            <ac:picMk id="15" creationId="{43431CC8-9983-4931-65BC-0EEB6CAEFCC3}"/>
          </ac:picMkLst>
        </pc:picChg>
        <pc:picChg chg="add mod ord">
          <ac:chgData name="Ashmi Sharon" userId="d607ffaf41f94747" providerId="LiveId" clId="{6FEAD5C9-B86E-432C-9E89-9D5AFB9BB6EE}" dt="2023-11-01T16:19:01.183" v="1441" actId="167"/>
          <ac:picMkLst>
            <pc:docMk/>
            <pc:sldMk cId="3539259402" sldId="274"/>
            <ac:picMk id="19" creationId="{DEFECE8F-408B-7EBC-44C1-D430C6AEC554}"/>
          </ac:picMkLst>
        </pc:picChg>
      </pc:sldChg>
      <pc:sldChg chg="addSp modSp new mod">
        <pc:chgData name="Ashmi Sharon" userId="d607ffaf41f94747" providerId="LiveId" clId="{6FEAD5C9-B86E-432C-9E89-9D5AFB9BB6EE}" dt="2023-11-01T16:23:00.573" v="1485" actId="167"/>
        <pc:sldMkLst>
          <pc:docMk/>
          <pc:sldMk cId="4149611234" sldId="275"/>
        </pc:sldMkLst>
        <pc:spChg chg="add mod">
          <ac:chgData name="Ashmi Sharon" userId="d607ffaf41f94747" providerId="LiveId" clId="{6FEAD5C9-B86E-432C-9E89-9D5AFB9BB6EE}" dt="2023-11-01T16:22:05.043" v="1477" actId="207"/>
          <ac:spMkLst>
            <pc:docMk/>
            <pc:sldMk cId="4149611234" sldId="275"/>
            <ac:spMk id="3" creationId="{F46D3CDA-90B4-E89A-08A3-CB126E1F8616}"/>
          </ac:spMkLst>
        </pc:spChg>
        <pc:spChg chg="add mod">
          <ac:chgData name="Ashmi Sharon" userId="d607ffaf41f94747" providerId="LiveId" clId="{6FEAD5C9-B86E-432C-9E89-9D5AFB9BB6EE}" dt="2023-11-01T16:22:09.223" v="1478" actId="207"/>
          <ac:spMkLst>
            <pc:docMk/>
            <pc:sldMk cId="4149611234" sldId="275"/>
            <ac:spMk id="5" creationId="{30410E35-57E0-8017-E82E-456011001D49}"/>
          </ac:spMkLst>
        </pc:spChg>
        <pc:spChg chg="add mod">
          <ac:chgData name="Ashmi Sharon" userId="d607ffaf41f94747" providerId="LiveId" clId="{6FEAD5C9-B86E-432C-9E89-9D5AFB9BB6EE}" dt="2023-11-01T16:22:13.594" v="1479" actId="207"/>
          <ac:spMkLst>
            <pc:docMk/>
            <pc:sldMk cId="4149611234" sldId="275"/>
            <ac:spMk id="7" creationId="{B87CC8EB-0C67-1498-A1FC-AA1E5DDDE4A3}"/>
          </ac:spMkLst>
        </pc:spChg>
        <pc:picChg chg="add mod ord">
          <ac:chgData name="Ashmi Sharon" userId="d607ffaf41f94747" providerId="LiveId" clId="{6FEAD5C9-B86E-432C-9E89-9D5AFB9BB6EE}" dt="2023-11-01T16:23:00.573" v="1485" actId="167"/>
          <ac:picMkLst>
            <pc:docMk/>
            <pc:sldMk cId="4149611234" sldId="275"/>
            <ac:picMk id="9" creationId="{8BE4ECE7-F163-AD74-D254-3902FCC9B417}"/>
          </ac:picMkLst>
        </pc:picChg>
      </pc:sldChg>
      <pc:sldChg chg="addSp modSp add mod">
        <pc:chgData name="Ashmi Sharon" userId="d607ffaf41f94747" providerId="LiveId" clId="{6FEAD5C9-B86E-432C-9E89-9D5AFB9BB6EE}" dt="2023-11-01T16:29:51.993" v="1566" actId="207"/>
        <pc:sldMkLst>
          <pc:docMk/>
          <pc:sldMk cId="39680772" sldId="276"/>
        </pc:sldMkLst>
        <pc:spChg chg="add mod">
          <ac:chgData name="Ashmi Sharon" userId="d607ffaf41f94747" providerId="LiveId" clId="{6FEAD5C9-B86E-432C-9E89-9D5AFB9BB6EE}" dt="2023-11-01T16:29:51.993" v="1566" actId="207"/>
          <ac:spMkLst>
            <pc:docMk/>
            <pc:sldMk cId="39680772" sldId="276"/>
            <ac:spMk id="3" creationId="{D747D111-7119-FD9C-A550-DD8A31F0544A}"/>
          </ac:spMkLst>
        </pc:spChg>
        <pc:picChg chg="add mod">
          <ac:chgData name="Ashmi Sharon" userId="d607ffaf41f94747" providerId="LiveId" clId="{6FEAD5C9-B86E-432C-9E89-9D5AFB9BB6EE}" dt="2023-11-01T16:29:08.683" v="1559" actId="1076"/>
          <ac:picMkLst>
            <pc:docMk/>
            <pc:sldMk cId="39680772" sldId="276"/>
            <ac:picMk id="5" creationId="{E29EB63D-B7F2-36F5-2184-DFFC1CD03595}"/>
          </ac:picMkLst>
        </pc:picChg>
        <pc:picChg chg="add mod ord">
          <ac:chgData name="Ashmi Sharon" userId="d607ffaf41f94747" providerId="LiveId" clId="{6FEAD5C9-B86E-432C-9E89-9D5AFB9BB6EE}" dt="2023-11-01T16:29:47.223" v="1565" actId="167"/>
          <ac:picMkLst>
            <pc:docMk/>
            <pc:sldMk cId="39680772" sldId="276"/>
            <ac:picMk id="7" creationId="{9EB7E045-B328-1D9F-7C6B-258E07F7BFA5}"/>
          </ac:picMkLst>
        </pc:picChg>
      </pc:sldChg>
      <pc:sldChg chg="addSp modSp add mod">
        <pc:chgData name="Ashmi Sharon" userId="d607ffaf41f94747" providerId="LiveId" clId="{6FEAD5C9-B86E-432C-9E89-9D5AFB9BB6EE}" dt="2023-11-01T16:26:38.132" v="1542" actId="167"/>
        <pc:sldMkLst>
          <pc:docMk/>
          <pc:sldMk cId="2070267044" sldId="277"/>
        </pc:sldMkLst>
        <pc:spChg chg="add mod">
          <ac:chgData name="Ashmi Sharon" userId="d607ffaf41f94747" providerId="LiveId" clId="{6FEAD5C9-B86E-432C-9E89-9D5AFB9BB6EE}" dt="2023-11-01T16:25:56.208" v="1536" actId="207"/>
          <ac:spMkLst>
            <pc:docMk/>
            <pc:sldMk cId="2070267044" sldId="277"/>
            <ac:spMk id="3" creationId="{CA629D73-709A-161C-024F-44796E0BB308}"/>
          </ac:spMkLst>
        </pc:spChg>
        <pc:spChg chg="add mod">
          <ac:chgData name="Ashmi Sharon" userId="d607ffaf41f94747" providerId="LiveId" clId="{6FEAD5C9-B86E-432C-9E89-9D5AFB9BB6EE}" dt="2023-11-01T16:25:44.263" v="1535" actId="207"/>
          <ac:spMkLst>
            <pc:docMk/>
            <pc:sldMk cId="2070267044" sldId="277"/>
            <ac:spMk id="5" creationId="{958127C5-2142-D7D9-9AAC-C1A27A3BC311}"/>
          </ac:spMkLst>
        </pc:spChg>
        <pc:picChg chg="add mod ord">
          <ac:chgData name="Ashmi Sharon" userId="d607ffaf41f94747" providerId="LiveId" clId="{6FEAD5C9-B86E-432C-9E89-9D5AFB9BB6EE}" dt="2023-11-01T16:26:38.132" v="1542" actId="167"/>
          <ac:picMkLst>
            <pc:docMk/>
            <pc:sldMk cId="2070267044" sldId="277"/>
            <ac:picMk id="7" creationId="{4CED1D53-8A9B-8CF0-F459-215EABC4ADD2}"/>
          </ac:picMkLst>
        </pc:picChg>
      </pc:sldChg>
      <pc:sldChg chg="addSp delSp modSp new mod">
        <pc:chgData name="Ashmi Sharon" userId="d607ffaf41f94747" providerId="LiveId" clId="{6FEAD5C9-B86E-432C-9E89-9D5AFB9BB6EE}" dt="2023-11-01T16:40:41.573" v="1655" actId="167"/>
        <pc:sldMkLst>
          <pc:docMk/>
          <pc:sldMk cId="1426226697" sldId="278"/>
        </pc:sldMkLst>
        <pc:spChg chg="add mod">
          <ac:chgData name="Ashmi Sharon" userId="d607ffaf41f94747" providerId="LiveId" clId="{6FEAD5C9-B86E-432C-9E89-9D5AFB9BB6EE}" dt="2023-11-01T16:39:38.477" v="1643" actId="207"/>
          <ac:spMkLst>
            <pc:docMk/>
            <pc:sldMk cId="1426226697" sldId="278"/>
            <ac:spMk id="9" creationId="{BD64B6AE-2F65-FC20-3938-C5D0A3810173}"/>
          </ac:spMkLst>
        </pc:spChg>
        <pc:spChg chg="add mod">
          <ac:chgData name="Ashmi Sharon" userId="d607ffaf41f94747" providerId="LiveId" clId="{6FEAD5C9-B86E-432C-9E89-9D5AFB9BB6EE}" dt="2023-11-01T16:39:49.172" v="1645" actId="207"/>
          <ac:spMkLst>
            <pc:docMk/>
            <pc:sldMk cId="1426226697" sldId="278"/>
            <ac:spMk id="11" creationId="{7ED6C1B5-E834-9B5E-B645-6CB211E43527}"/>
          </ac:spMkLst>
        </pc:spChg>
        <pc:spChg chg="add mod">
          <ac:chgData name="Ashmi Sharon" userId="d607ffaf41f94747" providerId="LiveId" clId="{6FEAD5C9-B86E-432C-9E89-9D5AFB9BB6EE}" dt="2023-11-01T16:40:11.623" v="1649" actId="207"/>
          <ac:spMkLst>
            <pc:docMk/>
            <pc:sldMk cId="1426226697" sldId="278"/>
            <ac:spMk id="15" creationId="{5DF2C846-DA80-DCC4-152F-D976F2EFD612}"/>
          </ac:spMkLst>
        </pc:spChg>
        <pc:spChg chg="add mod">
          <ac:chgData name="Ashmi Sharon" userId="d607ffaf41f94747" providerId="LiveId" clId="{6FEAD5C9-B86E-432C-9E89-9D5AFB9BB6EE}" dt="2023-11-01T16:40:01.593" v="1647" actId="207"/>
          <ac:spMkLst>
            <pc:docMk/>
            <pc:sldMk cId="1426226697" sldId="278"/>
            <ac:spMk id="17" creationId="{5631D7C6-FCCA-1553-1698-1BEDAC576947}"/>
          </ac:spMkLst>
        </pc:spChg>
        <pc:picChg chg="add del">
          <ac:chgData name="Ashmi Sharon" userId="d607ffaf41f94747" providerId="LiveId" clId="{6FEAD5C9-B86E-432C-9E89-9D5AFB9BB6EE}" dt="2023-11-01T16:30:10.216" v="1569" actId="22"/>
          <ac:picMkLst>
            <pc:docMk/>
            <pc:sldMk cId="1426226697" sldId="278"/>
            <ac:picMk id="3" creationId="{1E3C8DD9-8286-08A8-E978-885D2E0284AA}"/>
          </ac:picMkLst>
        </pc:picChg>
        <pc:picChg chg="add del">
          <ac:chgData name="Ashmi Sharon" userId="d607ffaf41f94747" providerId="LiveId" clId="{6FEAD5C9-B86E-432C-9E89-9D5AFB9BB6EE}" dt="2023-11-01T16:30:19.133" v="1571" actId="22"/>
          <ac:picMkLst>
            <pc:docMk/>
            <pc:sldMk cId="1426226697" sldId="278"/>
            <ac:picMk id="5" creationId="{BC9E0464-F6B2-80CB-6331-EC78FEE5B550}"/>
          </ac:picMkLst>
        </pc:picChg>
        <pc:picChg chg="add del">
          <ac:chgData name="Ashmi Sharon" userId="d607ffaf41f94747" providerId="LiveId" clId="{6FEAD5C9-B86E-432C-9E89-9D5AFB9BB6EE}" dt="2023-11-01T16:30:24.863" v="1573" actId="22"/>
          <ac:picMkLst>
            <pc:docMk/>
            <pc:sldMk cId="1426226697" sldId="278"/>
            <ac:picMk id="7" creationId="{1394C4AA-AADF-9511-7216-4DCB1E819C46}"/>
          </ac:picMkLst>
        </pc:picChg>
        <pc:picChg chg="add mod">
          <ac:chgData name="Ashmi Sharon" userId="d607ffaf41f94747" providerId="LiveId" clId="{6FEAD5C9-B86E-432C-9E89-9D5AFB9BB6EE}" dt="2023-11-01T16:37:16.013" v="1629" actId="1076"/>
          <ac:picMkLst>
            <pc:docMk/>
            <pc:sldMk cId="1426226697" sldId="278"/>
            <ac:picMk id="13" creationId="{8886D80A-A16F-1D57-B924-9EF022D0E57B}"/>
          </ac:picMkLst>
        </pc:picChg>
        <pc:picChg chg="add mod ord">
          <ac:chgData name="Ashmi Sharon" userId="d607ffaf41f94747" providerId="LiveId" clId="{6FEAD5C9-B86E-432C-9E89-9D5AFB9BB6EE}" dt="2023-11-01T16:40:41.573" v="1655" actId="167"/>
          <ac:picMkLst>
            <pc:docMk/>
            <pc:sldMk cId="1426226697" sldId="278"/>
            <ac:picMk id="19" creationId="{00DD1D21-CE7F-84BE-1B09-1C344FFA65D8}"/>
          </ac:picMkLst>
        </pc:picChg>
      </pc:sldChg>
      <pc:sldChg chg="addSp modSp add mod">
        <pc:chgData name="Ashmi Sharon" userId="d607ffaf41f94747" providerId="LiveId" clId="{6FEAD5C9-B86E-432C-9E89-9D5AFB9BB6EE}" dt="2023-11-01T16:43:32.184" v="1687" actId="167"/>
        <pc:sldMkLst>
          <pc:docMk/>
          <pc:sldMk cId="945005687" sldId="279"/>
        </pc:sldMkLst>
        <pc:spChg chg="add mod">
          <ac:chgData name="Ashmi Sharon" userId="d607ffaf41f94747" providerId="LiveId" clId="{6FEAD5C9-B86E-432C-9E89-9D5AFB9BB6EE}" dt="2023-11-01T16:43:17.223" v="1684" actId="207"/>
          <ac:spMkLst>
            <pc:docMk/>
            <pc:sldMk cId="945005687" sldId="279"/>
            <ac:spMk id="3" creationId="{41CF6E2E-9B85-2BD5-6B8B-FA3696602527}"/>
          </ac:spMkLst>
        </pc:spChg>
        <pc:picChg chg="add mod ord">
          <ac:chgData name="Ashmi Sharon" userId="d607ffaf41f94747" providerId="LiveId" clId="{6FEAD5C9-B86E-432C-9E89-9D5AFB9BB6EE}" dt="2023-11-01T16:43:32.184" v="1687" actId="167"/>
          <ac:picMkLst>
            <pc:docMk/>
            <pc:sldMk cId="945005687" sldId="279"/>
            <ac:picMk id="5" creationId="{8ACE844B-35BA-D7E1-48CD-4F025C1212D5}"/>
          </ac:picMkLst>
        </pc:picChg>
      </pc:sldChg>
      <pc:sldChg chg="addSp modSp add mod">
        <pc:chgData name="Ashmi Sharon" userId="d607ffaf41f94747" providerId="LiveId" clId="{6FEAD5C9-B86E-432C-9E89-9D5AFB9BB6EE}" dt="2023-11-01T16:45:31.333" v="1717" actId="1076"/>
        <pc:sldMkLst>
          <pc:docMk/>
          <pc:sldMk cId="3870262716" sldId="280"/>
        </pc:sldMkLst>
        <pc:spChg chg="add mod">
          <ac:chgData name="Ashmi Sharon" userId="d607ffaf41f94747" providerId="LiveId" clId="{6FEAD5C9-B86E-432C-9E89-9D5AFB9BB6EE}" dt="2023-11-01T16:45:31.333" v="1717" actId="1076"/>
          <ac:spMkLst>
            <pc:docMk/>
            <pc:sldMk cId="3870262716" sldId="280"/>
            <ac:spMk id="3" creationId="{A7A5261C-A8BD-E8F2-A57D-F2F118664DAE}"/>
          </ac:spMkLst>
        </pc:spChg>
        <pc:picChg chg="add mod ord">
          <ac:chgData name="Ashmi Sharon" userId="d607ffaf41f94747" providerId="LiveId" clId="{6FEAD5C9-B86E-432C-9E89-9D5AFB9BB6EE}" dt="2023-11-01T16:45:27.462" v="1716" actId="167"/>
          <ac:picMkLst>
            <pc:docMk/>
            <pc:sldMk cId="3870262716" sldId="280"/>
            <ac:picMk id="5" creationId="{D8EF37FF-1299-FB96-9F3E-8B868E9846DA}"/>
          </ac:picMkLst>
        </pc:picChg>
      </pc:sldChg>
      <pc:sldChg chg="addSp delSp modSp add mod ord">
        <pc:chgData name="Ashmi Sharon" userId="d607ffaf41f94747" providerId="LiveId" clId="{6FEAD5C9-B86E-432C-9E89-9D5AFB9BB6EE}" dt="2023-11-01T16:34:58.833" v="1622"/>
        <pc:sldMkLst>
          <pc:docMk/>
          <pc:sldMk cId="3941539127" sldId="281"/>
        </pc:sldMkLst>
        <pc:spChg chg="add mod">
          <ac:chgData name="Ashmi Sharon" userId="d607ffaf41f94747" providerId="LiveId" clId="{6FEAD5C9-B86E-432C-9E89-9D5AFB9BB6EE}" dt="2023-11-01T16:34:19.292" v="1614" actId="207"/>
          <ac:spMkLst>
            <pc:docMk/>
            <pc:sldMk cId="3941539127" sldId="281"/>
            <ac:spMk id="3" creationId="{1F0C5C49-3D02-2E01-946D-501D1EA67F83}"/>
          </ac:spMkLst>
        </pc:spChg>
        <pc:spChg chg="add del mod">
          <ac:chgData name="Ashmi Sharon" userId="d607ffaf41f94747" providerId="LiveId" clId="{6FEAD5C9-B86E-432C-9E89-9D5AFB9BB6EE}" dt="2023-11-01T16:31:17.299" v="1583" actId="22"/>
          <ac:spMkLst>
            <pc:docMk/>
            <pc:sldMk cId="3941539127" sldId="281"/>
            <ac:spMk id="5" creationId="{71B7742E-23CD-FE1D-7319-AA27B853280B}"/>
          </ac:spMkLst>
        </pc:spChg>
        <pc:spChg chg="add mod">
          <ac:chgData name="Ashmi Sharon" userId="d607ffaf41f94747" providerId="LiveId" clId="{6FEAD5C9-B86E-432C-9E89-9D5AFB9BB6EE}" dt="2023-11-01T16:33:57.978" v="1603" actId="207"/>
          <ac:spMkLst>
            <pc:docMk/>
            <pc:sldMk cId="3941539127" sldId="281"/>
            <ac:spMk id="7" creationId="{FB9DA309-35E2-AFC5-1949-0757E5394EA4}"/>
          </ac:spMkLst>
        </pc:spChg>
        <pc:spChg chg="add mod">
          <ac:chgData name="Ashmi Sharon" userId="d607ffaf41f94747" providerId="LiveId" clId="{6FEAD5C9-B86E-432C-9E89-9D5AFB9BB6EE}" dt="2023-11-01T16:33:32.403" v="1602" actId="207"/>
          <ac:spMkLst>
            <pc:docMk/>
            <pc:sldMk cId="3941539127" sldId="281"/>
            <ac:spMk id="9" creationId="{BF831AB1-9478-C2FC-FC78-41CD6B97F8BC}"/>
          </ac:spMkLst>
        </pc:spChg>
        <pc:picChg chg="add mod">
          <ac:chgData name="Ashmi Sharon" userId="d607ffaf41f94747" providerId="LiveId" clId="{6FEAD5C9-B86E-432C-9E89-9D5AFB9BB6EE}" dt="2023-11-01T16:32:34.083" v="1594" actId="1076"/>
          <ac:picMkLst>
            <pc:docMk/>
            <pc:sldMk cId="3941539127" sldId="281"/>
            <ac:picMk id="11" creationId="{F5AE26CA-06D7-E780-0B2F-B58627D6D6C3}"/>
          </ac:picMkLst>
        </pc:picChg>
        <pc:picChg chg="add mod ord">
          <ac:chgData name="Ashmi Sharon" userId="d607ffaf41f94747" providerId="LiveId" clId="{6FEAD5C9-B86E-432C-9E89-9D5AFB9BB6EE}" dt="2023-11-01T16:34:54.773" v="1620" actId="167"/>
          <ac:picMkLst>
            <pc:docMk/>
            <pc:sldMk cId="3941539127" sldId="281"/>
            <ac:picMk id="13" creationId="{E5B54071-2F8B-124C-6AF4-945BEF7B489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0E6ED-8F05-F648-0DF0-0E6F876BE5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06B2FF-15DE-F471-7F5C-30FB0E6344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2E7766-EEC3-70C0-1B7D-4CC21F15BA53}"/>
              </a:ext>
            </a:extLst>
          </p:cNvPr>
          <p:cNvSpPr>
            <a:spLocks noGrp="1"/>
          </p:cNvSpPr>
          <p:nvPr>
            <p:ph type="dt" sz="half" idx="10"/>
          </p:nvPr>
        </p:nvSpPr>
        <p:spPr/>
        <p:txBody>
          <a:bodyPr/>
          <a:lstStyle/>
          <a:p>
            <a:fld id="{3F324715-B5B5-494B-BA23-81599855DD32}" type="datetimeFigureOut">
              <a:rPr lang="en-IN" smtClean="0"/>
              <a:t>01-11-2023</a:t>
            </a:fld>
            <a:endParaRPr lang="en-IN"/>
          </a:p>
        </p:txBody>
      </p:sp>
      <p:sp>
        <p:nvSpPr>
          <p:cNvPr id="5" name="Footer Placeholder 4">
            <a:extLst>
              <a:ext uri="{FF2B5EF4-FFF2-40B4-BE49-F238E27FC236}">
                <a16:creationId xmlns:a16="http://schemas.microsoft.com/office/drawing/2014/main" id="{7E385397-1CF1-07E8-FFDB-BDCC4E80E3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143F4C-50FB-A5D9-28F5-B648A40638EC}"/>
              </a:ext>
            </a:extLst>
          </p:cNvPr>
          <p:cNvSpPr>
            <a:spLocks noGrp="1"/>
          </p:cNvSpPr>
          <p:nvPr>
            <p:ph type="sldNum" sz="quarter" idx="12"/>
          </p:nvPr>
        </p:nvSpPr>
        <p:spPr/>
        <p:txBody>
          <a:bodyPr/>
          <a:lstStyle/>
          <a:p>
            <a:fld id="{F0C074B3-71FE-47E3-9212-86FD3DBA6E9F}" type="slidenum">
              <a:rPr lang="en-IN" smtClean="0"/>
              <a:t>‹#›</a:t>
            </a:fld>
            <a:endParaRPr lang="en-IN"/>
          </a:p>
        </p:txBody>
      </p:sp>
    </p:spTree>
    <p:extLst>
      <p:ext uri="{BB962C8B-B14F-4D97-AF65-F5344CB8AC3E}">
        <p14:creationId xmlns:p14="http://schemas.microsoft.com/office/powerpoint/2010/main" val="75554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D060A-ABC4-2F3C-D0CD-DD0BB45A96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322179-366D-31AC-89DF-DADA10D60A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F66839-4B39-363C-B2BC-3B01E6B2B2ED}"/>
              </a:ext>
            </a:extLst>
          </p:cNvPr>
          <p:cNvSpPr>
            <a:spLocks noGrp="1"/>
          </p:cNvSpPr>
          <p:nvPr>
            <p:ph type="dt" sz="half" idx="10"/>
          </p:nvPr>
        </p:nvSpPr>
        <p:spPr/>
        <p:txBody>
          <a:bodyPr/>
          <a:lstStyle/>
          <a:p>
            <a:fld id="{3F324715-B5B5-494B-BA23-81599855DD32}" type="datetimeFigureOut">
              <a:rPr lang="en-IN" smtClean="0"/>
              <a:t>01-11-2023</a:t>
            </a:fld>
            <a:endParaRPr lang="en-IN"/>
          </a:p>
        </p:txBody>
      </p:sp>
      <p:sp>
        <p:nvSpPr>
          <p:cNvPr id="5" name="Footer Placeholder 4">
            <a:extLst>
              <a:ext uri="{FF2B5EF4-FFF2-40B4-BE49-F238E27FC236}">
                <a16:creationId xmlns:a16="http://schemas.microsoft.com/office/drawing/2014/main" id="{3F74EFB5-32AA-FF3A-22E1-714613DA58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ACFA42-F728-F10A-1570-E07189077CF5}"/>
              </a:ext>
            </a:extLst>
          </p:cNvPr>
          <p:cNvSpPr>
            <a:spLocks noGrp="1"/>
          </p:cNvSpPr>
          <p:nvPr>
            <p:ph type="sldNum" sz="quarter" idx="12"/>
          </p:nvPr>
        </p:nvSpPr>
        <p:spPr/>
        <p:txBody>
          <a:bodyPr/>
          <a:lstStyle/>
          <a:p>
            <a:fld id="{F0C074B3-71FE-47E3-9212-86FD3DBA6E9F}" type="slidenum">
              <a:rPr lang="en-IN" smtClean="0"/>
              <a:t>‹#›</a:t>
            </a:fld>
            <a:endParaRPr lang="en-IN"/>
          </a:p>
        </p:txBody>
      </p:sp>
    </p:spTree>
    <p:extLst>
      <p:ext uri="{BB962C8B-B14F-4D97-AF65-F5344CB8AC3E}">
        <p14:creationId xmlns:p14="http://schemas.microsoft.com/office/powerpoint/2010/main" val="828215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948B79-0661-8BC1-A79F-A6956CD648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A315FF-D23A-AC06-5B63-8D3469F3BF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8453A2-773F-DFE4-F3E7-CF50427B97C6}"/>
              </a:ext>
            </a:extLst>
          </p:cNvPr>
          <p:cNvSpPr>
            <a:spLocks noGrp="1"/>
          </p:cNvSpPr>
          <p:nvPr>
            <p:ph type="dt" sz="half" idx="10"/>
          </p:nvPr>
        </p:nvSpPr>
        <p:spPr/>
        <p:txBody>
          <a:bodyPr/>
          <a:lstStyle/>
          <a:p>
            <a:fld id="{3F324715-B5B5-494B-BA23-81599855DD32}" type="datetimeFigureOut">
              <a:rPr lang="en-IN" smtClean="0"/>
              <a:t>01-11-2023</a:t>
            </a:fld>
            <a:endParaRPr lang="en-IN"/>
          </a:p>
        </p:txBody>
      </p:sp>
      <p:sp>
        <p:nvSpPr>
          <p:cNvPr id="5" name="Footer Placeholder 4">
            <a:extLst>
              <a:ext uri="{FF2B5EF4-FFF2-40B4-BE49-F238E27FC236}">
                <a16:creationId xmlns:a16="http://schemas.microsoft.com/office/drawing/2014/main" id="{6E6541BF-5F2F-1161-AC76-E3BADCDBF0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82271-28ED-97F3-36E2-012CAA7077DC}"/>
              </a:ext>
            </a:extLst>
          </p:cNvPr>
          <p:cNvSpPr>
            <a:spLocks noGrp="1"/>
          </p:cNvSpPr>
          <p:nvPr>
            <p:ph type="sldNum" sz="quarter" idx="12"/>
          </p:nvPr>
        </p:nvSpPr>
        <p:spPr/>
        <p:txBody>
          <a:bodyPr/>
          <a:lstStyle/>
          <a:p>
            <a:fld id="{F0C074B3-71FE-47E3-9212-86FD3DBA6E9F}" type="slidenum">
              <a:rPr lang="en-IN" smtClean="0"/>
              <a:t>‹#›</a:t>
            </a:fld>
            <a:endParaRPr lang="en-IN"/>
          </a:p>
        </p:txBody>
      </p:sp>
    </p:spTree>
    <p:extLst>
      <p:ext uri="{BB962C8B-B14F-4D97-AF65-F5344CB8AC3E}">
        <p14:creationId xmlns:p14="http://schemas.microsoft.com/office/powerpoint/2010/main" val="2585236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6B387-1499-644B-CFA9-C0DE604846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3A5C4F-317B-34B1-D733-E970C12711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50B6EC-DBCE-0E56-F39B-7B9448DA16C1}"/>
              </a:ext>
            </a:extLst>
          </p:cNvPr>
          <p:cNvSpPr>
            <a:spLocks noGrp="1"/>
          </p:cNvSpPr>
          <p:nvPr>
            <p:ph type="dt" sz="half" idx="10"/>
          </p:nvPr>
        </p:nvSpPr>
        <p:spPr/>
        <p:txBody>
          <a:bodyPr/>
          <a:lstStyle/>
          <a:p>
            <a:fld id="{3F324715-B5B5-494B-BA23-81599855DD32}" type="datetimeFigureOut">
              <a:rPr lang="en-IN" smtClean="0"/>
              <a:t>01-11-2023</a:t>
            </a:fld>
            <a:endParaRPr lang="en-IN"/>
          </a:p>
        </p:txBody>
      </p:sp>
      <p:sp>
        <p:nvSpPr>
          <p:cNvPr id="5" name="Footer Placeholder 4">
            <a:extLst>
              <a:ext uri="{FF2B5EF4-FFF2-40B4-BE49-F238E27FC236}">
                <a16:creationId xmlns:a16="http://schemas.microsoft.com/office/drawing/2014/main" id="{9E3B8951-2544-B39D-D4BE-F024DBF5FF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888E85-7198-5F53-5668-58EF269CF2A0}"/>
              </a:ext>
            </a:extLst>
          </p:cNvPr>
          <p:cNvSpPr>
            <a:spLocks noGrp="1"/>
          </p:cNvSpPr>
          <p:nvPr>
            <p:ph type="sldNum" sz="quarter" idx="12"/>
          </p:nvPr>
        </p:nvSpPr>
        <p:spPr/>
        <p:txBody>
          <a:bodyPr/>
          <a:lstStyle/>
          <a:p>
            <a:fld id="{F0C074B3-71FE-47E3-9212-86FD3DBA6E9F}" type="slidenum">
              <a:rPr lang="en-IN" smtClean="0"/>
              <a:t>‹#›</a:t>
            </a:fld>
            <a:endParaRPr lang="en-IN"/>
          </a:p>
        </p:txBody>
      </p:sp>
    </p:spTree>
    <p:extLst>
      <p:ext uri="{BB962C8B-B14F-4D97-AF65-F5344CB8AC3E}">
        <p14:creationId xmlns:p14="http://schemas.microsoft.com/office/powerpoint/2010/main" val="798340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D0A6A-761B-C622-2CDD-C585AE9E13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569733-60AB-7A2E-303A-DFABBB0312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A23593-8671-EA5F-B4A0-B22155A0CB00}"/>
              </a:ext>
            </a:extLst>
          </p:cNvPr>
          <p:cNvSpPr>
            <a:spLocks noGrp="1"/>
          </p:cNvSpPr>
          <p:nvPr>
            <p:ph type="dt" sz="half" idx="10"/>
          </p:nvPr>
        </p:nvSpPr>
        <p:spPr/>
        <p:txBody>
          <a:bodyPr/>
          <a:lstStyle/>
          <a:p>
            <a:fld id="{3F324715-B5B5-494B-BA23-81599855DD32}" type="datetimeFigureOut">
              <a:rPr lang="en-IN" smtClean="0"/>
              <a:t>01-11-2023</a:t>
            </a:fld>
            <a:endParaRPr lang="en-IN"/>
          </a:p>
        </p:txBody>
      </p:sp>
      <p:sp>
        <p:nvSpPr>
          <p:cNvPr id="5" name="Footer Placeholder 4">
            <a:extLst>
              <a:ext uri="{FF2B5EF4-FFF2-40B4-BE49-F238E27FC236}">
                <a16:creationId xmlns:a16="http://schemas.microsoft.com/office/drawing/2014/main" id="{4D1A9999-078A-F9AD-9033-70EF2C5B5B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49A5B7-0039-2CB7-AE98-9444C5EE25FF}"/>
              </a:ext>
            </a:extLst>
          </p:cNvPr>
          <p:cNvSpPr>
            <a:spLocks noGrp="1"/>
          </p:cNvSpPr>
          <p:nvPr>
            <p:ph type="sldNum" sz="quarter" idx="12"/>
          </p:nvPr>
        </p:nvSpPr>
        <p:spPr/>
        <p:txBody>
          <a:bodyPr/>
          <a:lstStyle/>
          <a:p>
            <a:fld id="{F0C074B3-71FE-47E3-9212-86FD3DBA6E9F}" type="slidenum">
              <a:rPr lang="en-IN" smtClean="0"/>
              <a:t>‹#›</a:t>
            </a:fld>
            <a:endParaRPr lang="en-IN"/>
          </a:p>
        </p:txBody>
      </p:sp>
    </p:spTree>
    <p:extLst>
      <p:ext uri="{BB962C8B-B14F-4D97-AF65-F5344CB8AC3E}">
        <p14:creationId xmlns:p14="http://schemas.microsoft.com/office/powerpoint/2010/main" val="3200444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702E-9F44-B62A-CDF5-A41E236ED6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F67C50-F9E1-7694-77F2-3EBFD8A714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84534E-A1E6-496C-77C3-D553309551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757471-412F-FC1E-F74B-DB1200931D77}"/>
              </a:ext>
            </a:extLst>
          </p:cNvPr>
          <p:cNvSpPr>
            <a:spLocks noGrp="1"/>
          </p:cNvSpPr>
          <p:nvPr>
            <p:ph type="dt" sz="half" idx="10"/>
          </p:nvPr>
        </p:nvSpPr>
        <p:spPr/>
        <p:txBody>
          <a:bodyPr/>
          <a:lstStyle/>
          <a:p>
            <a:fld id="{3F324715-B5B5-494B-BA23-81599855DD32}" type="datetimeFigureOut">
              <a:rPr lang="en-IN" smtClean="0"/>
              <a:t>01-11-2023</a:t>
            </a:fld>
            <a:endParaRPr lang="en-IN"/>
          </a:p>
        </p:txBody>
      </p:sp>
      <p:sp>
        <p:nvSpPr>
          <p:cNvPr id="6" name="Footer Placeholder 5">
            <a:extLst>
              <a:ext uri="{FF2B5EF4-FFF2-40B4-BE49-F238E27FC236}">
                <a16:creationId xmlns:a16="http://schemas.microsoft.com/office/drawing/2014/main" id="{FE0A0594-6AEC-BF46-7168-1404ACB878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710412-8C20-C933-721B-F5803C306CAC}"/>
              </a:ext>
            </a:extLst>
          </p:cNvPr>
          <p:cNvSpPr>
            <a:spLocks noGrp="1"/>
          </p:cNvSpPr>
          <p:nvPr>
            <p:ph type="sldNum" sz="quarter" idx="12"/>
          </p:nvPr>
        </p:nvSpPr>
        <p:spPr/>
        <p:txBody>
          <a:bodyPr/>
          <a:lstStyle/>
          <a:p>
            <a:fld id="{F0C074B3-71FE-47E3-9212-86FD3DBA6E9F}" type="slidenum">
              <a:rPr lang="en-IN" smtClean="0"/>
              <a:t>‹#›</a:t>
            </a:fld>
            <a:endParaRPr lang="en-IN"/>
          </a:p>
        </p:txBody>
      </p:sp>
    </p:spTree>
    <p:extLst>
      <p:ext uri="{BB962C8B-B14F-4D97-AF65-F5344CB8AC3E}">
        <p14:creationId xmlns:p14="http://schemas.microsoft.com/office/powerpoint/2010/main" val="62587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1492-07AA-6EC3-1453-2A2E0B927D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9A4F44-DDFE-E970-B30D-97213BD0B0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73B704-F009-BFFD-F8B6-E4FEF34683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5A34E8-2904-5477-3C00-51BAC4C6E0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67AEB6-DAD2-0A31-3D71-E7C63388CC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162AD8-83E3-B53D-9961-51CAA4EDCD9A}"/>
              </a:ext>
            </a:extLst>
          </p:cNvPr>
          <p:cNvSpPr>
            <a:spLocks noGrp="1"/>
          </p:cNvSpPr>
          <p:nvPr>
            <p:ph type="dt" sz="half" idx="10"/>
          </p:nvPr>
        </p:nvSpPr>
        <p:spPr/>
        <p:txBody>
          <a:bodyPr/>
          <a:lstStyle/>
          <a:p>
            <a:fld id="{3F324715-B5B5-494B-BA23-81599855DD32}" type="datetimeFigureOut">
              <a:rPr lang="en-IN" smtClean="0"/>
              <a:t>01-11-2023</a:t>
            </a:fld>
            <a:endParaRPr lang="en-IN"/>
          </a:p>
        </p:txBody>
      </p:sp>
      <p:sp>
        <p:nvSpPr>
          <p:cNvPr id="8" name="Footer Placeholder 7">
            <a:extLst>
              <a:ext uri="{FF2B5EF4-FFF2-40B4-BE49-F238E27FC236}">
                <a16:creationId xmlns:a16="http://schemas.microsoft.com/office/drawing/2014/main" id="{654FC798-6A87-F638-9C04-EC7C3F4F8E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988CE7-80A6-2C07-E807-E923DC3580A5}"/>
              </a:ext>
            </a:extLst>
          </p:cNvPr>
          <p:cNvSpPr>
            <a:spLocks noGrp="1"/>
          </p:cNvSpPr>
          <p:nvPr>
            <p:ph type="sldNum" sz="quarter" idx="12"/>
          </p:nvPr>
        </p:nvSpPr>
        <p:spPr/>
        <p:txBody>
          <a:bodyPr/>
          <a:lstStyle/>
          <a:p>
            <a:fld id="{F0C074B3-71FE-47E3-9212-86FD3DBA6E9F}" type="slidenum">
              <a:rPr lang="en-IN" smtClean="0"/>
              <a:t>‹#›</a:t>
            </a:fld>
            <a:endParaRPr lang="en-IN"/>
          </a:p>
        </p:txBody>
      </p:sp>
    </p:spTree>
    <p:extLst>
      <p:ext uri="{BB962C8B-B14F-4D97-AF65-F5344CB8AC3E}">
        <p14:creationId xmlns:p14="http://schemas.microsoft.com/office/powerpoint/2010/main" val="1237232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531-2DE6-0B9D-32AF-940A5AB598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DCE1E9-1950-98BE-6A5A-0534DFF3B866}"/>
              </a:ext>
            </a:extLst>
          </p:cNvPr>
          <p:cNvSpPr>
            <a:spLocks noGrp="1"/>
          </p:cNvSpPr>
          <p:nvPr>
            <p:ph type="dt" sz="half" idx="10"/>
          </p:nvPr>
        </p:nvSpPr>
        <p:spPr/>
        <p:txBody>
          <a:bodyPr/>
          <a:lstStyle/>
          <a:p>
            <a:fld id="{3F324715-B5B5-494B-BA23-81599855DD32}" type="datetimeFigureOut">
              <a:rPr lang="en-IN" smtClean="0"/>
              <a:t>01-11-2023</a:t>
            </a:fld>
            <a:endParaRPr lang="en-IN"/>
          </a:p>
        </p:txBody>
      </p:sp>
      <p:sp>
        <p:nvSpPr>
          <p:cNvPr id="4" name="Footer Placeholder 3">
            <a:extLst>
              <a:ext uri="{FF2B5EF4-FFF2-40B4-BE49-F238E27FC236}">
                <a16:creationId xmlns:a16="http://schemas.microsoft.com/office/drawing/2014/main" id="{0F207D49-3434-86FD-2411-C8F3D39C5D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FF010A-26AD-6D9F-7D2E-5B32D163C4CA}"/>
              </a:ext>
            </a:extLst>
          </p:cNvPr>
          <p:cNvSpPr>
            <a:spLocks noGrp="1"/>
          </p:cNvSpPr>
          <p:nvPr>
            <p:ph type="sldNum" sz="quarter" idx="12"/>
          </p:nvPr>
        </p:nvSpPr>
        <p:spPr/>
        <p:txBody>
          <a:bodyPr/>
          <a:lstStyle/>
          <a:p>
            <a:fld id="{F0C074B3-71FE-47E3-9212-86FD3DBA6E9F}" type="slidenum">
              <a:rPr lang="en-IN" smtClean="0"/>
              <a:t>‹#›</a:t>
            </a:fld>
            <a:endParaRPr lang="en-IN"/>
          </a:p>
        </p:txBody>
      </p:sp>
    </p:spTree>
    <p:extLst>
      <p:ext uri="{BB962C8B-B14F-4D97-AF65-F5344CB8AC3E}">
        <p14:creationId xmlns:p14="http://schemas.microsoft.com/office/powerpoint/2010/main" val="1746854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A469AB-E18F-D5DB-95AE-03EF867CB512}"/>
              </a:ext>
            </a:extLst>
          </p:cNvPr>
          <p:cNvSpPr>
            <a:spLocks noGrp="1"/>
          </p:cNvSpPr>
          <p:nvPr>
            <p:ph type="dt" sz="half" idx="10"/>
          </p:nvPr>
        </p:nvSpPr>
        <p:spPr/>
        <p:txBody>
          <a:bodyPr/>
          <a:lstStyle/>
          <a:p>
            <a:fld id="{3F324715-B5B5-494B-BA23-81599855DD32}" type="datetimeFigureOut">
              <a:rPr lang="en-IN" smtClean="0"/>
              <a:t>01-11-2023</a:t>
            </a:fld>
            <a:endParaRPr lang="en-IN"/>
          </a:p>
        </p:txBody>
      </p:sp>
      <p:sp>
        <p:nvSpPr>
          <p:cNvPr id="3" name="Footer Placeholder 2">
            <a:extLst>
              <a:ext uri="{FF2B5EF4-FFF2-40B4-BE49-F238E27FC236}">
                <a16:creationId xmlns:a16="http://schemas.microsoft.com/office/drawing/2014/main" id="{7BD95910-ECE8-B090-2FB0-DCBAE3B68B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ECFA19F-A3FB-307F-A0A3-6C0259F2B375}"/>
              </a:ext>
            </a:extLst>
          </p:cNvPr>
          <p:cNvSpPr>
            <a:spLocks noGrp="1"/>
          </p:cNvSpPr>
          <p:nvPr>
            <p:ph type="sldNum" sz="quarter" idx="12"/>
          </p:nvPr>
        </p:nvSpPr>
        <p:spPr/>
        <p:txBody>
          <a:bodyPr/>
          <a:lstStyle/>
          <a:p>
            <a:fld id="{F0C074B3-71FE-47E3-9212-86FD3DBA6E9F}" type="slidenum">
              <a:rPr lang="en-IN" smtClean="0"/>
              <a:t>‹#›</a:t>
            </a:fld>
            <a:endParaRPr lang="en-IN"/>
          </a:p>
        </p:txBody>
      </p:sp>
    </p:spTree>
    <p:extLst>
      <p:ext uri="{BB962C8B-B14F-4D97-AF65-F5344CB8AC3E}">
        <p14:creationId xmlns:p14="http://schemas.microsoft.com/office/powerpoint/2010/main" val="1458336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8CC24-877C-EAB9-36BE-63DB18CD06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EB5964-EF87-7E39-85CE-CE14D6A614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0468AC-67C5-AEFA-0B40-7215821E2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57AF68-0160-9526-839B-B07E78A6B595}"/>
              </a:ext>
            </a:extLst>
          </p:cNvPr>
          <p:cNvSpPr>
            <a:spLocks noGrp="1"/>
          </p:cNvSpPr>
          <p:nvPr>
            <p:ph type="dt" sz="half" idx="10"/>
          </p:nvPr>
        </p:nvSpPr>
        <p:spPr/>
        <p:txBody>
          <a:bodyPr/>
          <a:lstStyle/>
          <a:p>
            <a:fld id="{3F324715-B5B5-494B-BA23-81599855DD32}" type="datetimeFigureOut">
              <a:rPr lang="en-IN" smtClean="0"/>
              <a:t>01-11-2023</a:t>
            </a:fld>
            <a:endParaRPr lang="en-IN"/>
          </a:p>
        </p:txBody>
      </p:sp>
      <p:sp>
        <p:nvSpPr>
          <p:cNvPr id="6" name="Footer Placeholder 5">
            <a:extLst>
              <a:ext uri="{FF2B5EF4-FFF2-40B4-BE49-F238E27FC236}">
                <a16:creationId xmlns:a16="http://schemas.microsoft.com/office/drawing/2014/main" id="{89E820A0-FA85-B2F5-82D7-9AF9B3E41F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3E3EE7-8A9F-C03A-4AD9-9CE1DDEA58B7}"/>
              </a:ext>
            </a:extLst>
          </p:cNvPr>
          <p:cNvSpPr>
            <a:spLocks noGrp="1"/>
          </p:cNvSpPr>
          <p:nvPr>
            <p:ph type="sldNum" sz="quarter" idx="12"/>
          </p:nvPr>
        </p:nvSpPr>
        <p:spPr/>
        <p:txBody>
          <a:bodyPr/>
          <a:lstStyle/>
          <a:p>
            <a:fld id="{F0C074B3-71FE-47E3-9212-86FD3DBA6E9F}" type="slidenum">
              <a:rPr lang="en-IN" smtClean="0"/>
              <a:t>‹#›</a:t>
            </a:fld>
            <a:endParaRPr lang="en-IN"/>
          </a:p>
        </p:txBody>
      </p:sp>
    </p:spTree>
    <p:extLst>
      <p:ext uri="{BB962C8B-B14F-4D97-AF65-F5344CB8AC3E}">
        <p14:creationId xmlns:p14="http://schemas.microsoft.com/office/powerpoint/2010/main" val="2794802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7F44D-8B93-D644-040B-C7AB91F385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8A0389-E5B3-7C36-A6D8-ABB87939F1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310516-3ECD-55D9-8D79-02C7724C8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3F2E64-FCB1-352D-FEFB-6EADBFAF95FE}"/>
              </a:ext>
            </a:extLst>
          </p:cNvPr>
          <p:cNvSpPr>
            <a:spLocks noGrp="1"/>
          </p:cNvSpPr>
          <p:nvPr>
            <p:ph type="dt" sz="half" idx="10"/>
          </p:nvPr>
        </p:nvSpPr>
        <p:spPr/>
        <p:txBody>
          <a:bodyPr/>
          <a:lstStyle/>
          <a:p>
            <a:fld id="{3F324715-B5B5-494B-BA23-81599855DD32}" type="datetimeFigureOut">
              <a:rPr lang="en-IN" smtClean="0"/>
              <a:t>01-11-2023</a:t>
            </a:fld>
            <a:endParaRPr lang="en-IN"/>
          </a:p>
        </p:txBody>
      </p:sp>
      <p:sp>
        <p:nvSpPr>
          <p:cNvPr id="6" name="Footer Placeholder 5">
            <a:extLst>
              <a:ext uri="{FF2B5EF4-FFF2-40B4-BE49-F238E27FC236}">
                <a16:creationId xmlns:a16="http://schemas.microsoft.com/office/drawing/2014/main" id="{FDA573AC-F644-F700-BC30-696C010D95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2EA6C5-1B2A-DEA3-EF9B-1FF516FE574E}"/>
              </a:ext>
            </a:extLst>
          </p:cNvPr>
          <p:cNvSpPr>
            <a:spLocks noGrp="1"/>
          </p:cNvSpPr>
          <p:nvPr>
            <p:ph type="sldNum" sz="quarter" idx="12"/>
          </p:nvPr>
        </p:nvSpPr>
        <p:spPr/>
        <p:txBody>
          <a:bodyPr/>
          <a:lstStyle/>
          <a:p>
            <a:fld id="{F0C074B3-71FE-47E3-9212-86FD3DBA6E9F}" type="slidenum">
              <a:rPr lang="en-IN" smtClean="0"/>
              <a:t>‹#›</a:t>
            </a:fld>
            <a:endParaRPr lang="en-IN"/>
          </a:p>
        </p:txBody>
      </p:sp>
    </p:spTree>
    <p:extLst>
      <p:ext uri="{BB962C8B-B14F-4D97-AF65-F5344CB8AC3E}">
        <p14:creationId xmlns:p14="http://schemas.microsoft.com/office/powerpoint/2010/main" val="3296406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6E2A57-3B42-F601-89DF-356B3CAB4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5914C0-B216-19CD-D369-07B8463A45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26D0A6-40BB-99C2-A525-74DB1AE43D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324715-B5B5-494B-BA23-81599855DD32}" type="datetimeFigureOut">
              <a:rPr lang="en-IN" smtClean="0"/>
              <a:t>01-11-2023</a:t>
            </a:fld>
            <a:endParaRPr lang="en-IN"/>
          </a:p>
        </p:txBody>
      </p:sp>
      <p:sp>
        <p:nvSpPr>
          <p:cNvPr id="5" name="Footer Placeholder 4">
            <a:extLst>
              <a:ext uri="{FF2B5EF4-FFF2-40B4-BE49-F238E27FC236}">
                <a16:creationId xmlns:a16="http://schemas.microsoft.com/office/drawing/2014/main" id="{A319955C-2F41-A049-F84D-EAFA3D5CB0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D3F4F3-E8D2-3F38-179C-2F89CF6F0C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074B3-71FE-47E3-9212-86FD3DBA6E9F}" type="slidenum">
              <a:rPr lang="en-IN" smtClean="0"/>
              <a:t>‹#›</a:t>
            </a:fld>
            <a:endParaRPr lang="en-IN"/>
          </a:p>
        </p:txBody>
      </p:sp>
    </p:spTree>
    <p:extLst>
      <p:ext uri="{BB962C8B-B14F-4D97-AF65-F5344CB8AC3E}">
        <p14:creationId xmlns:p14="http://schemas.microsoft.com/office/powerpoint/2010/main" val="4242628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B7F07F6-0F73-2EE5-3051-847827DF8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5768"/>
          </a:xfrm>
          <a:prstGeom prst="rect">
            <a:avLst/>
          </a:prstGeom>
        </p:spPr>
      </p:pic>
      <p:sp>
        <p:nvSpPr>
          <p:cNvPr id="4" name="Title 3">
            <a:extLst>
              <a:ext uri="{FF2B5EF4-FFF2-40B4-BE49-F238E27FC236}">
                <a16:creationId xmlns:a16="http://schemas.microsoft.com/office/drawing/2014/main" id="{21926C8B-453B-09DD-266B-3EFA7C7E13D6}"/>
              </a:ext>
            </a:extLst>
          </p:cNvPr>
          <p:cNvSpPr>
            <a:spLocks noGrp="1"/>
          </p:cNvSpPr>
          <p:nvPr>
            <p:ph type="title"/>
          </p:nvPr>
        </p:nvSpPr>
        <p:spPr>
          <a:xfrm>
            <a:off x="839788" y="1467015"/>
            <a:ext cx="3932237" cy="1363649"/>
          </a:xfrm>
        </p:spPr>
        <p:txBody>
          <a:bodyPr>
            <a:noAutofit/>
          </a:bodyPr>
          <a:lstStyle/>
          <a:p>
            <a:r>
              <a:rPr lang="en-US" sz="4400" dirty="0">
                <a:solidFill>
                  <a:schemeClr val="bg1"/>
                </a:solidFill>
                <a:latin typeface="Aldhabi" panose="01000000000000000000" pitchFamily="2" charset="-78"/>
                <a:cs typeface="Aldhabi" panose="01000000000000000000" pitchFamily="2" charset="-78"/>
              </a:rPr>
              <a:t>EARTHQUAKE PREDICTION MODEL USING PYHTON</a:t>
            </a:r>
            <a:endParaRPr lang="en-IN" sz="4400" dirty="0">
              <a:solidFill>
                <a:schemeClr val="bg1"/>
              </a:solidFill>
              <a:latin typeface="Aldhabi" panose="01000000000000000000" pitchFamily="2" charset="-78"/>
              <a:cs typeface="Aldhabi" panose="01000000000000000000" pitchFamily="2" charset="-78"/>
            </a:endParaRPr>
          </a:p>
        </p:txBody>
      </p:sp>
      <p:pic>
        <p:nvPicPr>
          <p:cNvPr id="8" name="Picture Placeholder 7">
            <a:extLst>
              <a:ext uri="{FF2B5EF4-FFF2-40B4-BE49-F238E27FC236}">
                <a16:creationId xmlns:a16="http://schemas.microsoft.com/office/drawing/2014/main" id="{B6B9229F-75EA-E2CC-1743-70F9CBBCA2C4}"/>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26376" r="26376"/>
          <a:stretch/>
        </p:blipFill>
        <p:spPr>
          <a:xfrm>
            <a:off x="6225871" y="279167"/>
            <a:ext cx="5287619" cy="6297433"/>
          </a:xfrm>
        </p:spPr>
      </p:pic>
      <p:sp>
        <p:nvSpPr>
          <p:cNvPr id="6" name="Text Placeholder 5">
            <a:extLst>
              <a:ext uri="{FF2B5EF4-FFF2-40B4-BE49-F238E27FC236}">
                <a16:creationId xmlns:a16="http://schemas.microsoft.com/office/drawing/2014/main" id="{2449963D-04BB-3C18-0F8A-83CA56896B04}"/>
              </a:ext>
            </a:extLst>
          </p:cNvPr>
          <p:cNvSpPr>
            <a:spLocks noGrp="1"/>
          </p:cNvSpPr>
          <p:nvPr>
            <p:ph type="body" sz="half" idx="2"/>
          </p:nvPr>
        </p:nvSpPr>
        <p:spPr>
          <a:xfrm>
            <a:off x="839788" y="3570136"/>
            <a:ext cx="3932237" cy="2298851"/>
          </a:xfrm>
        </p:spPr>
        <p:txBody>
          <a:bodyPr>
            <a:normAutofit lnSpcReduction="10000"/>
          </a:bodyPr>
          <a:lstStyle/>
          <a:p>
            <a:r>
              <a:rPr lang="en-US" dirty="0">
                <a:solidFill>
                  <a:schemeClr val="bg1"/>
                </a:solidFill>
                <a:latin typeface="Bell MT" panose="02020503060305020303" pitchFamily="18" charset="0"/>
              </a:rPr>
              <a:t>TEAM:</a:t>
            </a:r>
          </a:p>
          <a:p>
            <a:r>
              <a:rPr lang="en-US" dirty="0">
                <a:solidFill>
                  <a:schemeClr val="bg1"/>
                </a:solidFill>
                <a:latin typeface="Bell MT" panose="02020503060305020303" pitchFamily="18" charset="0"/>
              </a:rPr>
              <a:t>	ASHMI W SHARON</a:t>
            </a:r>
          </a:p>
          <a:p>
            <a:r>
              <a:rPr lang="en-US" dirty="0">
                <a:solidFill>
                  <a:schemeClr val="bg1"/>
                </a:solidFill>
                <a:latin typeface="Bell MT" panose="02020503060305020303" pitchFamily="18" charset="0"/>
              </a:rPr>
              <a:t>	ASHMA S B</a:t>
            </a:r>
          </a:p>
          <a:p>
            <a:r>
              <a:rPr lang="en-US" dirty="0">
                <a:solidFill>
                  <a:schemeClr val="bg1"/>
                </a:solidFill>
                <a:latin typeface="Bell MT" panose="02020503060305020303" pitchFamily="18" charset="0"/>
              </a:rPr>
              <a:t>	ASLIN SELJA V</a:t>
            </a:r>
          </a:p>
          <a:p>
            <a:r>
              <a:rPr lang="en-US" dirty="0">
                <a:solidFill>
                  <a:schemeClr val="bg1"/>
                </a:solidFill>
                <a:latin typeface="Bell MT" panose="02020503060305020303" pitchFamily="18" charset="0"/>
              </a:rPr>
              <a:t>	ASHLIN JESHMA J S</a:t>
            </a:r>
          </a:p>
          <a:p>
            <a:r>
              <a:rPr lang="en-US" dirty="0">
                <a:solidFill>
                  <a:schemeClr val="bg1"/>
                </a:solidFill>
                <a:latin typeface="Bell MT" panose="02020503060305020303" pitchFamily="18" charset="0"/>
              </a:rPr>
              <a:t>	CHRISTALIN SHEMY C</a:t>
            </a:r>
          </a:p>
          <a:p>
            <a:r>
              <a:rPr lang="en-US" dirty="0">
                <a:solidFill>
                  <a:schemeClr val="bg1"/>
                </a:solidFill>
                <a:latin typeface="Bell MT" panose="02020503060305020303" pitchFamily="18" charset="0"/>
              </a:rPr>
              <a:t>	</a:t>
            </a:r>
            <a:endParaRPr lang="en-IN" dirty="0">
              <a:solidFill>
                <a:schemeClr val="bg1"/>
              </a:solidFill>
              <a:latin typeface="Bell MT" panose="02020503060305020303" pitchFamily="18" charset="0"/>
            </a:endParaRPr>
          </a:p>
        </p:txBody>
      </p:sp>
    </p:spTree>
    <p:extLst>
      <p:ext uri="{BB962C8B-B14F-4D97-AF65-F5344CB8AC3E}">
        <p14:creationId xmlns:p14="http://schemas.microsoft.com/office/powerpoint/2010/main" val="2318865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24C059-8D2D-EC11-7F7C-16BB6AFD3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DA512A1-50B1-BAE5-1696-175218AC452D}"/>
              </a:ext>
            </a:extLst>
          </p:cNvPr>
          <p:cNvSpPr>
            <a:spLocks noGrp="1"/>
          </p:cNvSpPr>
          <p:nvPr>
            <p:ph type="title"/>
          </p:nvPr>
        </p:nvSpPr>
        <p:spPr>
          <a:xfrm>
            <a:off x="321366" y="396931"/>
            <a:ext cx="3471407" cy="628788"/>
          </a:xfrm>
        </p:spPr>
        <p:txBody>
          <a:bodyPr>
            <a:normAutofit fontScale="90000"/>
          </a:bodyPr>
          <a:lstStyle/>
          <a:p>
            <a:r>
              <a:rPr lang="en-US" dirty="0">
                <a:solidFill>
                  <a:schemeClr val="bg1"/>
                </a:solidFill>
                <a:latin typeface="Aldhabi" panose="01000000000000000000" pitchFamily="2" charset="-78"/>
                <a:cs typeface="Aldhabi" panose="01000000000000000000" pitchFamily="2" charset="-78"/>
              </a:rPr>
              <a:t>IMPORTING LIBARIES</a:t>
            </a:r>
            <a:endParaRPr lang="en-IN" dirty="0">
              <a:solidFill>
                <a:schemeClr val="bg1"/>
              </a:solidFill>
              <a:latin typeface="Aldhabi" panose="01000000000000000000" pitchFamily="2" charset="-78"/>
              <a:cs typeface="Aldhabi" panose="01000000000000000000" pitchFamily="2" charset="-78"/>
            </a:endParaRPr>
          </a:p>
        </p:txBody>
      </p:sp>
      <p:sp>
        <p:nvSpPr>
          <p:cNvPr id="3" name="Content Placeholder 2">
            <a:extLst>
              <a:ext uri="{FF2B5EF4-FFF2-40B4-BE49-F238E27FC236}">
                <a16:creationId xmlns:a16="http://schemas.microsoft.com/office/drawing/2014/main" id="{AD1B2830-0D03-1B32-7A84-DDE9D02B8E00}"/>
              </a:ext>
            </a:extLst>
          </p:cNvPr>
          <p:cNvSpPr>
            <a:spLocks noGrp="1"/>
          </p:cNvSpPr>
          <p:nvPr>
            <p:ph idx="1"/>
          </p:nvPr>
        </p:nvSpPr>
        <p:spPr>
          <a:xfrm>
            <a:off x="321366" y="1650697"/>
            <a:ext cx="10515600" cy="4351338"/>
          </a:xfrm>
        </p:spPr>
        <p:txBody>
          <a:bodyPr>
            <a:normAutofit/>
          </a:bodyPr>
          <a:lstStyle/>
          <a:p>
            <a:pPr marL="0" indent="0" algn="just">
              <a:buNone/>
            </a:pPr>
            <a:r>
              <a:rPr lang="en-US" b="1" dirty="0">
                <a:solidFill>
                  <a:schemeClr val="bg1"/>
                </a:solidFill>
                <a:latin typeface="Bell MT" panose="02020503060305020303" pitchFamily="18" charset="0"/>
              </a:rPr>
              <a:t>i</a:t>
            </a:r>
            <a:r>
              <a:rPr lang="en-US" b="1" i="0" dirty="0">
                <a:solidFill>
                  <a:schemeClr val="bg1"/>
                </a:solidFill>
                <a:effectLst/>
                <a:latin typeface="Bell MT" panose="02020503060305020303" pitchFamily="18" charset="0"/>
              </a:rPr>
              <a:t>mport</a:t>
            </a:r>
            <a:r>
              <a:rPr lang="en-US" b="0" i="0" dirty="0">
                <a:solidFill>
                  <a:schemeClr val="bg1"/>
                </a:solidFill>
                <a:effectLst/>
                <a:latin typeface="Bell MT" panose="02020503060305020303" pitchFamily="18" charset="0"/>
              </a:rPr>
              <a:t> </a:t>
            </a:r>
            <a:r>
              <a:rPr lang="en-US" b="0" i="0" dirty="0" err="1">
                <a:solidFill>
                  <a:schemeClr val="bg1"/>
                </a:solidFill>
                <a:effectLst/>
                <a:latin typeface="Bell MT" panose="02020503060305020303" pitchFamily="18" charset="0"/>
              </a:rPr>
              <a:t>numpy</a:t>
            </a:r>
            <a:r>
              <a:rPr lang="en-US" b="0" i="0" dirty="0">
                <a:solidFill>
                  <a:schemeClr val="bg1"/>
                </a:solidFill>
                <a:effectLst/>
                <a:latin typeface="Bell MT" panose="02020503060305020303" pitchFamily="18" charset="0"/>
              </a:rPr>
              <a:t> as np  </a:t>
            </a:r>
          </a:p>
          <a:p>
            <a:pPr marL="0" indent="0" algn="just">
              <a:buNone/>
            </a:pPr>
            <a:r>
              <a:rPr lang="en-US" b="1" i="0" dirty="0">
                <a:solidFill>
                  <a:schemeClr val="bg1"/>
                </a:solidFill>
                <a:effectLst/>
                <a:latin typeface="Bell MT" panose="02020503060305020303" pitchFamily="18" charset="0"/>
              </a:rPr>
              <a:t>import</a:t>
            </a:r>
            <a:r>
              <a:rPr lang="en-US" b="0" i="0" dirty="0">
                <a:solidFill>
                  <a:schemeClr val="bg1"/>
                </a:solidFill>
                <a:effectLst/>
                <a:latin typeface="Bell MT" panose="02020503060305020303" pitchFamily="18" charset="0"/>
              </a:rPr>
              <a:t> pandas as pd  </a:t>
            </a:r>
          </a:p>
          <a:p>
            <a:pPr marL="0" indent="0" algn="just">
              <a:buNone/>
            </a:pPr>
            <a:r>
              <a:rPr lang="en-US" b="1" i="0" dirty="0">
                <a:solidFill>
                  <a:schemeClr val="bg1"/>
                </a:solidFill>
                <a:effectLst/>
                <a:latin typeface="Bell MT" panose="02020503060305020303" pitchFamily="18" charset="0"/>
              </a:rPr>
              <a:t>import</a:t>
            </a:r>
            <a:r>
              <a:rPr lang="en-US" b="0" i="0" dirty="0">
                <a:solidFill>
                  <a:schemeClr val="bg1"/>
                </a:solidFill>
                <a:effectLst/>
                <a:latin typeface="Bell MT" panose="02020503060305020303" pitchFamily="18" charset="0"/>
              </a:rPr>
              <a:t> </a:t>
            </a:r>
            <a:r>
              <a:rPr lang="en-US" b="0" i="0" dirty="0" err="1">
                <a:solidFill>
                  <a:schemeClr val="bg1"/>
                </a:solidFill>
                <a:effectLst/>
                <a:latin typeface="Bell MT" panose="02020503060305020303" pitchFamily="18" charset="0"/>
              </a:rPr>
              <a:t>matplotlib.pyplot</a:t>
            </a:r>
            <a:r>
              <a:rPr lang="en-US" b="0" i="0" dirty="0">
                <a:solidFill>
                  <a:schemeClr val="bg1"/>
                </a:solidFill>
                <a:effectLst/>
                <a:latin typeface="Bell MT" panose="02020503060305020303" pitchFamily="18" charset="0"/>
              </a:rPr>
              <a:t> as </a:t>
            </a:r>
            <a:r>
              <a:rPr lang="en-US" b="0" i="0" dirty="0" err="1">
                <a:solidFill>
                  <a:schemeClr val="bg1"/>
                </a:solidFill>
                <a:effectLst/>
                <a:latin typeface="Bell MT" panose="02020503060305020303" pitchFamily="18" charset="0"/>
              </a:rPr>
              <a:t>plt</a:t>
            </a:r>
            <a:r>
              <a:rPr lang="en-US" b="0" i="0" dirty="0">
                <a:solidFill>
                  <a:schemeClr val="bg1"/>
                </a:solidFill>
                <a:effectLst/>
                <a:latin typeface="Bell MT" panose="02020503060305020303" pitchFamily="18" charset="0"/>
              </a:rPr>
              <a:t>  </a:t>
            </a:r>
          </a:p>
          <a:p>
            <a:pPr marL="0" indent="0" algn="just">
              <a:buNone/>
            </a:pPr>
            <a:r>
              <a:rPr lang="en-US" b="1" i="0" dirty="0">
                <a:solidFill>
                  <a:schemeClr val="bg1"/>
                </a:solidFill>
                <a:effectLst/>
                <a:latin typeface="Bell MT" panose="02020503060305020303" pitchFamily="18" charset="0"/>
              </a:rPr>
              <a:t>import</a:t>
            </a:r>
            <a:r>
              <a:rPr lang="en-US" b="0" i="0" dirty="0">
                <a:solidFill>
                  <a:schemeClr val="bg1"/>
                </a:solidFill>
                <a:effectLst/>
                <a:latin typeface="Bell MT" panose="02020503060305020303" pitchFamily="18" charset="0"/>
              </a:rPr>
              <a:t> </a:t>
            </a:r>
            <a:r>
              <a:rPr lang="en-US" b="0" i="0" dirty="0" err="1">
                <a:solidFill>
                  <a:schemeClr val="bg1"/>
                </a:solidFill>
                <a:effectLst/>
                <a:latin typeface="Bell MT" panose="02020503060305020303" pitchFamily="18" charset="0"/>
              </a:rPr>
              <a:t>os</a:t>
            </a:r>
            <a:r>
              <a:rPr lang="en-US" b="0" i="0" dirty="0">
                <a:solidFill>
                  <a:schemeClr val="bg1"/>
                </a:solidFill>
                <a:effectLst/>
                <a:latin typeface="Bell MT" panose="02020503060305020303" pitchFamily="18" charset="0"/>
              </a:rPr>
              <a:t>  </a:t>
            </a:r>
          </a:p>
          <a:p>
            <a:pPr marL="0" indent="0" algn="just">
              <a:buNone/>
            </a:pPr>
            <a:r>
              <a:rPr lang="en-US" b="0" i="0" dirty="0">
                <a:solidFill>
                  <a:schemeClr val="bg1"/>
                </a:solidFill>
                <a:effectLst/>
                <a:latin typeface="Bell MT" panose="02020503060305020303" pitchFamily="18" charset="0"/>
              </a:rPr>
              <a:t>print(</a:t>
            </a:r>
            <a:r>
              <a:rPr lang="en-US" b="0" i="0" dirty="0" err="1">
                <a:solidFill>
                  <a:schemeClr val="bg1"/>
                </a:solidFill>
                <a:effectLst/>
                <a:latin typeface="Bell MT" panose="02020503060305020303" pitchFamily="18" charset="0"/>
              </a:rPr>
              <a:t>os.listdir</a:t>
            </a:r>
            <a:r>
              <a:rPr lang="en-US" b="0" i="0" dirty="0">
                <a:solidFill>
                  <a:schemeClr val="bg1"/>
                </a:solidFill>
                <a:effectLst/>
                <a:latin typeface="Bell MT" panose="02020503060305020303" pitchFamily="18" charset="0"/>
              </a:rPr>
              <a:t>("../input"))  </a:t>
            </a:r>
          </a:p>
          <a:p>
            <a:pPr marL="0" indent="0">
              <a:buNone/>
            </a:pPr>
            <a:endParaRPr lang="en-IN" dirty="0">
              <a:solidFill>
                <a:schemeClr val="bg1"/>
              </a:solidFill>
              <a:latin typeface="Bell MT" panose="02020503060305020303" pitchFamily="18" charset="0"/>
            </a:endParaRPr>
          </a:p>
          <a:p>
            <a:pPr marL="0" indent="0">
              <a:buNone/>
            </a:pPr>
            <a:r>
              <a:rPr lang="en-IN" dirty="0">
                <a:solidFill>
                  <a:schemeClr val="bg1"/>
                </a:solidFill>
                <a:latin typeface="Bell MT" panose="02020503060305020303" pitchFamily="18" charset="0"/>
              </a:rPr>
              <a:t>OUTPUT</a:t>
            </a:r>
          </a:p>
          <a:p>
            <a:pPr marL="0" indent="0">
              <a:buNone/>
            </a:pPr>
            <a:r>
              <a:rPr lang="en-IN" dirty="0">
                <a:solidFill>
                  <a:schemeClr val="bg1"/>
                </a:solidFill>
                <a:latin typeface="Bell MT" panose="02020503060305020303" pitchFamily="18" charset="0"/>
              </a:rPr>
              <a:t>	[‘database.csv’]</a:t>
            </a:r>
          </a:p>
        </p:txBody>
      </p:sp>
    </p:spTree>
    <p:extLst>
      <p:ext uri="{BB962C8B-B14F-4D97-AF65-F5344CB8AC3E}">
        <p14:creationId xmlns:p14="http://schemas.microsoft.com/office/powerpoint/2010/main" val="199742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69C071-7D48-DBE2-675F-83EA3411B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A44890B-CD0E-9AC8-296A-ADF1E5CC9498}"/>
              </a:ext>
            </a:extLst>
          </p:cNvPr>
          <p:cNvSpPr>
            <a:spLocks noGrp="1"/>
          </p:cNvSpPr>
          <p:nvPr>
            <p:ph type="title"/>
          </p:nvPr>
        </p:nvSpPr>
        <p:spPr>
          <a:xfrm>
            <a:off x="138485" y="310101"/>
            <a:ext cx="3749703" cy="617262"/>
          </a:xfrm>
        </p:spPr>
        <p:txBody>
          <a:bodyPr>
            <a:normAutofit fontScale="90000"/>
          </a:bodyPr>
          <a:lstStyle/>
          <a:p>
            <a:r>
              <a:rPr lang="en-US" dirty="0">
                <a:solidFill>
                  <a:schemeClr val="bg1"/>
                </a:solidFill>
                <a:latin typeface="Aldhabi" panose="01000000000000000000" pitchFamily="2" charset="-78"/>
                <a:cs typeface="Aldhabi" panose="01000000000000000000" pitchFamily="2" charset="-78"/>
              </a:rPr>
              <a:t>READ THE DATASET</a:t>
            </a:r>
            <a:endParaRPr lang="en-IN" dirty="0">
              <a:solidFill>
                <a:schemeClr val="bg1"/>
              </a:solidFill>
              <a:latin typeface="Aldhabi" panose="01000000000000000000" pitchFamily="2" charset="-78"/>
              <a:cs typeface="Aldhabi" panose="01000000000000000000" pitchFamily="2" charset="-78"/>
            </a:endParaRPr>
          </a:p>
        </p:txBody>
      </p:sp>
      <p:sp>
        <p:nvSpPr>
          <p:cNvPr id="3" name="Content Placeholder 2">
            <a:extLst>
              <a:ext uri="{FF2B5EF4-FFF2-40B4-BE49-F238E27FC236}">
                <a16:creationId xmlns:a16="http://schemas.microsoft.com/office/drawing/2014/main" id="{FB24A4FF-D84F-D594-16F9-7AD1860186A1}"/>
              </a:ext>
            </a:extLst>
          </p:cNvPr>
          <p:cNvSpPr>
            <a:spLocks noGrp="1"/>
          </p:cNvSpPr>
          <p:nvPr>
            <p:ph idx="1"/>
          </p:nvPr>
        </p:nvSpPr>
        <p:spPr>
          <a:xfrm>
            <a:off x="734833" y="1574359"/>
            <a:ext cx="10515600" cy="3975652"/>
          </a:xfrm>
        </p:spPr>
        <p:txBody>
          <a:bodyPr>
            <a:normAutofit/>
          </a:bodyPr>
          <a:lstStyle/>
          <a:p>
            <a:pPr marL="0" indent="0">
              <a:buNone/>
            </a:pPr>
            <a:r>
              <a:rPr lang="en-US" sz="2000" dirty="0">
                <a:solidFill>
                  <a:schemeClr val="bg1"/>
                </a:solidFill>
                <a:latin typeface="Bell MT" panose="02020503060305020303" pitchFamily="18" charset="0"/>
              </a:rPr>
              <a:t>Now we will read the dataset and look for the various features in the dataset</a:t>
            </a:r>
          </a:p>
          <a:p>
            <a:pPr marL="0" indent="0">
              <a:buNone/>
            </a:pPr>
            <a:r>
              <a:rPr lang="en-IN" sz="2000" b="0" i="0" dirty="0">
                <a:solidFill>
                  <a:schemeClr val="bg1"/>
                </a:solidFill>
                <a:effectLst/>
                <a:latin typeface="Bell MT" panose="02020503060305020303" pitchFamily="18" charset="0"/>
              </a:rPr>
              <a:t>	data = </a:t>
            </a:r>
            <a:r>
              <a:rPr lang="en-IN" sz="2000" b="0" i="0" dirty="0" err="1">
                <a:solidFill>
                  <a:schemeClr val="bg1"/>
                </a:solidFill>
                <a:effectLst/>
                <a:latin typeface="Bell MT" panose="02020503060305020303" pitchFamily="18" charset="0"/>
              </a:rPr>
              <a:t>pd.read_csv</a:t>
            </a:r>
            <a:r>
              <a:rPr lang="en-IN" sz="2000" b="0" i="0" dirty="0">
                <a:solidFill>
                  <a:schemeClr val="bg1"/>
                </a:solidFill>
                <a:effectLst/>
                <a:latin typeface="Bell MT" panose="02020503060305020303" pitchFamily="18" charset="0"/>
              </a:rPr>
              <a:t>("../input/database.csv")  </a:t>
            </a:r>
          </a:p>
          <a:p>
            <a:pPr marL="0" indent="0" algn="just">
              <a:buNone/>
            </a:pPr>
            <a:r>
              <a:rPr lang="en-IN" sz="2000" b="0" i="0" dirty="0">
                <a:solidFill>
                  <a:schemeClr val="bg1"/>
                </a:solidFill>
                <a:effectLst/>
                <a:latin typeface="Bell MT" panose="02020503060305020303" pitchFamily="18" charset="0"/>
              </a:rPr>
              <a:t>	</a:t>
            </a:r>
            <a:r>
              <a:rPr lang="en-IN" sz="2000" b="0" i="0" dirty="0" err="1">
                <a:solidFill>
                  <a:schemeClr val="bg1"/>
                </a:solidFill>
                <a:effectLst/>
                <a:latin typeface="Bell MT" panose="02020503060305020303" pitchFamily="18" charset="0"/>
              </a:rPr>
              <a:t>data.head</a:t>
            </a:r>
            <a:r>
              <a:rPr lang="en-IN" sz="2000" b="0" i="0" dirty="0">
                <a:solidFill>
                  <a:schemeClr val="bg1"/>
                </a:solidFill>
                <a:effectLst/>
                <a:latin typeface="Bell MT" panose="02020503060305020303" pitchFamily="18" charset="0"/>
              </a:rPr>
              <a:t>()  </a:t>
            </a:r>
          </a:p>
          <a:p>
            <a:pPr marL="0" indent="0" algn="just">
              <a:buNone/>
            </a:pPr>
            <a:endParaRPr lang="en-IN" sz="2000" b="0" i="0" dirty="0">
              <a:solidFill>
                <a:schemeClr val="bg1"/>
              </a:solidFill>
              <a:effectLst/>
              <a:latin typeface="Bell MT" panose="02020503060305020303" pitchFamily="18" charset="0"/>
            </a:endParaRPr>
          </a:p>
          <a:p>
            <a:pPr marL="0" indent="0" algn="just">
              <a:buNone/>
            </a:pPr>
            <a:r>
              <a:rPr lang="en-IN" sz="2000" dirty="0">
                <a:solidFill>
                  <a:schemeClr val="bg1"/>
                </a:solidFill>
                <a:latin typeface="Bell MT" panose="02020503060305020303" pitchFamily="18" charset="0"/>
              </a:rPr>
              <a:t>OUTPUT</a:t>
            </a:r>
          </a:p>
          <a:p>
            <a:pPr marL="0" indent="0" algn="just">
              <a:buNone/>
            </a:pPr>
            <a:endParaRPr lang="en-IN" sz="2000" dirty="0">
              <a:solidFill>
                <a:schemeClr val="bg1"/>
              </a:solidFill>
              <a:latin typeface="Bell MT" panose="02020503060305020303" pitchFamily="18" charset="0"/>
            </a:endParaRPr>
          </a:p>
          <a:p>
            <a:pPr marL="0" indent="0" algn="just">
              <a:buNone/>
            </a:pPr>
            <a:endParaRPr lang="en-IN" sz="2000" dirty="0">
              <a:solidFill>
                <a:schemeClr val="bg1"/>
              </a:solidFill>
              <a:latin typeface="Bell MT" panose="02020503060305020303" pitchFamily="18" charset="0"/>
            </a:endParaRPr>
          </a:p>
          <a:p>
            <a:pPr marL="0" indent="0" algn="just">
              <a:buNone/>
            </a:pPr>
            <a:endParaRPr lang="en-IN" sz="2000" dirty="0">
              <a:solidFill>
                <a:schemeClr val="bg1"/>
              </a:solidFill>
              <a:latin typeface="Bell MT" panose="02020503060305020303" pitchFamily="18" charset="0"/>
            </a:endParaRPr>
          </a:p>
          <a:p>
            <a:pPr marL="0" indent="0" algn="just">
              <a:buNone/>
            </a:pPr>
            <a:endParaRPr lang="en-IN" sz="2000" dirty="0">
              <a:solidFill>
                <a:schemeClr val="bg1"/>
              </a:solidFill>
              <a:latin typeface="Bell MT" panose="02020503060305020303" pitchFamily="18" charset="0"/>
            </a:endParaRPr>
          </a:p>
          <a:p>
            <a:pPr marL="0" indent="0" algn="just">
              <a:buNone/>
            </a:pPr>
            <a:endParaRPr lang="en-IN" sz="2000" dirty="0">
              <a:solidFill>
                <a:schemeClr val="bg1"/>
              </a:solidFill>
              <a:latin typeface="Bell MT" panose="02020503060305020303" pitchFamily="18" charset="0"/>
            </a:endParaRPr>
          </a:p>
          <a:p>
            <a:pPr marL="0" indent="0" algn="just">
              <a:buNone/>
            </a:pPr>
            <a:endParaRPr lang="en-IN" sz="2000" dirty="0">
              <a:solidFill>
                <a:schemeClr val="bg1"/>
              </a:solidFill>
              <a:latin typeface="Bell MT" panose="02020503060305020303" pitchFamily="18" charset="0"/>
            </a:endParaRPr>
          </a:p>
          <a:p>
            <a:pPr marL="0" indent="0" algn="just">
              <a:buNone/>
            </a:pPr>
            <a:endParaRPr lang="en-IN" sz="2000" dirty="0">
              <a:solidFill>
                <a:schemeClr val="bg1"/>
              </a:solidFill>
              <a:latin typeface="Bell MT" panose="02020503060305020303" pitchFamily="18" charset="0"/>
            </a:endParaRPr>
          </a:p>
          <a:p>
            <a:pPr marL="0" indent="0" algn="just">
              <a:buNone/>
            </a:pPr>
            <a:endParaRPr lang="en-IN" sz="2000" b="0" i="0" dirty="0">
              <a:solidFill>
                <a:schemeClr val="bg1"/>
              </a:solidFill>
              <a:effectLst/>
              <a:latin typeface="Bell MT" panose="02020503060305020303" pitchFamily="18" charset="0"/>
            </a:endParaRPr>
          </a:p>
          <a:p>
            <a:pPr marL="0" indent="0">
              <a:buNone/>
            </a:pPr>
            <a:endParaRPr lang="en-IN" sz="2000" dirty="0">
              <a:solidFill>
                <a:schemeClr val="bg1"/>
              </a:solidFill>
              <a:latin typeface="Bell MT" panose="02020503060305020303" pitchFamily="18" charset="0"/>
            </a:endParaRPr>
          </a:p>
        </p:txBody>
      </p:sp>
      <p:pic>
        <p:nvPicPr>
          <p:cNvPr id="5" name="Picture 4">
            <a:extLst>
              <a:ext uri="{FF2B5EF4-FFF2-40B4-BE49-F238E27FC236}">
                <a16:creationId xmlns:a16="http://schemas.microsoft.com/office/drawing/2014/main" id="{329E46AB-5FEC-1B06-6D4E-347BC17185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5873" y="3606743"/>
            <a:ext cx="8077900" cy="1943268"/>
          </a:xfrm>
          <a:prstGeom prst="rect">
            <a:avLst/>
          </a:prstGeom>
        </p:spPr>
      </p:pic>
    </p:spTree>
    <p:extLst>
      <p:ext uri="{BB962C8B-B14F-4D97-AF65-F5344CB8AC3E}">
        <p14:creationId xmlns:p14="http://schemas.microsoft.com/office/powerpoint/2010/main" val="4098487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AD9A2B0D-8AA1-0884-C232-946F0C61F2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F8835DDF-9CE6-1EC8-D128-EA10AA838C2C}"/>
              </a:ext>
            </a:extLst>
          </p:cNvPr>
          <p:cNvSpPr>
            <a:spLocks noGrp="1"/>
          </p:cNvSpPr>
          <p:nvPr>
            <p:ph type="title"/>
          </p:nvPr>
        </p:nvSpPr>
        <p:spPr>
          <a:xfrm>
            <a:off x="194144" y="227048"/>
            <a:ext cx="2382078" cy="581080"/>
          </a:xfrm>
        </p:spPr>
        <p:txBody>
          <a:bodyPr>
            <a:normAutofit fontScale="90000"/>
          </a:bodyPr>
          <a:lstStyle/>
          <a:p>
            <a:r>
              <a:rPr lang="en-US" dirty="0" err="1">
                <a:solidFill>
                  <a:schemeClr val="bg1"/>
                </a:solidFill>
                <a:latin typeface="Aldhabi" panose="01000000000000000000" pitchFamily="2" charset="-78"/>
                <a:cs typeface="Aldhabi" panose="01000000000000000000" pitchFamily="2" charset="-78"/>
              </a:rPr>
              <a:t>data.columns</a:t>
            </a:r>
            <a:endParaRPr lang="en-IN" dirty="0">
              <a:solidFill>
                <a:schemeClr val="bg1"/>
              </a:solidFill>
              <a:latin typeface="Aldhabi" panose="01000000000000000000" pitchFamily="2" charset="-78"/>
              <a:cs typeface="Aldhabi" panose="01000000000000000000" pitchFamily="2" charset="-78"/>
            </a:endParaRPr>
          </a:p>
        </p:txBody>
      </p:sp>
      <p:sp>
        <p:nvSpPr>
          <p:cNvPr id="6" name="TextBox 5">
            <a:extLst>
              <a:ext uri="{FF2B5EF4-FFF2-40B4-BE49-F238E27FC236}">
                <a16:creationId xmlns:a16="http://schemas.microsoft.com/office/drawing/2014/main" id="{7CE1480F-24AD-6BD7-6757-ACAEF002ADDB}"/>
              </a:ext>
            </a:extLst>
          </p:cNvPr>
          <p:cNvSpPr txBox="1"/>
          <p:nvPr/>
        </p:nvSpPr>
        <p:spPr>
          <a:xfrm>
            <a:off x="214023" y="1047958"/>
            <a:ext cx="1341782" cy="400110"/>
          </a:xfrm>
          <a:prstGeom prst="rect">
            <a:avLst/>
          </a:prstGeom>
          <a:noFill/>
        </p:spPr>
        <p:txBody>
          <a:bodyPr wrap="square">
            <a:spAutoFit/>
          </a:bodyPr>
          <a:lstStyle/>
          <a:p>
            <a:r>
              <a:rPr lang="en-IN" sz="2000" b="1" i="0" dirty="0">
                <a:solidFill>
                  <a:schemeClr val="bg1"/>
                </a:solidFill>
                <a:effectLst/>
                <a:latin typeface="Bell MT" panose="02020503060305020303" pitchFamily="18" charset="0"/>
              </a:rPr>
              <a:t>Output:</a:t>
            </a:r>
            <a:endParaRPr lang="en-IN" sz="2000" dirty="0">
              <a:solidFill>
                <a:schemeClr val="bg1"/>
              </a:solidFill>
              <a:latin typeface="Bell MT" panose="02020503060305020303" pitchFamily="18" charset="0"/>
            </a:endParaRPr>
          </a:p>
        </p:txBody>
      </p:sp>
      <p:pic>
        <p:nvPicPr>
          <p:cNvPr id="8" name="Picture 7">
            <a:extLst>
              <a:ext uri="{FF2B5EF4-FFF2-40B4-BE49-F238E27FC236}">
                <a16:creationId xmlns:a16="http://schemas.microsoft.com/office/drawing/2014/main" id="{A346B5BE-2AD5-9E16-A390-D03CE302C724}"/>
              </a:ext>
            </a:extLst>
          </p:cNvPr>
          <p:cNvPicPr>
            <a:picLocks noChangeAspect="1"/>
          </p:cNvPicPr>
          <p:nvPr/>
        </p:nvPicPr>
        <p:blipFill>
          <a:blip r:embed="rId3"/>
          <a:stretch>
            <a:fillRect/>
          </a:stretch>
        </p:blipFill>
        <p:spPr>
          <a:xfrm>
            <a:off x="942071" y="1600169"/>
            <a:ext cx="7445385" cy="1303133"/>
          </a:xfrm>
          <a:prstGeom prst="rect">
            <a:avLst/>
          </a:prstGeom>
        </p:spPr>
      </p:pic>
      <p:sp>
        <p:nvSpPr>
          <p:cNvPr id="10" name="TextBox 9">
            <a:extLst>
              <a:ext uri="{FF2B5EF4-FFF2-40B4-BE49-F238E27FC236}">
                <a16:creationId xmlns:a16="http://schemas.microsoft.com/office/drawing/2014/main" id="{75E2D6A8-A89B-68BA-4F96-DD2B651DAF81}"/>
              </a:ext>
            </a:extLst>
          </p:cNvPr>
          <p:cNvSpPr txBox="1"/>
          <p:nvPr/>
        </p:nvSpPr>
        <p:spPr>
          <a:xfrm>
            <a:off x="214023" y="3085399"/>
            <a:ext cx="7335741" cy="400110"/>
          </a:xfrm>
          <a:prstGeom prst="rect">
            <a:avLst/>
          </a:prstGeom>
          <a:noFill/>
        </p:spPr>
        <p:txBody>
          <a:bodyPr wrap="square">
            <a:spAutoFit/>
          </a:bodyPr>
          <a:lstStyle/>
          <a:p>
            <a:r>
              <a:rPr lang="en-US" sz="2000" b="0" i="0" dirty="0">
                <a:solidFill>
                  <a:schemeClr val="bg1"/>
                </a:solidFill>
                <a:effectLst/>
                <a:latin typeface="Bell MT" panose="02020503060305020303" pitchFamily="18" charset="0"/>
              </a:rPr>
              <a:t>We need to select the features that will be useful for our prediction.</a:t>
            </a:r>
            <a:endParaRPr lang="en-IN" sz="2000" dirty="0">
              <a:solidFill>
                <a:schemeClr val="bg1"/>
              </a:solidFill>
              <a:latin typeface="Bell MT" panose="02020503060305020303" pitchFamily="18" charset="0"/>
            </a:endParaRPr>
          </a:p>
        </p:txBody>
      </p:sp>
      <p:sp>
        <p:nvSpPr>
          <p:cNvPr id="12" name="TextBox 11">
            <a:extLst>
              <a:ext uri="{FF2B5EF4-FFF2-40B4-BE49-F238E27FC236}">
                <a16:creationId xmlns:a16="http://schemas.microsoft.com/office/drawing/2014/main" id="{A9ED2B99-D6EA-23A8-BE04-4B19753D6F82}"/>
              </a:ext>
            </a:extLst>
          </p:cNvPr>
          <p:cNvSpPr txBox="1"/>
          <p:nvPr/>
        </p:nvSpPr>
        <p:spPr>
          <a:xfrm>
            <a:off x="543005" y="3667606"/>
            <a:ext cx="8243515" cy="707886"/>
          </a:xfrm>
          <a:prstGeom prst="rect">
            <a:avLst/>
          </a:prstGeom>
          <a:noFill/>
        </p:spPr>
        <p:txBody>
          <a:bodyPr wrap="square">
            <a:spAutoFit/>
          </a:bodyPr>
          <a:lstStyle/>
          <a:p>
            <a:pPr algn="just"/>
            <a:r>
              <a:rPr lang="en-IN" sz="2000" b="0" i="0" dirty="0">
                <a:solidFill>
                  <a:schemeClr val="bg1"/>
                </a:solidFill>
                <a:effectLst/>
                <a:latin typeface="Bell MT" panose="02020503060305020303" pitchFamily="18" charset="0"/>
              </a:rPr>
              <a:t>data = data[['Date', 'Time', 'Latitude', 'Longitude', 'Depth', 'Magnitude']]  </a:t>
            </a:r>
          </a:p>
          <a:p>
            <a:pPr algn="just"/>
            <a:r>
              <a:rPr lang="en-IN" sz="2000" b="0" i="0" dirty="0" err="1">
                <a:solidFill>
                  <a:schemeClr val="bg1"/>
                </a:solidFill>
                <a:effectLst/>
                <a:latin typeface="Bell MT" panose="02020503060305020303" pitchFamily="18" charset="0"/>
              </a:rPr>
              <a:t>data.head</a:t>
            </a:r>
            <a:r>
              <a:rPr lang="en-IN" sz="2000" b="0" i="0" dirty="0">
                <a:solidFill>
                  <a:schemeClr val="bg1"/>
                </a:solidFill>
                <a:effectLst/>
                <a:latin typeface="Bell MT" panose="02020503060305020303" pitchFamily="18" charset="0"/>
              </a:rPr>
              <a:t>()  </a:t>
            </a:r>
          </a:p>
        </p:txBody>
      </p:sp>
      <p:sp>
        <p:nvSpPr>
          <p:cNvPr id="14" name="TextBox 13">
            <a:extLst>
              <a:ext uri="{FF2B5EF4-FFF2-40B4-BE49-F238E27FC236}">
                <a16:creationId xmlns:a16="http://schemas.microsoft.com/office/drawing/2014/main" id="{685FB57C-6211-8DB8-F607-18B0544D06F8}"/>
              </a:ext>
            </a:extLst>
          </p:cNvPr>
          <p:cNvSpPr txBox="1"/>
          <p:nvPr/>
        </p:nvSpPr>
        <p:spPr>
          <a:xfrm>
            <a:off x="214023" y="4540633"/>
            <a:ext cx="1095292" cy="369332"/>
          </a:xfrm>
          <a:prstGeom prst="rect">
            <a:avLst/>
          </a:prstGeom>
          <a:noFill/>
        </p:spPr>
        <p:txBody>
          <a:bodyPr wrap="square">
            <a:spAutoFit/>
          </a:bodyPr>
          <a:lstStyle/>
          <a:p>
            <a:r>
              <a:rPr lang="en-IN" b="1" i="0" dirty="0">
                <a:solidFill>
                  <a:schemeClr val="bg1"/>
                </a:solidFill>
                <a:effectLst/>
                <a:latin typeface="Bell MT" panose="02020503060305020303" pitchFamily="18" charset="0"/>
              </a:rPr>
              <a:t>Output</a:t>
            </a:r>
            <a:r>
              <a:rPr lang="en-IN" b="1" i="0" dirty="0">
                <a:solidFill>
                  <a:schemeClr val="bg1"/>
                </a:solidFill>
                <a:effectLst/>
                <a:latin typeface="inter-bold"/>
              </a:rPr>
              <a:t>:</a:t>
            </a:r>
            <a:endParaRPr lang="en-IN" dirty="0">
              <a:solidFill>
                <a:schemeClr val="bg1"/>
              </a:solidFill>
            </a:endParaRPr>
          </a:p>
        </p:txBody>
      </p:sp>
      <p:pic>
        <p:nvPicPr>
          <p:cNvPr id="16" name="Picture 15">
            <a:extLst>
              <a:ext uri="{FF2B5EF4-FFF2-40B4-BE49-F238E27FC236}">
                <a16:creationId xmlns:a16="http://schemas.microsoft.com/office/drawing/2014/main" id="{74EAA4BD-9D5A-5B5C-8F79-FC14260DAE40}"/>
              </a:ext>
            </a:extLst>
          </p:cNvPr>
          <p:cNvPicPr>
            <a:picLocks noChangeAspect="1"/>
          </p:cNvPicPr>
          <p:nvPr/>
        </p:nvPicPr>
        <p:blipFill>
          <a:blip r:embed="rId4"/>
          <a:stretch>
            <a:fillRect/>
          </a:stretch>
        </p:blipFill>
        <p:spPr>
          <a:xfrm>
            <a:off x="1636047" y="4665837"/>
            <a:ext cx="4491692" cy="1965115"/>
          </a:xfrm>
          <a:prstGeom prst="rect">
            <a:avLst/>
          </a:prstGeom>
        </p:spPr>
      </p:pic>
    </p:spTree>
    <p:extLst>
      <p:ext uri="{BB962C8B-B14F-4D97-AF65-F5344CB8AC3E}">
        <p14:creationId xmlns:p14="http://schemas.microsoft.com/office/powerpoint/2010/main" val="1893241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C8C206-9557-7A1A-5846-3C2F5AAF2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0B072BA6-340B-473C-43FF-F6999DB14158}"/>
              </a:ext>
            </a:extLst>
          </p:cNvPr>
          <p:cNvSpPr txBox="1"/>
          <p:nvPr/>
        </p:nvSpPr>
        <p:spPr>
          <a:xfrm>
            <a:off x="0" y="590993"/>
            <a:ext cx="11919004" cy="400110"/>
          </a:xfrm>
          <a:prstGeom prst="rect">
            <a:avLst/>
          </a:prstGeom>
          <a:noFill/>
        </p:spPr>
        <p:txBody>
          <a:bodyPr wrap="square">
            <a:spAutoFit/>
          </a:bodyPr>
          <a:lstStyle/>
          <a:p>
            <a:r>
              <a:rPr lang="en-US" sz="2000" b="0" i="0" dirty="0">
                <a:solidFill>
                  <a:schemeClr val="bg1"/>
                </a:solidFill>
                <a:effectLst/>
                <a:latin typeface="Bell MT" panose="02020503060305020303" pitchFamily="18" charset="0"/>
              </a:rPr>
              <a:t>We will try to frame the time and place of the earthquake that has happened in the past on the world map.</a:t>
            </a:r>
            <a:endParaRPr lang="en-IN" sz="2000" dirty="0">
              <a:solidFill>
                <a:schemeClr val="bg1"/>
              </a:solidFill>
              <a:latin typeface="Bell MT" panose="02020503060305020303" pitchFamily="18" charset="0"/>
            </a:endParaRPr>
          </a:p>
        </p:txBody>
      </p:sp>
      <p:sp>
        <p:nvSpPr>
          <p:cNvPr id="6" name="TextBox 5">
            <a:extLst>
              <a:ext uri="{FF2B5EF4-FFF2-40B4-BE49-F238E27FC236}">
                <a16:creationId xmlns:a16="http://schemas.microsoft.com/office/drawing/2014/main" id="{79C82DF9-00DB-60B9-F5F3-8158F3BF8547}"/>
              </a:ext>
            </a:extLst>
          </p:cNvPr>
          <p:cNvSpPr txBox="1"/>
          <p:nvPr/>
        </p:nvSpPr>
        <p:spPr>
          <a:xfrm>
            <a:off x="288235" y="1384896"/>
            <a:ext cx="10461928" cy="3477875"/>
          </a:xfrm>
          <a:prstGeom prst="rect">
            <a:avLst/>
          </a:prstGeom>
          <a:noFill/>
        </p:spPr>
        <p:txBody>
          <a:bodyPr wrap="square">
            <a:spAutoFit/>
          </a:bodyPr>
          <a:lstStyle/>
          <a:p>
            <a:pPr algn="just"/>
            <a:r>
              <a:rPr lang="en-IN" sz="2000" b="1" i="0" dirty="0">
                <a:solidFill>
                  <a:schemeClr val="bg1"/>
                </a:solidFill>
                <a:effectLst/>
                <a:latin typeface="Bell MT" panose="02020503060305020303" pitchFamily="18" charset="0"/>
              </a:rPr>
              <a:t>import</a:t>
            </a:r>
            <a:r>
              <a:rPr lang="en-IN" sz="2000" b="0" i="0" dirty="0">
                <a:solidFill>
                  <a:schemeClr val="bg1"/>
                </a:solidFill>
                <a:effectLst/>
                <a:latin typeface="Bell MT" panose="02020503060305020303" pitchFamily="18" charset="0"/>
              </a:rPr>
              <a:t> datetime  </a:t>
            </a:r>
          </a:p>
          <a:p>
            <a:pPr algn="just"/>
            <a:r>
              <a:rPr lang="en-IN" sz="2000" b="1" i="0" dirty="0">
                <a:solidFill>
                  <a:schemeClr val="bg1"/>
                </a:solidFill>
                <a:effectLst/>
                <a:latin typeface="Bell MT" panose="02020503060305020303" pitchFamily="18" charset="0"/>
              </a:rPr>
              <a:t>import</a:t>
            </a:r>
            <a:r>
              <a:rPr lang="en-IN" sz="2000" b="0" i="0" dirty="0">
                <a:solidFill>
                  <a:schemeClr val="bg1"/>
                </a:solidFill>
                <a:effectLst/>
                <a:latin typeface="Bell MT" panose="02020503060305020303" pitchFamily="18" charset="0"/>
              </a:rPr>
              <a:t> time  </a:t>
            </a:r>
          </a:p>
          <a:p>
            <a:pPr algn="just"/>
            <a:r>
              <a:rPr lang="en-IN" sz="2000" b="0" i="0" dirty="0">
                <a:solidFill>
                  <a:schemeClr val="bg1"/>
                </a:solidFill>
                <a:effectLst/>
                <a:latin typeface="Bell MT" panose="02020503060305020303" pitchFamily="18" charset="0"/>
              </a:rPr>
              <a:t>  </a:t>
            </a:r>
          </a:p>
          <a:p>
            <a:pPr algn="just"/>
            <a:r>
              <a:rPr lang="en-IN" sz="2000" b="0" i="0" dirty="0">
                <a:solidFill>
                  <a:schemeClr val="bg1"/>
                </a:solidFill>
                <a:effectLst/>
                <a:latin typeface="Bell MT" panose="02020503060305020303" pitchFamily="18" charset="0"/>
              </a:rPr>
              <a:t>timestamp = []  </a:t>
            </a:r>
          </a:p>
          <a:p>
            <a:pPr algn="just"/>
            <a:r>
              <a:rPr lang="en-IN" sz="2000" b="0" i="0" dirty="0">
                <a:solidFill>
                  <a:schemeClr val="bg1"/>
                </a:solidFill>
                <a:effectLst/>
                <a:latin typeface="Bell MT" panose="02020503060305020303" pitchFamily="18" charset="0"/>
              </a:rPr>
              <a:t>for d, t in zip(data['Date'], data['Time']):  </a:t>
            </a:r>
          </a:p>
          <a:p>
            <a:pPr algn="just"/>
            <a:r>
              <a:rPr lang="en-IN" sz="2000" b="0" i="0" dirty="0">
                <a:solidFill>
                  <a:schemeClr val="bg1"/>
                </a:solidFill>
                <a:effectLst/>
                <a:latin typeface="Bell MT" panose="02020503060305020303" pitchFamily="18" charset="0"/>
              </a:rPr>
              <a:t>    </a:t>
            </a:r>
            <a:r>
              <a:rPr lang="en-IN" sz="2000" b="1" i="0" dirty="0">
                <a:solidFill>
                  <a:schemeClr val="bg1"/>
                </a:solidFill>
                <a:effectLst/>
                <a:latin typeface="Bell MT" panose="02020503060305020303" pitchFamily="18" charset="0"/>
              </a:rPr>
              <a:t>try</a:t>
            </a:r>
            <a:r>
              <a:rPr lang="en-IN" sz="2000" b="0" i="0" dirty="0">
                <a:solidFill>
                  <a:schemeClr val="bg1"/>
                </a:solidFill>
                <a:effectLst/>
                <a:latin typeface="Bell MT" panose="02020503060305020303" pitchFamily="18" charset="0"/>
              </a:rPr>
              <a:t>:  </a:t>
            </a:r>
          </a:p>
          <a:p>
            <a:pPr algn="just"/>
            <a:r>
              <a:rPr lang="en-IN" sz="2000" b="0" i="0" dirty="0">
                <a:solidFill>
                  <a:schemeClr val="bg1"/>
                </a:solidFill>
                <a:effectLst/>
                <a:latin typeface="Bell MT" panose="02020503060305020303" pitchFamily="18" charset="0"/>
              </a:rPr>
              <a:t>        </a:t>
            </a:r>
            <a:r>
              <a:rPr lang="en-IN" sz="2000" b="0" i="0" dirty="0" err="1">
                <a:solidFill>
                  <a:schemeClr val="bg1"/>
                </a:solidFill>
                <a:effectLst/>
                <a:latin typeface="Bell MT" panose="02020503060305020303" pitchFamily="18" charset="0"/>
              </a:rPr>
              <a:t>ts</a:t>
            </a:r>
            <a:r>
              <a:rPr lang="en-IN" sz="2000" b="0" i="0" dirty="0">
                <a:solidFill>
                  <a:schemeClr val="bg1"/>
                </a:solidFill>
                <a:effectLst/>
                <a:latin typeface="Bell MT" panose="02020503060305020303" pitchFamily="18" charset="0"/>
              </a:rPr>
              <a:t> = </a:t>
            </a:r>
            <a:r>
              <a:rPr lang="en-IN" sz="2000" b="0" i="0" dirty="0" err="1">
                <a:solidFill>
                  <a:schemeClr val="bg1"/>
                </a:solidFill>
                <a:effectLst/>
                <a:latin typeface="Bell MT" panose="02020503060305020303" pitchFamily="18" charset="0"/>
              </a:rPr>
              <a:t>datetime.datetime.strptime</a:t>
            </a:r>
            <a:r>
              <a:rPr lang="en-IN" sz="2000" b="0" i="0" dirty="0">
                <a:solidFill>
                  <a:schemeClr val="bg1"/>
                </a:solidFill>
                <a:effectLst/>
                <a:latin typeface="Bell MT" panose="02020503060305020303" pitchFamily="18" charset="0"/>
              </a:rPr>
              <a:t>(d+' '+t, '%m/%d/%Y %H:%M:%S')  </a:t>
            </a:r>
          </a:p>
          <a:p>
            <a:pPr algn="just"/>
            <a:r>
              <a:rPr lang="en-IN" sz="2000" b="0" i="0" dirty="0">
                <a:solidFill>
                  <a:schemeClr val="bg1"/>
                </a:solidFill>
                <a:effectLst/>
                <a:latin typeface="Bell MT" panose="02020503060305020303" pitchFamily="18" charset="0"/>
              </a:rPr>
              <a:t>        </a:t>
            </a:r>
            <a:r>
              <a:rPr lang="en-IN" sz="2000" b="0" i="0" dirty="0" err="1">
                <a:solidFill>
                  <a:schemeClr val="bg1"/>
                </a:solidFill>
                <a:effectLst/>
                <a:latin typeface="Bell MT" panose="02020503060305020303" pitchFamily="18" charset="0"/>
              </a:rPr>
              <a:t>timestamp.append</a:t>
            </a:r>
            <a:r>
              <a:rPr lang="en-IN" sz="2000" b="0" i="0" dirty="0">
                <a:solidFill>
                  <a:schemeClr val="bg1"/>
                </a:solidFill>
                <a:effectLst/>
                <a:latin typeface="Bell MT" panose="02020503060305020303" pitchFamily="18" charset="0"/>
              </a:rPr>
              <a:t>(</a:t>
            </a:r>
            <a:r>
              <a:rPr lang="en-IN" sz="2000" b="0" i="0" dirty="0" err="1">
                <a:solidFill>
                  <a:schemeClr val="bg1"/>
                </a:solidFill>
                <a:effectLst/>
                <a:latin typeface="Bell MT" panose="02020503060305020303" pitchFamily="18" charset="0"/>
              </a:rPr>
              <a:t>time.mktime</a:t>
            </a:r>
            <a:r>
              <a:rPr lang="en-IN" sz="2000" b="0" i="0" dirty="0">
                <a:solidFill>
                  <a:schemeClr val="bg1"/>
                </a:solidFill>
                <a:effectLst/>
                <a:latin typeface="Bell MT" panose="02020503060305020303" pitchFamily="18" charset="0"/>
              </a:rPr>
              <a:t>(</a:t>
            </a:r>
            <a:r>
              <a:rPr lang="en-IN" sz="2000" b="0" i="0" dirty="0" err="1">
                <a:solidFill>
                  <a:schemeClr val="bg1"/>
                </a:solidFill>
                <a:effectLst/>
                <a:latin typeface="Bell MT" panose="02020503060305020303" pitchFamily="18" charset="0"/>
              </a:rPr>
              <a:t>ts.timetuple</a:t>
            </a:r>
            <a:r>
              <a:rPr lang="en-IN" sz="2000" b="0" i="0" dirty="0">
                <a:solidFill>
                  <a:schemeClr val="bg1"/>
                </a:solidFill>
                <a:effectLst/>
                <a:latin typeface="Bell MT" panose="02020503060305020303" pitchFamily="18" charset="0"/>
              </a:rPr>
              <a:t>()))  </a:t>
            </a:r>
          </a:p>
          <a:p>
            <a:pPr algn="just"/>
            <a:r>
              <a:rPr lang="en-IN" sz="2000" b="0" i="0" dirty="0">
                <a:solidFill>
                  <a:schemeClr val="bg1"/>
                </a:solidFill>
                <a:effectLst/>
                <a:latin typeface="Bell MT" panose="02020503060305020303" pitchFamily="18" charset="0"/>
              </a:rPr>
              <a:t>    except </a:t>
            </a:r>
            <a:r>
              <a:rPr lang="en-IN" sz="2000" b="0" i="0" dirty="0" err="1">
                <a:solidFill>
                  <a:schemeClr val="bg1"/>
                </a:solidFill>
                <a:effectLst/>
                <a:latin typeface="Bell MT" panose="02020503060305020303" pitchFamily="18" charset="0"/>
              </a:rPr>
              <a:t>ValueError</a:t>
            </a:r>
            <a:r>
              <a:rPr lang="en-IN" sz="2000" b="0" i="0" dirty="0">
                <a:solidFill>
                  <a:schemeClr val="bg1"/>
                </a:solidFill>
                <a:effectLst/>
                <a:latin typeface="Bell MT" panose="02020503060305020303" pitchFamily="18" charset="0"/>
              </a:rPr>
              <a:t>:  </a:t>
            </a:r>
          </a:p>
          <a:p>
            <a:pPr algn="just"/>
            <a:r>
              <a:rPr lang="en-IN" sz="2000" b="0" i="0" dirty="0">
                <a:solidFill>
                  <a:schemeClr val="bg1"/>
                </a:solidFill>
                <a:effectLst/>
                <a:latin typeface="Bell MT" panose="02020503060305020303" pitchFamily="18" charset="0"/>
              </a:rPr>
              <a:t>        # print('</a:t>
            </a:r>
            <a:r>
              <a:rPr lang="en-IN" sz="2000" b="0" i="0" dirty="0" err="1">
                <a:solidFill>
                  <a:schemeClr val="bg1"/>
                </a:solidFill>
                <a:effectLst/>
                <a:latin typeface="Bell MT" panose="02020503060305020303" pitchFamily="18" charset="0"/>
              </a:rPr>
              <a:t>ValueError</a:t>
            </a:r>
            <a:r>
              <a:rPr lang="en-IN" sz="2000" b="0" i="0" dirty="0">
                <a:solidFill>
                  <a:schemeClr val="bg1"/>
                </a:solidFill>
                <a:effectLst/>
                <a:latin typeface="Bell MT" panose="02020503060305020303" pitchFamily="18" charset="0"/>
              </a:rPr>
              <a:t>’)  </a:t>
            </a:r>
          </a:p>
          <a:p>
            <a:pPr algn="just"/>
            <a:r>
              <a:rPr lang="en-IN" sz="2000" b="0" i="0" dirty="0">
                <a:solidFill>
                  <a:schemeClr val="bg1"/>
                </a:solidFill>
                <a:effectLst/>
                <a:latin typeface="Bell MT" panose="02020503060305020303" pitchFamily="18" charset="0"/>
              </a:rPr>
              <a:t>       </a:t>
            </a:r>
            <a:r>
              <a:rPr lang="en-IN" sz="2000" b="0" i="0" dirty="0" err="1">
                <a:solidFill>
                  <a:schemeClr val="bg1"/>
                </a:solidFill>
                <a:effectLst/>
                <a:latin typeface="Bell MT" panose="02020503060305020303" pitchFamily="18" charset="0"/>
              </a:rPr>
              <a:t>timestamp.append</a:t>
            </a:r>
            <a:r>
              <a:rPr lang="en-IN" sz="2000" b="0" i="0" dirty="0">
                <a:solidFill>
                  <a:schemeClr val="bg1"/>
                </a:solidFill>
                <a:effectLst/>
                <a:latin typeface="Bell MT" panose="02020503060305020303" pitchFamily="18" charset="0"/>
              </a:rPr>
              <a:t>('</a:t>
            </a:r>
            <a:r>
              <a:rPr lang="en-IN" sz="2000" b="0" i="0" dirty="0" err="1">
                <a:solidFill>
                  <a:schemeClr val="bg1"/>
                </a:solidFill>
                <a:effectLst/>
                <a:latin typeface="Bell MT" panose="02020503060305020303" pitchFamily="18" charset="0"/>
              </a:rPr>
              <a:t>ValueError</a:t>
            </a:r>
            <a:r>
              <a:rPr lang="en-IN" sz="2000" b="0" i="0" dirty="0">
                <a:solidFill>
                  <a:schemeClr val="bg1"/>
                </a:solidFill>
                <a:effectLst/>
                <a:latin typeface="Bell MT" panose="02020503060305020303" pitchFamily="18" charset="0"/>
              </a:rPr>
              <a:t>')  </a:t>
            </a:r>
          </a:p>
        </p:txBody>
      </p:sp>
      <p:sp>
        <p:nvSpPr>
          <p:cNvPr id="8" name="TextBox 7">
            <a:extLst>
              <a:ext uri="{FF2B5EF4-FFF2-40B4-BE49-F238E27FC236}">
                <a16:creationId xmlns:a16="http://schemas.microsoft.com/office/drawing/2014/main" id="{783A837E-9ED7-6DA6-2D13-FE03AAA10946}"/>
              </a:ext>
            </a:extLst>
          </p:cNvPr>
          <p:cNvSpPr txBox="1"/>
          <p:nvPr/>
        </p:nvSpPr>
        <p:spPr>
          <a:xfrm>
            <a:off x="288235" y="5250247"/>
            <a:ext cx="9809921" cy="707886"/>
          </a:xfrm>
          <a:prstGeom prst="rect">
            <a:avLst/>
          </a:prstGeom>
          <a:noFill/>
        </p:spPr>
        <p:txBody>
          <a:bodyPr wrap="square">
            <a:spAutoFit/>
          </a:bodyPr>
          <a:lstStyle/>
          <a:p>
            <a:pPr algn="just"/>
            <a:r>
              <a:rPr lang="en-IN" sz="2000" b="0" i="0" dirty="0" err="1">
                <a:solidFill>
                  <a:schemeClr val="bg1"/>
                </a:solidFill>
                <a:effectLst/>
                <a:latin typeface="Bell MT" panose="02020503060305020303" pitchFamily="18" charset="0"/>
              </a:rPr>
              <a:t>timeStamp</a:t>
            </a:r>
            <a:r>
              <a:rPr lang="en-IN" sz="2000" b="0" i="0" dirty="0">
                <a:solidFill>
                  <a:schemeClr val="bg1"/>
                </a:solidFill>
                <a:effectLst/>
                <a:latin typeface="Bell MT" panose="02020503060305020303" pitchFamily="18" charset="0"/>
              </a:rPr>
              <a:t> = </a:t>
            </a:r>
            <a:r>
              <a:rPr lang="en-IN" sz="2000" b="0" i="0" dirty="0" err="1">
                <a:solidFill>
                  <a:schemeClr val="bg1"/>
                </a:solidFill>
                <a:effectLst/>
                <a:latin typeface="Bell MT" panose="02020503060305020303" pitchFamily="18" charset="0"/>
              </a:rPr>
              <a:t>pd.Series</a:t>
            </a:r>
            <a:r>
              <a:rPr lang="en-IN" sz="2000" b="0" i="0" dirty="0">
                <a:solidFill>
                  <a:schemeClr val="bg1"/>
                </a:solidFill>
                <a:effectLst/>
                <a:latin typeface="Bell MT" panose="02020503060305020303" pitchFamily="18" charset="0"/>
              </a:rPr>
              <a:t>(timestamp)  </a:t>
            </a:r>
          </a:p>
          <a:p>
            <a:pPr algn="just"/>
            <a:r>
              <a:rPr lang="en-IN" sz="2000" b="0" i="0" dirty="0">
                <a:solidFill>
                  <a:schemeClr val="bg1"/>
                </a:solidFill>
                <a:effectLst/>
                <a:latin typeface="Bell MT" panose="02020503060305020303" pitchFamily="18" charset="0"/>
              </a:rPr>
              <a:t>data['Timestamp'] = </a:t>
            </a:r>
            <a:r>
              <a:rPr lang="en-IN" sz="2000" b="0" i="0" dirty="0" err="1">
                <a:solidFill>
                  <a:schemeClr val="bg1"/>
                </a:solidFill>
                <a:effectLst/>
                <a:latin typeface="Bell MT" panose="02020503060305020303" pitchFamily="18" charset="0"/>
              </a:rPr>
              <a:t>timeStamp.values</a:t>
            </a:r>
            <a:r>
              <a:rPr lang="en-IN" sz="2000" b="0" i="0" dirty="0">
                <a:solidFill>
                  <a:schemeClr val="bg1"/>
                </a:solidFill>
                <a:effectLst/>
                <a:latin typeface="Bell MT" panose="02020503060305020303" pitchFamily="18" charset="0"/>
              </a:rPr>
              <a:t>  </a:t>
            </a:r>
          </a:p>
        </p:txBody>
      </p:sp>
    </p:spTree>
    <p:extLst>
      <p:ext uri="{BB962C8B-B14F-4D97-AF65-F5344CB8AC3E}">
        <p14:creationId xmlns:p14="http://schemas.microsoft.com/office/powerpoint/2010/main" val="3671327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63309F7-5CAC-A321-716B-AAF0FF54B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7E3322E4-0D46-3C75-A579-A5C9B12A235A}"/>
              </a:ext>
            </a:extLst>
          </p:cNvPr>
          <p:cNvSpPr txBox="1"/>
          <p:nvPr/>
        </p:nvSpPr>
        <p:spPr>
          <a:xfrm>
            <a:off x="181232" y="860508"/>
            <a:ext cx="8377881" cy="1015663"/>
          </a:xfrm>
          <a:prstGeom prst="rect">
            <a:avLst/>
          </a:prstGeom>
          <a:noFill/>
        </p:spPr>
        <p:txBody>
          <a:bodyPr wrap="square">
            <a:spAutoFit/>
          </a:bodyPr>
          <a:lstStyle/>
          <a:p>
            <a:pPr algn="just"/>
            <a:r>
              <a:rPr lang="en-IN" sz="2000" b="0" i="0" dirty="0" err="1">
                <a:solidFill>
                  <a:schemeClr val="bg1"/>
                </a:solidFill>
                <a:effectLst/>
                <a:latin typeface="Bell MT" panose="02020503060305020303" pitchFamily="18" charset="0"/>
              </a:rPr>
              <a:t>final_data</a:t>
            </a:r>
            <a:r>
              <a:rPr lang="en-IN" sz="2000" b="0" i="0" dirty="0">
                <a:solidFill>
                  <a:schemeClr val="bg1"/>
                </a:solidFill>
                <a:effectLst/>
                <a:latin typeface="Bell MT" panose="02020503060305020303" pitchFamily="18" charset="0"/>
              </a:rPr>
              <a:t> = </a:t>
            </a:r>
            <a:r>
              <a:rPr lang="en-IN" sz="2000" b="0" i="0" dirty="0" err="1">
                <a:solidFill>
                  <a:schemeClr val="bg1"/>
                </a:solidFill>
                <a:effectLst/>
                <a:latin typeface="Bell MT" panose="02020503060305020303" pitchFamily="18" charset="0"/>
              </a:rPr>
              <a:t>data.drop</a:t>
            </a:r>
            <a:r>
              <a:rPr lang="en-IN" sz="2000" b="0" i="0" dirty="0">
                <a:solidFill>
                  <a:schemeClr val="bg1"/>
                </a:solidFill>
                <a:effectLst/>
                <a:latin typeface="Bell MT" panose="02020503060305020303" pitchFamily="18" charset="0"/>
              </a:rPr>
              <a:t>(['Date', 'Time'], axis=1)  </a:t>
            </a:r>
          </a:p>
          <a:p>
            <a:pPr algn="just"/>
            <a:r>
              <a:rPr lang="en-IN" sz="2000" b="0" i="0" dirty="0" err="1">
                <a:solidFill>
                  <a:schemeClr val="bg1"/>
                </a:solidFill>
                <a:effectLst/>
                <a:latin typeface="Bell MT" panose="02020503060305020303" pitchFamily="18" charset="0"/>
              </a:rPr>
              <a:t>final_data</a:t>
            </a:r>
            <a:r>
              <a:rPr lang="en-IN" sz="2000" b="0" i="0" dirty="0">
                <a:solidFill>
                  <a:schemeClr val="bg1"/>
                </a:solidFill>
                <a:effectLst/>
                <a:latin typeface="Bell MT" panose="02020503060305020303" pitchFamily="18" charset="0"/>
              </a:rPr>
              <a:t> = </a:t>
            </a:r>
            <a:r>
              <a:rPr lang="en-IN" sz="2000" b="0" i="0" dirty="0" err="1">
                <a:solidFill>
                  <a:schemeClr val="bg1"/>
                </a:solidFill>
                <a:effectLst/>
                <a:latin typeface="Bell MT" panose="02020503060305020303" pitchFamily="18" charset="0"/>
              </a:rPr>
              <a:t>final_data</a:t>
            </a:r>
            <a:r>
              <a:rPr lang="en-IN" sz="2000" b="0" i="0" dirty="0">
                <a:solidFill>
                  <a:schemeClr val="bg1"/>
                </a:solidFill>
                <a:effectLst/>
                <a:latin typeface="Bell MT" panose="02020503060305020303" pitchFamily="18" charset="0"/>
              </a:rPr>
              <a:t>[</a:t>
            </a:r>
            <a:r>
              <a:rPr lang="en-IN" sz="2000" b="0" i="0" dirty="0" err="1">
                <a:solidFill>
                  <a:schemeClr val="bg1"/>
                </a:solidFill>
                <a:effectLst/>
                <a:latin typeface="Bell MT" panose="02020503060305020303" pitchFamily="18" charset="0"/>
              </a:rPr>
              <a:t>final_data.Timestamp</a:t>
            </a:r>
            <a:r>
              <a:rPr lang="en-IN" sz="2000" b="0" i="0" dirty="0">
                <a:solidFill>
                  <a:schemeClr val="bg1"/>
                </a:solidFill>
                <a:effectLst/>
                <a:latin typeface="Bell MT" panose="02020503060305020303" pitchFamily="18" charset="0"/>
              </a:rPr>
              <a:t> != '</a:t>
            </a:r>
            <a:r>
              <a:rPr lang="en-IN" sz="2000" b="0" i="0" dirty="0" err="1">
                <a:solidFill>
                  <a:schemeClr val="bg1"/>
                </a:solidFill>
                <a:effectLst/>
                <a:latin typeface="Bell MT" panose="02020503060305020303" pitchFamily="18" charset="0"/>
              </a:rPr>
              <a:t>ValueError</a:t>
            </a:r>
            <a:r>
              <a:rPr lang="en-IN" sz="2000" b="0" i="0" dirty="0">
                <a:solidFill>
                  <a:schemeClr val="bg1"/>
                </a:solidFill>
                <a:effectLst/>
                <a:latin typeface="Bell MT" panose="02020503060305020303" pitchFamily="18" charset="0"/>
              </a:rPr>
              <a:t>']  </a:t>
            </a:r>
          </a:p>
          <a:p>
            <a:pPr algn="just"/>
            <a:r>
              <a:rPr lang="en-IN" sz="2000" b="0" i="0" dirty="0" err="1">
                <a:solidFill>
                  <a:schemeClr val="bg1"/>
                </a:solidFill>
                <a:effectLst/>
                <a:latin typeface="Bell MT" panose="02020503060305020303" pitchFamily="18" charset="0"/>
              </a:rPr>
              <a:t>final_data.head</a:t>
            </a:r>
            <a:r>
              <a:rPr lang="en-IN" sz="2000" b="0" i="0" dirty="0">
                <a:solidFill>
                  <a:schemeClr val="bg1"/>
                </a:solidFill>
                <a:effectLst/>
                <a:latin typeface="Bell MT" panose="02020503060305020303" pitchFamily="18" charset="0"/>
              </a:rPr>
              <a:t>()  </a:t>
            </a:r>
          </a:p>
        </p:txBody>
      </p:sp>
      <p:pic>
        <p:nvPicPr>
          <p:cNvPr id="5" name="Picture 4">
            <a:extLst>
              <a:ext uri="{FF2B5EF4-FFF2-40B4-BE49-F238E27FC236}">
                <a16:creationId xmlns:a16="http://schemas.microsoft.com/office/drawing/2014/main" id="{D3FFB4D9-2255-F73E-007A-591B92C3FCCC}"/>
              </a:ext>
            </a:extLst>
          </p:cNvPr>
          <p:cNvPicPr>
            <a:picLocks noChangeAspect="1"/>
          </p:cNvPicPr>
          <p:nvPr/>
        </p:nvPicPr>
        <p:blipFill>
          <a:blip r:embed="rId3"/>
          <a:stretch>
            <a:fillRect/>
          </a:stretch>
        </p:blipFill>
        <p:spPr>
          <a:xfrm>
            <a:off x="1576894" y="2778777"/>
            <a:ext cx="7917866" cy="3574090"/>
          </a:xfrm>
          <a:prstGeom prst="rect">
            <a:avLst/>
          </a:prstGeom>
        </p:spPr>
      </p:pic>
      <p:sp>
        <p:nvSpPr>
          <p:cNvPr id="7" name="TextBox 6">
            <a:extLst>
              <a:ext uri="{FF2B5EF4-FFF2-40B4-BE49-F238E27FC236}">
                <a16:creationId xmlns:a16="http://schemas.microsoft.com/office/drawing/2014/main" id="{C11A4F40-C11F-D8A4-D685-F1507A4929FD}"/>
              </a:ext>
            </a:extLst>
          </p:cNvPr>
          <p:cNvSpPr txBox="1"/>
          <p:nvPr/>
        </p:nvSpPr>
        <p:spPr>
          <a:xfrm>
            <a:off x="201175" y="2064549"/>
            <a:ext cx="6096000" cy="461665"/>
          </a:xfrm>
          <a:prstGeom prst="rect">
            <a:avLst/>
          </a:prstGeom>
          <a:noFill/>
        </p:spPr>
        <p:txBody>
          <a:bodyPr wrap="square">
            <a:spAutoFit/>
          </a:bodyPr>
          <a:lstStyle/>
          <a:p>
            <a:r>
              <a:rPr lang="en-IN" sz="2400" b="1" i="0" dirty="0">
                <a:solidFill>
                  <a:schemeClr val="bg1"/>
                </a:solidFill>
                <a:effectLst/>
                <a:latin typeface="Bell MT" panose="02020503060305020303" pitchFamily="18" charset="0"/>
              </a:rPr>
              <a:t>Output:</a:t>
            </a:r>
            <a:endParaRPr lang="en-IN" sz="2400" dirty="0">
              <a:solidFill>
                <a:schemeClr val="bg1"/>
              </a:solidFill>
              <a:latin typeface="Bell MT" panose="02020503060305020303" pitchFamily="18" charset="0"/>
            </a:endParaRPr>
          </a:p>
        </p:txBody>
      </p:sp>
    </p:spTree>
    <p:extLst>
      <p:ext uri="{BB962C8B-B14F-4D97-AF65-F5344CB8AC3E}">
        <p14:creationId xmlns:p14="http://schemas.microsoft.com/office/powerpoint/2010/main" val="1922496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DC3B075-921A-FF97-5CE3-E87B2387D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08A72E1B-CF10-DE89-1709-6568983B91DC}"/>
              </a:ext>
            </a:extLst>
          </p:cNvPr>
          <p:cNvSpPr txBox="1"/>
          <p:nvPr/>
        </p:nvSpPr>
        <p:spPr>
          <a:xfrm>
            <a:off x="176917" y="371492"/>
            <a:ext cx="2128961" cy="707886"/>
          </a:xfrm>
          <a:prstGeom prst="rect">
            <a:avLst/>
          </a:prstGeom>
          <a:noFill/>
        </p:spPr>
        <p:txBody>
          <a:bodyPr wrap="square">
            <a:spAutoFit/>
          </a:bodyPr>
          <a:lstStyle/>
          <a:p>
            <a:pPr algn="just"/>
            <a:r>
              <a:rPr lang="en-IN" sz="4000" b="0" i="0" dirty="0">
                <a:solidFill>
                  <a:schemeClr val="bg1"/>
                </a:solidFill>
                <a:effectLst/>
                <a:latin typeface="Aldhabi" panose="01000000000000000000" pitchFamily="2" charset="-78"/>
                <a:cs typeface="Aldhabi" panose="01000000000000000000" pitchFamily="2" charset="-78"/>
              </a:rPr>
              <a:t>Visualization</a:t>
            </a:r>
          </a:p>
        </p:txBody>
      </p:sp>
      <p:sp>
        <p:nvSpPr>
          <p:cNvPr id="5" name="TextBox 4">
            <a:extLst>
              <a:ext uri="{FF2B5EF4-FFF2-40B4-BE49-F238E27FC236}">
                <a16:creationId xmlns:a16="http://schemas.microsoft.com/office/drawing/2014/main" id="{1FB73E4E-496F-EEA3-B02B-2117898F7234}"/>
              </a:ext>
            </a:extLst>
          </p:cNvPr>
          <p:cNvSpPr txBox="1"/>
          <p:nvPr/>
        </p:nvSpPr>
        <p:spPr>
          <a:xfrm>
            <a:off x="568517" y="1365192"/>
            <a:ext cx="8742460" cy="400110"/>
          </a:xfrm>
          <a:prstGeom prst="rect">
            <a:avLst/>
          </a:prstGeom>
          <a:noFill/>
        </p:spPr>
        <p:txBody>
          <a:bodyPr wrap="square">
            <a:spAutoFit/>
          </a:bodyPr>
          <a:lstStyle/>
          <a:p>
            <a:r>
              <a:rPr lang="en-US" sz="2000" b="0" i="0" dirty="0">
                <a:solidFill>
                  <a:schemeClr val="bg1"/>
                </a:solidFill>
                <a:effectLst/>
                <a:latin typeface="Bell MT" panose="02020503060305020303" pitchFamily="18" charset="0"/>
              </a:rPr>
              <a:t>Here, we will visualize the earthquakes that have occurred all around the world.</a:t>
            </a:r>
            <a:endParaRPr lang="en-IN" sz="2000" dirty="0">
              <a:solidFill>
                <a:schemeClr val="bg1"/>
              </a:solidFill>
              <a:latin typeface="Bell MT" panose="02020503060305020303" pitchFamily="18" charset="0"/>
            </a:endParaRPr>
          </a:p>
        </p:txBody>
      </p:sp>
      <p:sp>
        <p:nvSpPr>
          <p:cNvPr id="7" name="TextBox 6">
            <a:extLst>
              <a:ext uri="{FF2B5EF4-FFF2-40B4-BE49-F238E27FC236}">
                <a16:creationId xmlns:a16="http://schemas.microsoft.com/office/drawing/2014/main" id="{C7D14EFD-D9A1-7763-9EF1-C28ACC0A7366}"/>
              </a:ext>
            </a:extLst>
          </p:cNvPr>
          <p:cNvSpPr txBox="1"/>
          <p:nvPr/>
        </p:nvSpPr>
        <p:spPr>
          <a:xfrm>
            <a:off x="784528" y="2336931"/>
            <a:ext cx="10622943" cy="3170099"/>
          </a:xfrm>
          <a:prstGeom prst="rect">
            <a:avLst/>
          </a:prstGeom>
          <a:noFill/>
        </p:spPr>
        <p:txBody>
          <a:bodyPr wrap="square">
            <a:spAutoFit/>
          </a:bodyPr>
          <a:lstStyle/>
          <a:p>
            <a:pPr algn="just"/>
            <a:r>
              <a:rPr lang="en-IN" sz="2000" b="0" i="0" dirty="0">
                <a:solidFill>
                  <a:schemeClr val="bg1"/>
                </a:solidFill>
                <a:effectLst/>
                <a:latin typeface="Bell MT" panose="02020503060305020303" pitchFamily="18" charset="0"/>
              </a:rPr>
              <a:t>from </a:t>
            </a:r>
            <a:r>
              <a:rPr lang="en-IN" sz="2000" b="0" i="0" dirty="0" err="1">
                <a:solidFill>
                  <a:schemeClr val="bg1"/>
                </a:solidFill>
                <a:effectLst/>
                <a:latin typeface="Bell MT" panose="02020503060305020303" pitchFamily="18" charset="0"/>
              </a:rPr>
              <a:t>mpl_toolkits.basemap</a:t>
            </a:r>
            <a:r>
              <a:rPr lang="en-IN" sz="2000" b="0" i="0" dirty="0">
                <a:solidFill>
                  <a:schemeClr val="bg1"/>
                </a:solidFill>
                <a:effectLst/>
                <a:latin typeface="Bell MT" panose="02020503060305020303" pitchFamily="18" charset="0"/>
              </a:rPr>
              <a:t> </a:t>
            </a:r>
            <a:r>
              <a:rPr lang="en-IN" sz="2000" b="1" i="0" dirty="0">
                <a:solidFill>
                  <a:schemeClr val="bg1"/>
                </a:solidFill>
                <a:effectLst/>
                <a:latin typeface="Bell MT" panose="02020503060305020303" pitchFamily="18" charset="0"/>
              </a:rPr>
              <a:t>import</a:t>
            </a:r>
            <a:r>
              <a:rPr lang="en-IN" sz="2000" b="0" i="0" dirty="0">
                <a:solidFill>
                  <a:schemeClr val="bg1"/>
                </a:solidFill>
                <a:effectLst/>
                <a:latin typeface="Bell MT" panose="02020503060305020303" pitchFamily="18" charset="0"/>
              </a:rPr>
              <a:t> </a:t>
            </a:r>
            <a:r>
              <a:rPr lang="en-IN" sz="2000" b="0" i="0" dirty="0" err="1">
                <a:solidFill>
                  <a:schemeClr val="bg1"/>
                </a:solidFill>
                <a:effectLst/>
                <a:latin typeface="Bell MT" panose="02020503060305020303" pitchFamily="18" charset="0"/>
              </a:rPr>
              <a:t>Basemap</a:t>
            </a:r>
            <a:r>
              <a:rPr lang="en-IN" sz="2000" b="0" i="0" dirty="0">
                <a:solidFill>
                  <a:schemeClr val="bg1"/>
                </a:solidFill>
                <a:effectLst/>
                <a:latin typeface="Bell MT" panose="02020503060305020303" pitchFamily="18" charset="0"/>
              </a:rPr>
              <a:t>  </a:t>
            </a:r>
          </a:p>
          <a:p>
            <a:pPr algn="just"/>
            <a:r>
              <a:rPr lang="en-IN" sz="2000" b="0" i="0" dirty="0">
                <a:solidFill>
                  <a:schemeClr val="bg1"/>
                </a:solidFill>
                <a:effectLst/>
                <a:latin typeface="Bell MT" panose="02020503060305020303" pitchFamily="18" charset="0"/>
              </a:rPr>
              <a:t>  </a:t>
            </a:r>
          </a:p>
          <a:p>
            <a:pPr algn="just"/>
            <a:r>
              <a:rPr lang="en-IN" sz="2000" b="0" i="0" dirty="0">
                <a:solidFill>
                  <a:schemeClr val="bg1"/>
                </a:solidFill>
                <a:effectLst/>
                <a:latin typeface="Bell MT" panose="02020503060305020303" pitchFamily="18" charset="0"/>
              </a:rPr>
              <a:t>m = </a:t>
            </a:r>
            <a:r>
              <a:rPr lang="en-IN" sz="2000" b="0" i="0" dirty="0" err="1">
                <a:solidFill>
                  <a:schemeClr val="bg1"/>
                </a:solidFill>
                <a:effectLst/>
                <a:latin typeface="Bell MT" panose="02020503060305020303" pitchFamily="18" charset="0"/>
              </a:rPr>
              <a:t>Basemap</a:t>
            </a:r>
            <a:r>
              <a:rPr lang="en-IN" sz="2000" b="0" i="0" dirty="0">
                <a:solidFill>
                  <a:schemeClr val="bg1"/>
                </a:solidFill>
                <a:effectLst/>
                <a:latin typeface="Bell MT" panose="02020503060305020303" pitchFamily="18" charset="0"/>
              </a:rPr>
              <a:t>(projection='mill',</a:t>
            </a:r>
            <a:r>
              <a:rPr lang="en-IN" sz="2000" b="0" i="0" dirty="0" err="1">
                <a:solidFill>
                  <a:schemeClr val="bg1"/>
                </a:solidFill>
                <a:effectLst/>
                <a:latin typeface="Bell MT" panose="02020503060305020303" pitchFamily="18" charset="0"/>
              </a:rPr>
              <a:t>llcrnrlat</a:t>
            </a:r>
            <a:r>
              <a:rPr lang="en-IN" sz="2000" b="0" i="0" dirty="0">
                <a:solidFill>
                  <a:schemeClr val="bg1"/>
                </a:solidFill>
                <a:effectLst/>
                <a:latin typeface="Bell MT" panose="02020503060305020303" pitchFamily="18" charset="0"/>
              </a:rPr>
              <a:t>=-80,urcrnrlat=80, </a:t>
            </a:r>
            <a:r>
              <a:rPr lang="en-IN" sz="2000" b="0" i="0" dirty="0" err="1">
                <a:solidFill>
                  <a:schemeClr val="bg1"/>
                </a:solidFill>
                <a:effectLst/>
                <a:latin typeface="Bell MT" panose="02020503060305020303" pitchFamily="18" charset="0"/>
              </a:rPr>
              <a:t>llcrnrlon</a:t>
            </a:r>
            <a:r>
              <a:rPr lang="en-IN" sz="2000" b="0" i="0" dirty="0">
                <a:solidFill>
                  <a:schemeClr val="bg1"/>
                </a:solidFill>
                <a:effectLst/>
                <a:latin typeface="Bell MT" panose="02020503060305020303" pitchFamily="18" charset="0"/>
              </a:rPr>
              <a:t>=</a:t>
            </a:r>
          </a:p>
          <a:p>
            <a:pPr algn="just"/>
            <a:r>
              <a:rPr lang="en-IN" sz="2000" b="0" i="0" dirty="0">
                <a:solidFill>
                  <a:schemeClr val="bg1"/>
                </a:solidFill>
                <a:effectLst/>
                <a:latin typeface="Bell MT" panose="02020503060305020303" pitchFamily="18" charset="0"/>
              </a:rPr>
              <a:t>180,urcrnrlon=180,lat_ts=20,resolution='c')  </a:t>
            </a:r>
          </a:p>
          <a:p>
            <a:pPr algn="just"/>
            <a:r>
              <a:rPr lang="en-IN" sz="2000" b="0" i="0" dirty="0">
                <a:solidFill>
                  <a:schemeClr val="bg1"/>
                </a:solidFill>
                <a:effectLst/>
                <a:latin typeface="Bell MT" panose="02020503060305020303" pitchFamily="18" charset="0"/>
              </a:rPr>
              <a:t>  </a:t>
            </a:r>
          </a:p>
          <a:p>
            <a:pPr algn="just"/>
            <a:r>
              <a:rPr lang="en-IN" sz="2000" b="0" i="0" dirty="0">
                <a:solidFill>
                  <a:schemeClr val="bg1"/>
                </a:solidFill>
                <a:effectLst/>
                <a:latin typeface="Bell MT" panose="02020503060305020303" pitchFamily="18" charset="0"/>
              </a:rPr>
              <a:t>longitudes = data["Longitude"].</a:t>
            </a:r>
            <a:r>
              <a:rPr lang="en-IN" sz="2000" b="0" i="0" dirty="0" err="1">
                <a:solidFill>
                  <a:schemeClr val="bg1"/>
                </a:solidFill>
                <a:effectLst/>
                <a:latin typeface="Bell MT" panose="02020503060305020303" pitchFamily="18" charset="0"/>
              </a:rPr>
              <a:t>tolist</a:t>
            </a:r>
            <a:r>
              <a:rPr lang="en-IN" sz="2000" b="0" i="0" dirty="0">
                <a:solidFill>
                  <a:schemeClr val="bg1"/>
                </a:solidFill>
                <a:effectLst/>
                <a:latin typeface="Bell MT" panose="02020503060305020303" pitchFamily="18" charset="0"/>
              </a:rPr>
              <a:t>()  </a:t>
            </a:r>
          </a:p>
          <a:p>
            <a:pPr algn="just"/>
            <a:r>
              <a:rPr lang="en-IN" sz="2000" b="0" i="0" dirty="0">
                <a:solidFill>
                  <a:schemeClr val="bg1"/>
                </a:solidFill>
                <a:effectLst/>
                <a:latin typeface="Bell MT" panose="02020503060305020303" pitchFamily="18" charset="0"/>
              </a:rPr>
              <a:t>latitudes = data["Latitude"].</a:t>
            </a:r>
            <a:r>
              <a:rPr lang="en-IN" sz="2000" b="0" i="0" dirty="0" err="1">
                <a:solidFill>
                  <a:schemeClr val="bg1"/>
                </a:solidFill>
                <a:effectLst/>
                <a:latin typeface="Bell MT" panose="02020503060305020303" pitchFamily="18" charset="0"/>
              </a:rPr>
              <a:t>tolist</a:t>
            </a:r>
            <a:r>
              <a:rPr lang="en-IN" sz="2000" b="0" i="0" dirty="0">
                <a:solidFill>
                  <a:schemeClr val="bg1"/>
                </a:solidFill>
                <a:effectLst/>
                <a:latin typeface="Bell MT" panose="02020503060305020303" pitchFamily="18" charset="0"/>
              </a:rPr>
              <a:t>()  </a:t>
            </a:r>
          </a:p>
          <a:p>
            <a:pPr algn="just"/>
            <a:r>
              <a:rPr lang="en-IN" sz="2000" b="0" i="0" dirty="0">
                <a:solidFill>
                  <a:schemeClr val="bg1"/>
                </a:solidFill>
                <a:effectLst/>
                <a:latin typeface="Bell MT" panose="02020503060305020303" pitchFamily="18" charset="0"/>
              </a:rPr>
              <a:t>#m = </a:t>
            </a:r>
            <a:r>
              <a:rPr lang="en-IN" sz="2000" b="0" i="0" dirty="0" err="1">
                <a:solidFill>
                  <a:schemeClr val="bg1"/>
                </a:solidFill>
                <a:effectLst/>
                <a:latin typeface="Bell MT" panose="02020503060305020303" pitchFamily="18" charset="0"/>
              </a:rPr>
              <a:t>Basemap</a:t>
            </a:r>
            <a:r>
              <a:rPr lang="en-IN" sz="2000" b="0" i="0" dirty="0">
                <a:solidFill>
                  <a:schemeClr val="bg1"/>
                </a:solidFill>
                <a:effectLst/>
                <a:latin typeface="Bell MT" panose="02020503060305020303" pitchFamily="18" charset="0"/>
              </a:rPr>
              <a:t>(width=12000000,height=9000000,projection='</a:t>
            </a:r>
            <a:r>
              <a:rPr lang="en-IN" sz="2000" b="0" i="0" dirty="0" err="1">
                <a:solidFill>
                  <a:schemeClr val="bg1"/>
                </a:solidFill>
                <a:effectLst/>
                <a:latin typeface="Bell MT" panose="02020503060305020303" pitchFamily="18" charset="0"/>
              </a:rPr>
              <a:t>lcc</a:t>
            </a:r>
            <a:r>
              <a:rPr lang="en-IN" sz="2000" b="0" i="0" dirty="0">
                <a:solidFill>
                  <a:schemeClr val="bg1"/>
                </a:solidFill>
                <a:effectLst/>
                <a:latin typeface="Bell MT" panose="02020503060305020303" pitchFamily="18" charset="0"/>
              </a:rPr>
              <a:t>’,  </a:t>
            </a:r>
          </a:p>
          <a:p>
            <a:pPr algn="just"/>
            <a:r>
              <a:rPr lang="en-IN" sz="2000" b="0" i="0" dirty="0">
                <a:solidFill>
                  <a:schemeClr val="bg1"/>
                </a:solidFill>
                <a:effectLst/>
                <a:latin typeface="Bell MT" panose="02020503060305020303" pitchFamily="18" charset="0"/>
              </a:rPr>
              <a:t>            #resolution=None,lat_1=80.,lat_2=55,lat_0=80,lon_0=-107.)  </a:t>
            </a:r>
          </a:p>
          <a:p>
            <a:pPr algn="just"/>
            <a:r>
              <a:rPr lang="en-IN" sz="2000" b="0" i="0" dirty="0" err="1">
                <a:solidFill>
                  <a:schemeClr val="bg1"/>
                </a:solidFill>
                <a:effectLst/>
                <a:latin typeface="Bell MT" panose="02020503060305020303" pitchFamily="18" charset="0"/>
              </a:rPr>
              <a:t>x,y</a:t>
            </a:r>
            <a:r>
              <a:rPr lang="en-IN" sz="2000" b="0" i="0" dirty="0">
                <a:solidFill>
                  <a:schemeClr val="bg1"/>
                </a:solidFill>
                <a:effectLst/>
                <a:latin typeface="Bell MT" panose="02020503060305020303" pitchFamily="18" charset="0"/>
              </a:rPr>
              <a:t> = m(</a:t>
            </a:r>
            <a:r>
              <a:rPr lang="en-IN" sz="2000" b="0" i="0" dirty="0" err="1">
                <a:solidFill>
                  <a:schemeClr val="bg1"/>
                </a:solidFill>
                <a:effectLst/>
                <a:latin typeface="Bell MT" panose="02020503060305020303" pitchFamily="18" charset="0"/>
              </a:rPr>
              <a:t>longitudes,latitudes</a:t>
            </a:r>
            <a:r>
              <a:rPr lang="en-IN" sz="2000" b="0" i="0" dirty="0">
                <a:solidFill>
                  <a:schemeClr val="bg1"/>
                </a:solidFill>
                <a:effectLst/>
                <a:latin typeface="Bell MT" panose="02020503060305020303" pitchFamily="18" charset="0"/>
              </a:rPr>
              <a:t>)  </a:t>
            </a:r>
            <a:endParaRPr lang="en-IN" sz="2000" dirty="0">
              <a:solidFill>
                <a:schemeClr val="bg1"/>
              </a:solidFill>
              <a:latin typeface="Bell MT" panose="02020503060305020303" pitchFamily="18" charset="0"/>
            </a:endParaRPr>
          </a:p>
        </p:txBody>
      </p:sp>
    </p:spTree>
    <p:extLst>
      <p:ext uri="{BB962C8B-B14F-4D97-AF65-F5344CB8AC3E}">
        <p14:creationId xmlns:p14="http://schemas.microsoft.com/office/powerpoint/2010/main" val="23260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1D0DC80-1064-3E44-3463-C8B30AA76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3" name="TextBox 2">
            <a:extLst>
              <a:ext uri="{FF2B5EF4-FFF2-40B4-BE49-F238E27FC236}">
                <a16:creationId xmlns:a16="http://schemas.microsoft.com/office/drawing/2014/main" id="{5E5B007A-962C-967B-73FD-22F669E4079A}"/>
              </a:ext>
            </a:extLst>
          </p:cNvPr>
          <p:cNvSpPr txBox="1"/>
          <p:nvPr/>
        </p:nvSpPr>
        <p:spPr>
          <a:xfrm>
            <a:off x="198782" y="245267"/>
            <a:ext cx="8633129" cy="2554545"/>
          </a:xfrm>
          <a:prstGeom prst="rect">
            <a:avLst/>
          </a:prstGeom>
          <a:noFill/>
        </p:spPr>
        <p:txBody>
          <a:bodyPr wrap="square">
            <a:spAutoFit/>
          </a:bodyPr>
          <a:lstStyle/>
          <a:p>
            <a:pPr algn="just"/>
            <a:r>
              <a:rPr lang="en-IN" sz="2000" b="0" i="0" dirty="0">
                <a:solidFill>
                  <a:schemeClr val="bg1"/>
                </a:solidFill>
                <a:effectLst/>
                <a:latin typeface="Bell MT" panose="02020503060305020303" pitchFamily="18" charset="0"/>
              </a:rPr>
              <a:t>fig = </a:t>
            </a:r>
            <a:r>
              <a:rPr lang="en-IN" sz="2000" b="0" i="0" dirty="0" err="1">
                <a:solidFill>
                  <a:schemeClr val="bg1"/>
                </a:solidFill>
                <a:effectLst/>
                <a:latin typeface="Bell MT" panose="02020503060305020303" pitchFamily="18" charset="0"/>
              </a:rPr>
              <a:t>plt.figure</a:t>
            </a:r>
            <a:r>
              <a:rPr lang="en-IN" sz="2000" b="0" i="0" dirty="0">
                <a:solidFill>
                  <a:schemeClr val="bg1"/>
                </a:solidFill>
                <a:effectLst/>
                <a:latin typeface="Bell MT" panose="02020503060305020303" pitchFamily="18" charset="0"/>
              </a:rPr>
              <a:t>(</a:t>
            </a:r>
            <a:r>
              <a:rPr lang="en-IN" sz="2000" b="0" i="0" dirty="0" err="1">
                <a:solidFill>
                  <a:schemeClr val="bg1"/>
                </a:solidFill>
                <a:effectLst/>
                <a:latin typeface="Bell MT" panose="02020503060305020303" pitchFamily="18" charset="0"/>
              </a:rPr>
              <a:t>figsize</a:t>
            </a:r>
            <a:r>
              <a:rPr lang="en-IN" sz="2000" b="0" i="0" dirty="0">
                <a:solidFill>
                  <a:schemeClr val="bg1"/>
                </a:solidFill>
                <a:effectLst/>
                <a:latin typeface="Bell MT" panose="02020503060305020303" pitchFamily="18" charset="0"/>
              </a:rPr>
              <a:t>=(12,10))  </a:t>
            </a:r>
          </a:p>
          <a:p>
            <a:pPr algn="just"/>
            <a:r>
              <a:rPr lang="en-IN" sz="2000" b="0" i="0" dirty="0" err="1">
                <a:solidFill>
                  <a:schemeClr val="bg1"/>
                </a:solidFill>
                <a:effectLst/>
                <a:latin typeface="Bell MT" panose="02020503060305020303" pitchFamily="18" charset="0"/>
              </a:rPr>
              <a:t>plt.title</a:t>
            </a:r>
            <a:r>
              <a:rPr lang="en-IN" sz="2000" b="0" i="0" dirty="0">
                <a:solidFill>
                  <a:schemeClr val="bg1"/>
                </a:solidFill>
                <a:effectLst/>
                <a:latin typeface="Bell MT" panose="02020503060305020303" pitchFamily="18" charset="0"/>
              </a:rPr>
              <a:t>("All affected areas")  </a:t>
            </a:r>
          </a:p>
          <a:p>
            <a:pPr algn="just"/>
            <a:r>
              <a:rPr lang="en-IN" sz="2000" b="0" i="0" dirty="0" err="1">
                <a:solidFill>
                  <a:schemeClr val="bg1"/>
                </a:solidFill>
                <a:effectLst/>
                <a:latin typeface="Bell MT" panose="02020503060305020303" pitchFamily="18" charset="0"/>
              </a:rPr>
              <a:t>m.plot</a:t>
            </a:r>
            <a:r>
              <a:rPr lang="en-IN" sz="2000" b="0" i="0" dirty="0">
                <a:solidFill>
                  <a:schemeClr val="bg1"/>
                </a:solidFill>
                <a:effectLst/>
                <a:latin typeface="Bell MT" panose="02020503060305020303" pitchFamily="18" charset="0"/>
              </a:rPr>
              <a:t>(x, y, "o", </a:t>
            </a:r>
            <a:r>
              <a:rPr lang="en-IN" sz="2000" b="0" i="0" dirty="0" err="1">
                <a:solidFill>
                  <a:schemeClr val="bg1"/>
                </a:solidFill>
                <a:effectLst/>
                <a:latin typeface="Bell MT" panose="02020503060305020303" pitchFamily="18" charset="0"/>
              </a:rPr>
              <a:t>markersize</a:t>
            </a:r>
            <a:r>
              <a:rPr lang="en-IN" sz="2000" b="0" i="0" dirty="0">
                <a:solidFill>
                  <a:schemeClr val="bg1"/>
                </a:solidFill>
                <a:effectLst/>
                <a:latin typeface="Bell MT" panose="02020503060305020303" pitchFamily="18" charset="0"/>
              </a:rPr>
              <a:t> = 2, </a:t>
            </a:r>
            <a:r>
              <a:rPr lang="en-IN" sz="2000" b="0" i="0" dirty="0" err="1">
                <a:solidFill>
                  <a:schemeClr val="bg1"/>
                </a:solidFill>
                <a:effectLst/>
                <a:latin typeface="Bell MT" panose="02020503060305020303" pitchFamily="18" charset="0"/>
              </a:rPr>
              <a:t>color</a:t>
            </a:r>
            <a:r>
              <a:rPr lang="en-IN" sz="2000" b="0" i="0" dirty="0">
                <a:solidFill>
                  <a:schemeClr val="bg1"/>
                </a:solidFill>
                <a:effectLst/>
                <a:latin typeface="Bell MT" panose="02020503060305020303" pitchFamily="18" charset="0"/>
              </a:rPr>
              <a:t> = 'blue')  </a:t>
            </a:r>
          </a:p>
          <a:p>
            <a:pPr algn="just"/>
            <a:r>
              <a:rPr lang="en-IN" sz="2000" b="0" i="0" dirty="0" err="1">
                <a:solidFill>
                  <a:schemeClr val="bg1"/>
                </a:solidFill>
                <a:effectLst/>
                <a:latin typeface="Bell MT" panose="02020503060305020303" pitchFamily="18" charset="0"/>
              </a:rPr>
              <a:t>m.drawcoastlines</a:t>
            </a:r>
            <a:r>
              <a:rPr lang="en-IN" sz="2000" b="0" i="0" dirty="0">
                <a:solidFill>
                  <a:schemeClr val="bg1"/>
                </a:solidFill>
                <a:effectLst/>
                <a:latin typeface="Bell MT" panose="02020503060305020303" pitchFamily="18" charset="0"/>
              </a:rPr>
              <a:t>()  </a:t>
            </a:r>
          </a:p>
          <a:p>
            <a:pPr algn="just"/>
            <a:r>
              <a:rPr lang="en-IN" sz="2000" b="0" i="0" dirty="0" err="1">
                <a:solidFill>
                  <a:schemeClr val="bg1"/>
                </a:solidFill>
                <a:effectLst/>
                <a:latin typeface="Bell MT" panose="02020503060305020303" pitchFamily="18" charset="0"/>
              </a:rPr>
              <a:t>m.fillcontinents</a:t>
            </a:r>
            <a:r>
              <a:rPr lang="en-IN" sz="2000" b="0" i="0" dirty="0">
                <a:solidFill>
                  <a:schemeClr val="bg1"/>
                </a:solidFill>
                <a:effectLst/>
                <a:latin typeface="Bell MT" panose="02020503060305020303" pitchFamily="18" charset="0"/>
              </a:rPr>
              <a:t>(</a:t>
            </a:r>
            <a:r>
              <a:rPr lang="en-IN" sz="2000" b="0" i="0" dirty="0" err="1">
                <a:solidFill>
                  <a:schemeClr val="bg1"/>
                </a:solidFill>
                <a:effectLst/>
                <a:latin typeface="Bell MT" panose="02020503060305020303" pitchFamily="18" charset="0"/>
              </a:rPr>
              <a:t>color</a:t>
            </a:r>
            <a:r>
              <a:rPr lang="en-IN" sz="2000" b="0" i="0" dirty="0">
                <a:solidFill>
                  <a:schemeClr val="bg1"/>
                </a:solidFill>
                <a:effectLst/>
                <a:latin typeface="Bell MT" panose="02020503060305020303" pitchFamily="18" charset="0"/>
              </a:rPr>
              <a:t>='coral',</a:t>
            </a:r>
            <a:r>
              <a:rPr lang="en-IN" sz="2000" b="0" i="0" dirty="0" err="1">
                <a:solidFill>
                  <a:schemeClr val="bg1"/>
                </a:solidFill>
                <a:effectLst/>
                <a:latin typeface="Bell MT" panose="02020503060305020303" pitchFamily="18" charset="0"/>
              </a:rPr>
              <a:t>lake_color</a:t>
            </a:r>
            <a:r>
              <a:rPr lang="en-IN" sz="2000" b="0" i="0" dirty="0">
                <a:solidFill>
                  <a:schemeClr val="bg1"/>
                </a:solidFill>
                <a:effectLst/>
                <a:latin typeface="Bell MT" panose="02020503060305020303" pitchFamily="18" charset="0"/>
              </a:rPr>
              <a:t>='aqua')  </a:t>
            </a:r>
          </a:p>
          <a:p>
            <a:pPr algn="just"/>
            <a:r>
              <a:rPr lang="en-IN" sz="2000" b="0" i="0" dirty="0" err="1">
                <a:solidFill>
                  <a:schemeClr val="bg1"/>
                </a:solidFill>
                <a:effectLst/>
                <a:latin typeface="Bell MT" panose="02020503060305020303" pitchFamily="18" charset="0"/>
              </a:rPr>
              <a:t>m.drawmapboundary</a:t>
            </a:r>
            <a:r>
              <a:rPr lang="en-IN" sz="2000" b="0" i="0" dirty="0">
                <a:solidFill>
                  <a:schemeClr val="bg1"/>
                </a:solidFill>
                <a:effectLst/>
                <a:latin typeface="Bell MT" panose="02020503060305020303" pitchFamily="18" charset="0"/>
              </a:rPr>
              <a:t>()  </a:t>
            </a:r>
          </a:p>
          <a:p>
            <a:pPr algn="just"/>
            <a:r>
              <a:rPr lang="en-IN" sz="2000" b="0" i="0" dirty="0" err="1">
                <a:solidFill>
                  <a:schemeClr val="bg1"/>
                </a:solidFill>
                <a:effectLst/>
                <a:latin typeface="Bell MT" panose="02020503060305020303" pitchFamily="18" charset="0"/>
              </a:rPr>
              <a:t>m.drawcountries</a:t>
            </a:r>
            <a:r>
              <a:rPr lang="en-IN" sz="2000" b="0" i="0" dirty="0">
                <a:solidFill>
                  <a:schemeClr val="bg1"/>
                </a:solidFill>
                <a:effectLst/>
                <a:latin typeface="Bell MT" panose="02020503060305020303" pitchFamily="18" charset="0"/>
              </a:rPr>
              <a:t>()  </a:t>
            </a:r>
          </a:p>
          <a:p>
            <a:pPr algn="just"/>
            <a:r>
              <a:rPr lang="en-IN" sz="2000" b="0" i="0" dirty="0" err="1">
                <a:solidFill>
                  <a:schemeClr val="bg1"/>
                </a:solidFill>
                <a:effectLst/>
                <a:latin typeface="Bell MT" panose="02020503060305020303" pitchFamily="18" charset="0"/>
              </a:rPr>
              <a:t>plt.show</a:t>
            </a:r>
            <a:r>
              <a:rPr lang="en-IN" sz="2000" b="0" i="0" dirty="0">
                <a:solidFill>
                  <a:schemeClr val="bg1"/>
                </a:solidFill>
                <a:effectLst/>
                <a:latin typeface="Bell MT" panose="02020503060305020303" pitchFamily="18" charset="0"/>
              </a:rPr>
              <a:t>()  </a:t>
            </a:r>
          </a:p>
        </p:txBody>
      </p:sp>
      <p:pic>
        <p:nvPicPr>
          <p:cNvPr id="5" name="Picture 4">
            <a:extLst>
              <a:ext uri="{FF2B5EF4-FFF2-40B4-BE49-F238E27FC236}">
                <a16:creationId xmlns:a16="http://schemas.microsoft.com/office/drawing/2014/main" id="{F2155E2E-FEFF-9390-FFBA-F915B3A140A7}"/>
              </a:ext>
            </a:extLst>
          </p:cNvPr>
          <p:cNvPicPr>
            <a:picLocks noChangeAspect="1"/>
          </p:cNvPicPr>
          <p:nvPr/>
        </p:nvPicPr>
        <p:blipFill>
          <a:blip r:embed="rId3"/>
          <a:stretch>
            <a:fillRect/>
          </a:stretch>
        </p:blipFill>
        <p:spPr>
          <a:xfrm>
            <a:off x="2974985" y="3189357"/>
            <a:ext cx="5596643" cy="3423376"/>
          </a:xfrm>
          <a:prstGeom prst="rect">
            <a:avLst/>
          </a:prstGeom>
        </p:spPr>
      </p:pic>
      <p:sp>
        <p:nvSpPr>
          <p:cNvPr id="7" name="TextBox 6">
            <a:extLst>
              <a:ext uri="{FF2B5EF4-FFF2-40B4-BE49-F238E27FC236}">
                <a16:creationId xmlns:a16="http://schemas.microsoft.com/office/drawing/2014/main" id="{ACC5084B-3863-000F-0AEB-6146BFAE01BA}"/>
              </a:ext>
            </a:extLst>
          </p:cNvPr>
          <p:cNvSpPr txBox="1"/>
          <p:nvPr/>
        </p:nvSpPr>
        <p:spPr>
          <a:xfrm>
            <a:off x="198782" y="3061655"/>
            <a:ext cx="970060" cy="369332"/>
          </a:xfrm>
          <a:prstGeom prst="rect">
            <a:avLst/>
          </a:prstGeom>
          <a:noFill/>
        </p:spPr>
        <p:txBody>
          <a:bodyPr wrap="square">
            <a:spAutoFit/>
          </a:bodyPr>
          <a:lstStyle/>
          <a:p>
            <a:r>
              <a:rPr lang="en-IN" sz="1800" b="1" i="0" dirty="0">
                <a:solidFill>
                  <a:schemeClr val="bg1"/>
                </a:solidFill>
                <a:effectLst/>
                <a:latin typeface="Bell MT" panose="02020503060305020303" pitchFamily="18" charset="0"/>
              </a:rPr>
              <a:t>Output:</a:t>
            </a:r>
            <a:endParaRPr lang="en-IN" sz="1800" dirty="0">
              <a:solidFill>
                <a:schemeClr val="bg1"/>
              </a:solidFill>
              <a:latin typeface="Bell MT" panose="02020503060305020303" pitchFamily="18" charset="0"/>
            </a:endParaRPr>
          </a:p>
        </p:txBody>
      </p:sp>
    </p:spTree>
    <p:extLst>
      <p:ext uri="{BB962C8B-B14F-4D97-AF65-F5344CB8AC3E}">
        <p14:creationId xmlns:p14="http://schemas.microsoft.com/office/powerpoint/2010/main" val="2428661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FC128BB-BACC-8843-A329-D7FC345A4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716"/>
            <a:ext cx="12192000" cy="6876716"/>
          </a:xfrm>
          <a:prstGeom prst="rect">
            <a:avLst/>
          </a:prstGeom>
        </p:spPr>
      </p:pic>
      <p:sp>
        <p:nvSpPr>
          <p:cNvPr id="3" name="TextBox 2">
            <a:extLst>
              <a:ext uri="{FF2B5EF4-FFF2-40B4-BE49-F238E27FC236}">
                <a16:creationId xmlns:a16="http://schemas.microsoft.com/office/drawing/2014/main" id="{4C5E08DC-F3D9-FD9F-A675-7D4330EE32C7}"/>
              </a:ext>
            </a:extLst>
          </p:cNvPr>
          <p:cNvSpPr txBox="1"/>
          <p:nvPr/>
        </p:nvSpPr>
        <p:spPr>
          <a:xfrm>
            <a:off x="121258" y="219823"/>
            <a:ext cx="6094674" cy="707886"/>
          </a:xfrm>
          <a:prstGeom prst="rect">
            <a:avLst/>
          </a:prstGeom>
          <a:noFill/>
        </p:spPr>
        <p:txBody>
          <a:bodyPr wrap="square">
            <a:spAutoFit/>
          </a:bodyPr>
          <a:lstStyle/>
          <a:p>
            <a:pPr algn="just"/>
            <a:r>
              <a:rPr lang="en-IN" sz="4000" b="0" i="0" dirty="0">
                <a:solidFill>
                  <a:schemeClr val="bg1"/>
                </a:solidFill>
                <a:effectLst/>
                <a:latin typeface="Aldhabi" panose="01000000000000000000" pitchFamily="2" charset="-78"/>
                <a:cs typeface="Aldhabi" panose="01000000000000000000" pitchFamily="2" charset="-78"/>
              </a:rPr>
              <a:t>Splitting The Dataset</a:t>
            </a:r>
          </a:p>
        </p:txBody>
      </p:sp>
      <p:sp>
        <p:nvSpPr>
          <p:cNvPr id="5" name="TextBox 4">
            <a:extLst>
              <a:ext uri="{FF2B5EF4-FFF2-40B4-BE49-F238E27FC236}">
                <a16:creationId xmlns:a16="http://schemas.microsoft.com/office/drawing/2014/main" id="{5793EF1A-8528-9AD3-6D91-DDCA939D05ED}"/>
              </a:ext>
            </a:extLst>
          </p:cNvPr>
          <p:cNvSpPr txBox="1"/>
          <p:nvPr/>
        </p:nvSpPr>
        <p:spPr>
          <a:xfrm>
            <a:off x="542677" y="1188112"/>
            <a:ext cx="6708913" cy="400110"/>
          </a:xfrm>
          <a:prstGeom prst="rect">
            <a:avLst/>
          </a:prstGeom>
          <a:noFill/>
        </p:spPr>
        <p:txBody>
          <a:bodyPr wrap="square">
            <a:spAutoFit/>
          </a:bodyPr>
          <a:lstStyle/>
          <a:p>
            <a:r>
              <a:rPr lang="en-US" sz="2000" b="0" i="0" dirty="0">
                <a:solidFill>
                  <a:schemeClr val="bg1"/>
                </a:solidFill>
                <a:effectLst/>
                <a:latin typeface="Bell MT" panose="02020503060305020303" pitchFamily="18" charset="0"/>
              </a:rPr>
              <a:t>Now we will split the dataset into a training and testing set.</a:t>
            </a:r>
            <a:endParaRPr lang="en-IN" sz="2000" dirty="0">
              <a:solidFill>
                <a:schemeClr val="bg1"/>
              </a:solidFill>
              <a:latin typeface="Bell MT" panose="02020503060305020303" pitchFamily="18" charset="0"/>
            </a:endParaRPr>
          </a:p>
        </p:txBody>
      </p:sp>
      <p:sp>
        <p:nvSpPr>
          <p:cNvPr id="7" name="TextBox 6">
            <a:extLst>
              <a:ext uri="{FF2B5EF4-FFF2-40B4-BE49-F238E27FC236}">
                <a16:creationId xmlns:a16="http://schemas.microsoft.com/office/drawing/2014/main" id="{EBDC3846-DCC8-C0DE-E139-F8D468A848C0}"/>
              </a:ext>
            </a:extLst>
          </p:cNvPr>
          <p:cNvSpPr txBox="1"/>
          <p:nvPr/>
        </p:nvSpPr>
        <p:spPr>
          <a:xfrm>
            <a:off x="1687664" y="1852682"/>
            <a:ext cx="6094674" cy="646331"/>
          </a:xfrm>
          <a:prstGeom prst="rect">
            <a:avLst/>
          </a:prstGeom>
          <a:noFill/>
        </p:spPr>
        <p:txBody>
          <a:bodyPr wrap="square">
            <a:spAutoFit/>
          </a:bodyPr>
          <a:lstStyle/>
          <a:p>
            <a:pPr algn="just"/>
            <a:r>
              <a:rPr lang="en-IN" b="0" i="0" dirty="0">
                <a:solidFill>
                  <a:schemeClr val="bg1"/>
                </a:solidFill>
                <a:effectLst/>
                <a:latin typeface="Bell MT" panose="02020503060305020303" pitchFamily="18" charset="0"/>
              </a:rPr>
              <a:t>X = </a:t>
            </a:r>
            <a:r>
              <a:rPr lang="en-IN" b="0" i="0" dirty="0" err="1">
                <a:solidFill>
                  <a:schemeClr val="bg1"/>
                </a:solidFill>
                <a:effectLst/>
                <a:latin typeface="Bell MT" panose="02020503060305020303" pitchFamily="18" charset="0"/>
              </a:rPr>
              <a:t>final_data</a:t>
            </a:r>
            <a:r>
              <a:rPr lang="en-IN" b="0" i="0" dirty="0">
                <a:solidFill>
                  <a:schemeClr val="bg1"/>
                </a:solidFill>
                <a:effectLst/>
                <a:latin typeface="Bell MT" panose="02020503060305020303" pitchFamily="18" charset="0"/>
              </a:rPr>
              <a:t>[['Timestamp', 'Latitude', 'Longitude']]  </a:t>
            </a:r>
          </a:p>
          <a:p>
            <a:pPr algn="just"/>
            <a:r>
              <a:rPr lang="en-IN" b="0" i="0" dirty="0">
                <a:solidFill>
                  <a:schemeClr val="bg1"/>
                </a:solidFill>
                <a:effectLst/>
                <a:latin typeface="Bell MT" panose="02020503060305020303" pitchFamily="18" charset="0"/>
              </a:rPr>
              <a:t>y = </a:t>
            </a:r>
            <a:r>
              <a:rPr lang="en-IN" b="0" i="0" dirty="0" err="1">
                <a:solidFill>
                  <a:schemeClr val="bg1"/>
                </a:solidFill>
                <a:effectLst/>
                <a:latin typeface="Bell MT" panose="02020503060305020303" pitchFamily="18" charset="0"/>
              </a:rPr>
              <a:t>final_data</a:t>
            </a:r>
            <a:r>
              <a:rPr lang="en-IN" b="0" i="0" dirty="0">
                <a:solidFill>
                  <a:schemeClr val="bg1"/>
                </a:solidFill>
                <a:effectLst/>
                <a:latin typeface="Bell MT" panose="02020503060305020303" pitchFamily="18" charset="0"/>
              </a:rPr>
              <a:t>[['Magnitude', 'Depth']]  </a:t>
            </a:r>
          </a:p>
        </p:txBody>
      </p:sp>
      <p:sp>
        <p:nvSpPr>
          <p:cNvPr id="9" name="TextBox 8">
            <a:extLst>
              <a:ext uri="{FF2B5EF4-FFF2-40B4-BE49-F238E27FC236}">
                <a16:creationId xmlns:a16="http://schemas.microsoft.com/office/drawing/2014/main" id="{6921EE8E-E9AD-D0CF-140F-7EE17FDCBEFE}"/>
              </a:ext>
            </a:extLst>
          </p:cNvPr>
          <p:cNvSpPr txBox="1"/>
          <p:nvPr/>
        </p:nvSpPr>
        <p:spPr>
          <a:xfrm>
            <a:off x="1687664" y="2866737"/>
            <a:ext cx="9722457" cy="1323439"/>
          </a:xfrm>
          <a:prstGeom prst="rect">
            <a:avLst/>
          </a:prstGeom>
          <a:noFill/>
        </p:spPr>
        <p:txBody>
          <a:bodyPr wrap="square">
            <a:spAutoFit/>
          </a:bodyPr>
          <a:lstStyle/>
          <a:p>
            <a:pPr algn="just"/>
            <a:r>
              <a:rPr lang="en-IN" sz="2000" b="0" i="0" dirty="0">
                <a:solidFill>
                  <a:schemeClr val="bg1"/>
                </a:solidFill>
                <a:effectLst/>
                <a:latin typeface="Bell MT" panose="02020503060305020303" pitchFamily="18" charset="0"/>
              </a:rPr>
              <a:t>from </a:t>
            </a:r>
            <a:r>
              <a:rPr lang="en-IN" sz="2000" b="0" i="0" dirty="0" err="1">
                <a:solidFill>
                  <a:schemeClr val="bg1"/>
                </a:solidFill>
                <a:effectLst/>
                <a:latin typeface="Bell MT" panose="02020503060305020303" pitchFamily="18" charset="0"/>
              </a:rPr>
              <a:t>sklearn.cross_validation</a:t>
            </a:r>
            <a:r>
              <a:rPr lang="en-IN" sz="2000" b="0" i="0" dirty="0">
                <a:solidFill>
                  <a:schemeClr val="bg1"/>
                </a:solidFill>
                <a:effectLst/>
                <a:latin typeface="Bell MT" panose="02020503060305020303" pitchFamily="18" charset="0"/>
              </a:rPr>
              <a:t> </a:t>
            </a:r>
            <a:r>
              <a:rPr lang="en-IN" sz="2000" b="1" i="0" dirty="0">
                <a:solidFill>
                  <a:schemeClr val="bg1"/>
                </a:solidFill>
                <a:effectLst/>
                <a:latin typeface="Bell MT" panose="02020503060305020303" pitchFamily="18" charset="0"/>
              </a:rPr>
              <a:t>import</a:t>
            </a:r>
            <a:r>
              <a:rPr lang="en-IN" sz="2000" b="0" i="0" dirty="0">
                <a:solidFill>
                  <a:schemeClr val="bg1"/>
                </a:solidFill>
                <a:effectLst/>
                <a:latin typeface="Bell MT" panose="02020503060305020303" pitchFamily="18" charset="0"/>
              </a:rPr>
              <a:t> </a:t>
            </a:r>
            <a:r>
              <a:rPr lang="en-IN" sz="2000" b="0" i="0" dirty="0" err="1">
                <a:solidFill>
                  <a:schemeClr val="bg1"/>
                </a:solidFill>
                <a:effectLst/>
                <a:latin typeface="Bell MT" panose="02020503060305020303" pitchFamily="18" charset="0"/>
              </a:rPr>
              <a:t>train_test_split</a:t>
            </a:r>
            <a:r>
              <a:rPr lang="en-IN" sz="2000" b="0" i="0" dirty="0">
                <a:solidFill>
                  <a:schemeClr val="bg1"/>
                </a:solidFill>
                <a:effectLst/>
                <a:latin typeface="Bell MT" panose="02020503060305020303" pitchFamily="18" charset="0"/>
              </a:rPr>
              <a:t>  </a:t>
            </a:r>
          </a:p>
          <a:p>
            <a:pPr algn="just"/>
            <a:r>
              <a:rPr lang="en-IN" sz="2000" b="0" i="0" dirty="0">
                <a:solidFill>
                  <a:schemeClr val="bg1"/>
                </a:solidFill>
                <a:effectLst/>
                <a:latin typeface="Bell MT" panose="02020503060305020303" pitchFamily="18" charset="0"/>
              </a:rPr>
              <a:t>  </a:t>
            </a:r>
          </a:p>
          <a:p>
            <a:pPr algn="just"/>
            <a:r>
              <a:rPr lang="en-IN" sz="2000" b="0" i="0" dirty="0" err="1">
                <a:solidFill>
                  <a:schemeClr val="bg1"/>
                </a:solidFill>
                <a:effectLst/>
                <a:latin typeface="Bell MT" panose="02020503060305020303" pitchFamily="18" charset="0"/>
              </a:rPr>
              <a:t>X_train</a:t>
            </a:r>
            <a:r>
              <a:rPr lang="en-IN" sz="2000" b="0" i="0" dirty="0">
                <a:solidFill>
                  <a:schemeClr val="bg1"/>
                </a:solidFill>
                <a:effectLst/>
                <a:latin typeface="Bell MT" panose="02020503060305020303" pitchFamily="18" charset="0"/>
              </a:rPr>
              <a:t>, </a:t>
            </a:r>
            <a:r>
              <a:rPr lang="en-IN" sz="2000" b="0" i="0" dirty="0" err="1">
                <a:solidFill>
                  <a:schemeClr val="bg1"/>
                </a:solidFill>
                <a:effectLst/>
                <a:latin typeface="Bell MT" panose="02020503060305020303" pitchFamily="18" charset="0"/>
              </a:rPr>
              <a:t>X_test</a:t>
            </a:r>
            <a:r>
              <a:rPr lang="en-IN" sz="2000" b="0" i="0" dirty="0">
                <a:solidFill>
                  <a:schemeClr val="bg1"/>
                </a:solidFill>
                <a:effectLst/>
                <a:latin typeface="Bell MT" panose="02020503060305020303" pitchFamily="18" charset="0"/>
              </a:rPr>
              <a:t>, </a:t>
            </a:r>
            <a:r>
              <a:rPr lang="en-IN" sz="2000" b="0" i="0" dirty="0" err="1">
                <a:solidFill>
                  <a:schemeClr val="bg1"/>
                </a:solidFill>
                <a:effectLst/>
                <a:latin typeface="Bell MT" panose="02020503060305020303" pitchFamily="18" charset="0"/>
              </a:rPr>
              <a:t>y_train</a:t>
            </a:r>
            <a:r>
              <a:rPr lang="en-IN" sz="2000" b="0" i="0" dirty="0">
                <a:solidFill>
                  <a:schemeClr val="bg1"/>
                </a:solidFill>
                <a:effectLst/>
                <a:latin typeface="Bell MT" panose="02020503060305020303" pitchFamily="18" charset="0"/>
              </a:rPr>
              <a:t>, </a:t>
            </a:r>
            <a:r>
              <a:rPr lang="en-IN" sz="2000" b="0" i="0" dirty="0" err="1">
                <a:solidFill>
                  <a:schemeClr val="bg1"/>
                </a:solidFill>
                <a:effectLst/>
                <a:latin typeface="Bell MT" panose="02020503060305020303" pitchFamily="18" charset="0"/>
              </a:rPr>
              <a:t>y_test</a:t>
            </a:r>
            <a:r>
              <a:rPr lang="en-IN" sz="2000" b="0" i="0" dirty="0">
                <a:solidFill>
                  <a:schemeClr val="bg1"/>
                </a:solidFill>
                <a:effectLst/>
                <a:latin typeface="Bell MT" panose="02020503060305020303" pitchFamily="18" charset="0"/>
              </a:rPr>
              <a:t> = </a:t>
            </a:r>
            <a:r>
              <a:rPr lang="en-IN" sz="2000" b="0" i="0" dirty="0" err="1">
                <a:solidFill>
                  <a:schemeClr val="bg1"/>
                </a:solidFill>
                <a:effectLst/>
                <a:latin typeface="Bell MT" panose="02020503060305020303" pitchFamily="18" charset="0"/>
              </a:rPr>
              <a:t>train_test_split</a:t>
            </a:r>
            <a:r>
              <a:rPr lang="en-IN" sz="2000" b="0" i="0" dirty="0">
                <a:solidFill>
                  <a:schemeClr val="bg1"/>
                </a:solidFill>
                <a:effectLst/>
                <a:latin typeface="Bell MT" panose="02020503060305020303" pitchFamily="18" charset="0"/>
              </a:rPr>
              <a:t>(X, y, </a:t>
            </a:r>
            <a:r>
              <a:rPr lang="en-IN" sz="2000" b="0" i="0" dirty="0" err="1">
                <a:solidFill>
                  <a:schemeClr val="bg1"/>
                </a:solidFill>
                <a:effectLst/>
                <a:latin typeface="Bell MT" panose="02020503060305020303" pitchFamily="18" charset="0"/>
              </a:rPr>
              <a:t>test_size</a:t>
            </a:r>
            <a:r>
              <a:rPr lang="en-IN" sz="2000" b="0" i="0" dirty="0">
                <a:solidFill>
                  <a:schemeClr val="bg1"/>
                </a:solidFill>
                <a:effectLst/>
                <a:latin typeface="Bell MT" panose="02020503060305020303" pitchFamily="18" charset="0"/>
              </a:rPr>
              <a:t>=0.2, </a:t>
            </a:r>
            <a:r>
              <a:rPr lang="en-IN" sz="2000" b="0" i="0" dirty="0" err="1">
                <a:solidFill>
                  <a:schemeClr val="bg1"/>
                </a:solidFill>
                <a:effectLst/>
                <a:latin typeface="Bell MT" panose="02020503060305020303" pitchFamily="18" charset="0"/>
              </a:rPr>
              <a:t>random_state</a:t>
            </a:r>
            <a:r>
              <a:rPr lang="en-IN" sz="2000" b="0" i="0" dirty="0">
                <a:solidFill>
                  <a:schemeClr val="bg1"/>
                </a:solidFill>
                <a:effectLst/>
                <a:latin typeface="Bell MT" panose="02020503060305020303" pitchFamily="18" charset="0"/>
              </a:rPr>
              <a:t>=42) </a:t>
            </a:r>
          </a:p>
          <a:p>
            <a:pPr algn="just"/>
            <a:r>
              <a:rPr lang="en-IN" sz="2000" b="0" i="0" dirty="0">
                <a:solidFill>
                  <a:schemeClr val="bg1"/>
                </a:solidFill>
                <a:effectLst/>
                <a:latin typeface="Bell MT" panose="02020503060305020303" pitchFamily="18" charset="0"/>
              </a:rPr>
              <a:t> print(</a:t>
            </a:r>
            <a:r>
              <a:rPr lang="en-IN" sz="2000" b="0" i="0" dirty="0" err="1">
                <a:solidFill>
                  <a:schemeClr val="bg1"/>
                </a:solidFill>
                <a:effectLst/>
                <a:latin typeface="Bell MT" panose="02020503060305020303" pitchFamily="18" charset="0"/>
              </a:rPr>
              <a:t>X_train.shape</a:t>
            </a:r>
            <a:r>
              <a:rPr lang="en-IN" sz="2000" b="0" i="0" dirty="0">
                <a:solidFill>
                  <a:schemeClr val="bg1"/>
                </a:solidFill>
                <a:effectLst/>
                <a:latin typeface="Bell MT" panose="02020503060305020303" pitchFamily="18" charset="0"/>
              </a:rPr>
              <a:t>, </a:t>
            </a:r>
            <a:r>
              <a:rPr lang="en-IN" sz="2000" b="0" i="0" dirty="0" err="1">
                <a:solidFill>
                  <a:schemeClr val="bg1"/>
                </a:solidFill>
                <a:effectLst/>
                <a:latin typeface="Bell MT" panose="02020503060305020303" pitchFamily="18" charset="0"/>
              </a:rPr>
              <a:t>X_test.shape</a:t>
            </a:r>
            <a:r>
              <a:rPr lang="en-IN" sz="2000" b="0" i="0" dirty="0">
                <a:solidFill>
                  <a:schemeClr val="bg1"/>
                </a:solidFill>
                <a:effectLst/>
                <a:latin typeface="Bell MT" panose="02020503060305020303" pitchFamily="18" charset="0"/>
              </a:rPr>
              <a:t>, </a:t>
            </a:r>
            <a:r>
              <a:rPr lang="en-IN" sz="2000" b="0" i="0" dirty="0" err="1">
                <a:solidFill>
                  <a:schemeClr val="bg1"/>
                </a:solidFill>
                <a:effectLst/>
                <a:latin typeface="Bell MT" panose="02020503060305020303" pitchFamily="18" charset="0"/>
              </a:rPr>
              <a:t>y_train.shape</a:t>
            </a:r>
            <a:r>
              <a:rPr lang="en-IN" sz="2000" b="0" i="0" dirty="0">
                <a:solidFill>
                  <a:schemeClr val="bg1"/>
                </a:solidFill>
                <a:effectLst/>
                <a:latin typeface="Bell MT" panose="02020503060305020303" pitchFamily="18" charset="0"/>
              </a:rPr>
              <a:t>, </a:t>
            </a:r>
            <a:r>
              <a:rPr lang="en-IN" sz="2000" b="0" i="0" dirty="0" err="1">
                <a:solidFill>
                  <a:schemeClr val="bg1"/>
                </a:solidFill>
                <a:effectLst/>
                <a:latin typeface="Bell MT" panose="02020503060305020303" pitchFamily="18" charset="0"/>
              </a:rPr>
              <a:t>X_test.shape</a:t>
            </a:r>
            <a:r>
              <a:rPr lang="en-IN" sz="2000" b="0" i="0" dirty="0">
                <a:solidFill>
                  <a:schemeClr val="bg1"/>
                </a:solidFill>
                <a:effectLst/>
                <a:latin typeface="Bell MT" panose="02020503060305020303" pitchFamily="18" charset="0"/>
              </a:rPr>
              <a:t>)  </a:t>
            </a:r>
          </a:p>
        </p:txBody>
      </p:sp>
      <p:sp>
        <p:nvSpPr>
          <p:cNvPr id="11" name="TextBox 10">
            <a:extLst>
              <a:ext uri="{FF2B5EF4-FFF2-40B4-BE49-F238E27FC236}">
                <a16:creationId xmlns:a16="http://schemas.microsoft.com/office/drawing/2014/main" id="{DF034683-437E-0B0D-22A6-F177872B9109}"/>
              </a:ext>
            </a:extLst>
          </p:cNvPr>
          <p:cNvSpPr txBox="1"/>
          <p:nvPr/>
        </p:nvSpPr>
        <p:spPr>
          <a:xfrm>
            <a:off x="542677" y="4822465"/>
            <a:ext cx="2097156" cy="954107"/>
          </a:xfrm>
          <a:prstGeom prst="rect">
            <a:avLst/>
          </a:prstGeom>
          <a:noFill/>
        </p:spPr>
        <p:txBody>
          <a:bodyPr wrap="square">
            <a:spAutoFit/>
          </a:bodyPr>
          <a:lstStyle/>
          <a:p>
            <a:r>
              <a:rPr lang="en-IN" sz="2800" b="1" i="0" dirty="0">
                <a:solidFill>
                  <a:schemeClr val="bg1"/>
                </a:solidFill>
                <a:effectLst/>
                <a:latin typeface="Bell MT" panose="02020503060305020303" pitchFamily="18" charset="0"/>
              </a:rPr>
              <a:t>Output:</a:t>
            </a:r>
            <a:br>
              <a:rPr lang="en-IN" sz="2800" dirty="0">
                <a:solidFill>
                  <a:schemeClr val="bg1"/>
                </a:solidFill>
                <a:latin typeface="Bell MT" panose="02020503060305020303" pitchFamily="18" charset="0"/>
              </a:rPr>
            </a:br>
            <a:endParaRPr lang="en-IN" sz="2800" dirty="0">
              <a:solidFill>
                <a:schemeClr val="bg1"/>
              </a:solidFill>
              <a:latin typeface="Bell MT" panose="02020503060305020303" pitchFamily="18" charset="0"/>
            </a:endParaRPr>
          </a:p>
        </p:txBody>
      </p:sp>
      <p:pic>
        <p:nvPicPr>
          <p:cNvPr id="13" name="Picture 12">
            <a:extLst>
              <a:ext uri="{FF2B5EF4-FFF2-40B4-BE49-F238E27FC236}">
                <a16:creationId xmlns:a16="http://schemas.microsoft.com/office/drawing/2014/main" id="{22819A66-CE9C-1FC5-E7B8-D82473A03759}"/>
              </a:ext>
            </a:extLst>
          </p:cNvPr>
          <p:cNvPicPr>
            <a:picLocks noChangeAspect="1"/>
          </p:cNvPicPr>
          <p:nvPr/>
        </p:nvPicPr>
        <p:blipFill>
          <a:blip r:embed="rId3"/>
          <a:stretch>
            <a:fillRect/>
          </a:stretch>
        </p:blipFill>
        <p:spPr>
          <a:xfrm>
            <a:off x="1637203" y="5597633"/>
            <a:ext cx="6195597" cy="388654"/>
          </a:xfrm>
          <a:prstGeom prst="rect">
            <a:avLst/>
          </a:prstGeom>
        </p:spPr>
      </p:pic>
    </p:spTree>
    <p:extLst>
      <p:ext uri="{BB962C8B-B14F-4D97-AF65-F5344CB8AC3E}">
        <p14:creationId xmlns:p14="http://schemas.microsoft.com/office/powerpoint/2010/main" val="1435853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10C7822-E10A-1708-04EA-94CE4DE1A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B015790B-F7DB-088C-5488-FCE33AA77759}"/>
              </a:ext>
            </a:extLst>
          </p:cNvPr>
          <p:cNvSpPr txBox="1"/>
          <p:nvPr/>
        </p:nvSpPr>
        <p:spPr>
          <a:xfrm>
            <a:off x="95416" y="535576"/>
            <a:ext cx="11330607" cy="707886"/>
          </a:xfrm>
          <a:prstGeom prst="rect">
            <a:avLst/>
          </a:prstGeom>
          <a:noFill/>
        </p:spPr>
        <p:txBody>
          <a:bodyPr wrap="square">
            <a:spAutoFit/>
          </a:bodyPr>
          <a:lstStyle/>
          <a:p>
            <a:r>
              <a:rPr lang="en-US" sz="2000" b="0" i="0" dirty="0">
                <a:solidFill>
                  <a:schemeClr val="bg1"/>
                </a:solidFill>
                <a:effectLst/>
                <a:latin typeface="Bell MT" panose="02020503060305020303" pitchFamily="18" charset="0"/>
              </a:rPr>
              <a:t>We will be using the </a:t>
            </a:r>
            <a:r>
              <a:rPr lang="en-US" sz="2000" b="0" i="0" dirty="0" err="1">
                <a:solidFill>
                  <a:schemeClr val="bg1"/>
                </a:solidFill>
                <a:effectLst/>
                <a:latin typeface="Bell MT" panose="02020503060305020303" pitchFamily="18" charset="0"/>
              </a:rPr>
              <a:t>RandomForestRegressor</a:t>
            </a:r>
            <a:r>
              <a:rPr lang="en-US" sz="2000" b="0" i="0" dirty="0">
                <a:solidFill>
                  <a:schemeClr val="bg1"/>
                </a:solidFill>
                <a:effectLst/>
                <a:latin typeface="Bell MT" panose="02020503060305020303" pitchFamily="18" charset="0"/>
              </a:rPr>
              <a:t> model to predict the earthquake, here will look for its accuracy.</a:t>
            </a:r>
            <a:endParaRPr lang="en-IN" sz="2000" dirty="0">
              <a:solidFill>
                <a:schemeClr val="bg1"/>
              </a:solidFill>
              <a:latin typeface="Bell MT" panose="02020503060305020303" pitchFamily="18" charset="0"/>
            </a:endParaRPr>
          </a:p>
        </p:txBody>
      </p:sp>
      <p:sp>
        <p:nvSpPr>
          <p:cNvPr id="5" name="TextBox 4">
            <a:extLst>
              <a:ext uri="{FF2B5EF4-FFF2-40B4-BE49-F238E27FC236}">
                <a16:creationId xmlns:a16="http://schemas.microsoft.com/office/drawing/2014/main" id="{18BAC73E-3E7D-366F-41F0-56D0EC55D606}"/>
              </a:ext>
            </a:extLst>
          </p:cNvPr>
          <p:cNvSpPr txBox="1"/>
          <p:nvPr/>
        </p:nvSpPr>
        <p:spPr>
          <a:xfrm>
            <a:off x="1186731" y="1359183"/>
            <a:ext cx="7615361" cy="1015663"/>
          </a:xfrm>
          <a:prstGeom prst="rect">
            <a:avLst/>
          </a:prstGeom>
          <a:noFill/>
        </p:spPr>
        <p:txBody>
          <a:bodyPr wrap="square">
            <a:spAutoFit/>
          </a:bodyPr>
          <a:lstStyle/>
          <a:p>
            <a:pPr algn="just"/>
            <a:r>
              <a:rPr lang="en-IN" sz="2000" b="0" i="0" dirty="0">
                <a:solidFill>
                  <a:schemeClr val="bg1"/>
                </a:solidFill>
                <a:effectLst/>
                <a:latin typeface="Bell MT" panose="02020503060305020303" pitchFamily="18" charset="0"/>
              </a:rPr>
              <a:t>reg = </a:t>
            </a:r>
            <a:r>
              <a:rPr lang="en-IN" sz="2000" b="0" i="0" dirty="0" err="1">
                <a:solidFill>
                  <a:schemeClr val="bg1"/>
                </a:solidFill>
                <a:effectLst/>
                <a:latin typeface="Bell MT" panose="02020503060305020303" pitchFamily="18" charset="0"/>
              </a:rPr>
              <a:t>RandomForestRegressor</a:t>
            </a:r>
            <a:r>
              <a:rPr lang="en-IN" sz="2000" b="0" i="0" dirty="0">
                <a:solidFill>
                  <a:schemeClr val="bg1"/>
                </a:solidFill>
                <a:effectLst/>
                <a:latin typeface="Bell MT" panose="02020503060305020303" pitchFamily="18" charset="0"/>
              </a:rPr>
              <a:t>(</a:t>
            </a:r>
            <a:r>
              <a:rPr lang="en-IN" sz="2000" b="0" i="0" dirty="0" err="1">
                <a:solidFill>
                  <a:schemeClr val="bg1"/>
                </a:solidFill>
                <a:effectLst/>
                <a:latin typeface="Bell MT" panose="02020503060305020303" pitchFamily="18" charset="0"/>
              </a:rPr>
              <a:t>random_state</a:t>
            </a:r>
            <a:r>
              <a:rPr lang="en-IN" sz="2000" b="0" i="0" dirty="0">
                <a:solidFill>
                  <a:schemeClr val="bg1"/>
                </a:solidFill>
                <a:effectLst/>
                <a:latin typeface="Bell MT" panose="02020503060305020303" pitchFamily="18" charset="0"/>
              </a:rPr>
              <a:t>=42)  </a:t>
            </a:r>
          </a:p>
          <a:p>
            <a:pPr algn="just"/>
            <a:r>
              <a:rPr lang="en-IN" sz="2000" b="0" i="0" dirty="0" err="1">
                <a:solidFill>
                  <a:schemeClr val="bg1"/>
                </a:solidFill>
                <a:effectLst/>
                <a:latin typeface="Bell MT" panose="02020503060305020303" pitchFamily="18" charset="0"/>
              </a:rPr>
              <a:t>reg.fit</a:t>
            </a:r>
            <a:r>
              <a:rPr lang="en-IN" sz="2000" b="0" i="0" dirty="0">
                <a:solidFill>
                  <a:schemeClr val="bg1"/>
                </a:solidFill>
                <a:effectLst/>
                <a:latin typeface="Bell MT" panose="02020503060305020303" pitchFamily="18" charset="0"/>
              </a:rPr>
              <a:t>(</a:t>
            </a:r>
            <a:r>
              <a:rPr lang="en-IN" sz="2000" b="0" i="0" dirty="0" err="1">
                <a:solidFill>
                  <a:schemeClr val="bg1"/>
                </a:solidFill>
                <a:effectLst/>
                <a:latin typeface="Bell MT" panose="02020503060305020303" pitchFamily="18" charset="0"/>
              </a:rPr>
              <a:t>X_train</a:t>
            </a:r>
            <a:r>
              <a:rPr lang="en-IN" sz="2000" b="0" i="0" dirty="0">
                <a:solidFill>
                  <a:schemeClr val="bg1"/>
                </a:solidFill>
                <a:effectLst/>
                <a:latin typeface="Bell MT" panose="02020503060305020303" pitchFamily="18" charset="0"/>
              </a:rPr>
              <a:t>, </a:t>
            </a:r>
            <a:r>
              <a:rPr lang="en-IN" sz="2000" b="0" i="0" dirty="0" err="1">
                <a:solidFill>
                  <a:schemeClr val="bg1"/>
                </a:solidFill>
                <a:effectLst/>
                <a:latin typeface="Bell MT" panose="02020503060305020303" pitchFamily="18" charset="0"/>
              </a:rPr>
              <a:t>y_train</a:t>
            </a:r>
            <a:r>
              <a:rPr lang="en-IN" sz="2000" b="0" i="0" dirty="0">
                <a:solidFill>
                  <a:schemeClr val="bg1"/>
                </a:solidFill>
                <a:effectLst/>
                <a:latin typeface="Bell MT" panose="02020503060305020303" pitchFamily="18" charset="0"/>
              </a:rPr>
              <a:t>)  </a:t>
            </a:r>
          </a:p>
          <a:p>
            <a:pPr algn="just"/>
            <a:r>
              <a:rPr lang="en-IN" sz="2000" b="0" i="0" dirty="0" err="1">
                <a:solidFill>
                  <a:schemeClr val="bg1"/>
                </a:solidFill>
                <a:effectLst/>
                <a:latin typeface="Bell MT" panose="02020503060305020303" pitchFamily="18" charset="0"/>
              </a:rPr>
              <a:t>reg.predict</a:t>
            </a:r>
            <a:r>
              <a:rPr lang="en-IN" sz="2000" b="0" i="0" dirty="0">
                <a:solidFill>
                  <a:schemeClr val="bg1"/>
                </a:solidFill>
                <a:effectLst/>
                <a:latin typeface="Bell MT" panose="02020503060305020303" pitchFamily="18" charset="0"/>
              </a:rPr>
              <a:t>(</a:t>
            </a:r>
            <a:r>
              <a:rPr lang="en-IN" sz="2000" b="0" i="0" dirty="0" err="1">
                <a:solidFill>
                  <a:schemeClr val="bg1"/>
                </a:solidFill>
                <a:effectLst/>
                <a:latin typeface="Bell MT" panose="02020503060305020303" pitchFamily="18" charset="0"/>
              </a:rPr>
              <a:t>X_test</a:t>
            </a:r>
            <a:r>
              <a:rPr lang="en-IN" sz="2000" b="0" i="0" dirty="0">
                <a:solidFill>
                  <a:schemeClr val="bg1"/>
                </a:solidFill>
                <a:effectLst/>
                <a:latin typeface="Bell MT" panose="02020503060305020303" pitchFamily="18" charset="0"/>
              </a:rPr>
              <a:t>)  </a:t>
            </a:r>
          </a:p>
        </p:txBody>
      </p:sp>
      <p:sp>
        <p:nvSpPr>
          <p:cNvPr id="7" name="TextBox 6">
            <a:extLst>
              <a:ext uri="{FF2B5EF4-FFF2-40B4-BE49-F238E27FC236}">
                <a16:creationId xmlns:a16="http://schemas.microsoft.com/office/drawing/2014/main" id="{712EEDCF-3D51-B870-6CFE-2B6A8E27D955}"/>
              </a:ext>
            </a:extLst>
          </p:cNvPr>
          <p:cNvSpPr txBox="1"/>
          <p:nvPr/>
        </p:nvSpPr>
        <p:spPr>
          <a:xfrm>
            <a:off x="423408" y="2736788"/>
            <a:ext cx="1325879" cy="461665"/>
          </a:xfrm>
          <a:prstGeom prst="rect">
            <a:avLst/>
          </a:prstGeom>
          <a:noFill/>
        </p:spPr>
        <p:txBody>
          <a:bodyPr wrap="square">
            <a:spAutoFit/>
          </a:bodyPr>
          <a:lstStyle/>
          <a:p>
            <a:r>
              <a:rPr lang="en-IN" sz="2400" b="1" i="0" dirty="0">
                <a:solidFill>
                  <a:schemeClr val="bg1"/>
                </a:solidFill>
                <a:effectLst/>
                <a:latin typeface="Bell MT" panose="02020503060305020303" pitchFamily="18" charset="0"/>
              </a:rPr>
              <a:t>Output:</a:t>
            </a:r>
            <a:endParaRPr lang="en-IN" sz="2400" dirty="0">
              <a:solidFill>
                <a:schemeClr val="bg1"/>
              </a:solidFill>
              <a:latin typeface="Bell MT" panose="02020503060305020303" pitchFamily="18" charset="0"/>
            </a:endParaRPr>
          </a:p>
        </p:txBody>
      </p:sp>
      <p:pic>
        <p:nvPicPr>
          <p:cNvPr id="9" name="Picture 8">
            <a:extLst>
              <a:ext uri="{FF2B5EF4-FFF2-40B4-BE49-F238E27FC236}">
                <a16:creationId xmlns:a16="http://schemas.microsoft.com/office/drawing/2014/main" id="{CA2FC778-7BE7-3398-3DD8-6AB7C3EDD4A5}"/>
              </a:ext>
            </a:extLst>
          </p:cNvPr>
          <p:cNvPicPr>
            <a:picLocks noChangeAspect="1"/>
          </p:cNvPicPr>
          <p:nvPr/>
        </p:nvPicPr>
        <p:blipFill>
          <a:blip r:embed="rId3"/>
          <a:stretch>
            <a:fillRect/>
          </a:stretch>
        </p:blipFill>
        <p:spPr>
          <a:xfrm>
            <a:off x="2491082" y="3277723"/>
            <a:ext cx="5547688" cy="3081428"/>
          </a:xfrm>
          <a:prstGeom prst="rect">
            <a:avLst/>
          </a:prstGeom>
        </p:spPr>
      </p:pic>
    </p:spTree>
    <p:extLst>
      <p:ext uri="{BB962C8B-B14F-4D97-AF65-F5344CB8AC3E}">
        <p14:creationId xmlns:p14="http://schemas.microsoft.com/office/powerpoint/2010/main" val="2908289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DEFECE8F-408B-7EBC-44C1-D430C6AEC5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E3A646E2-4019-6A85-9BC2-C5FC3FF97538}"/>
              </a:ext>
            </a:extLst>
          </p:cNvPr>
          <p:cNvSpPr txBox="1"/>
          <p:nvPr/>
        </p:nvSpPr>
        <p:spPr>
          <a:xfrm>
            <a:off x="0" y="134489"/>
            <a:ext cx="6094674" cy="369332"/>
          </a:xfrm>
          <a:prstGeom prst="rect">
            <a:avLst/>
          </a:prstGeom>
          <a:noFill/>
        </p:spPr>
        <p:txBody>
          <a:bodyPr wrap="square">
            <a:spAutoFit/>
          </a:bodyPr>
          <a:lstStyle/>
          <a:p>
            <a:pPr algn="just"/>
            <a:r>
              <a:rPr lang="en-US" b="0" i="0" dirty="0" err="1">
                <a:solidFill>
                  <a:schemeClr val="bg1"/>
                </a:solidFill>
                <a:effectLst/>
                <a:latin typeface="Bell MT" panose="02020503060305020303" pitchFamily="18" charset="0"/>
              </a:rPr>
              <a:t>reg.score</a:t>
            </a:r>
            <a:r>
              <a:rPr lang="en-US" b="0" i="0" dirty="0">
                <a:solidFill>
                  <a:schemeClr val="bg1"/>
                </a:solidFill>
                <a:effectLst/>
                <a:latin typeface="Bell MT" panose="02020503060305020303" pitchFamily="18" charset="0"/>
              </a:rPr>
              <a:t>(</a:t>
            </a:r>
            <a:r>
              <a:rPr lang="en-US" b="0" i="0" dirty="0" err="1">
                <a:solidFill>
                  <a:schemeClr val="bg1"/>
                </a:solidFill>
                <a:effectLst/>
                <a:latin typeface="Bell MT" panose="02020503060305020303" pitchFamily="18" charset="0"/>
              </a:rPr>
              <a:t>X_test</a:t>
            </a:r>
            <a:r>
              <a:rPr lang="en-US" b="0" i="0" dirty="0">
                <a:solidFill>
                  <a:schemeClr val="bg1"/>
                </a:solidFill>
                <a:effectLst/>
                <a:latin typeface="Bell MT" panose="02020503060305020303" pitchFamily="18" charset="0"/>
              </a:rPr>
              <a:t>, </a:t>
            </a:r>
            <a:r>
              <a:rPr lang="en-US" b="0" i="0" dirty="0" err="1">
                <a:solidFill>
                  <a:schemeClr val="bg1"/>
                </a:solidFill>
                <a:effectLst/>
                <a:latin typeface="Bell MT" panose="02020503060305020303" pitchFamily="18" charset="0"/>
              </a:rPr>
              <a:t>y_test</a:t>
            </a:r>
            <a:r>
              <a:rPr lang="en-US" b="0" i="0" dirty="0">
                <a:solidFill>
                  <a:schemeClr val="bg1"/>
                </a:solidFill>
                <a:effectLst/>
                <a:latin typeface="Bell MT" panose="02020503060305020303" pitchFamily="18" charset="0"/>
              </a:rPr>
              <a:t>)  </a:t>
            </a:r>
          </a:p>
        </p:txBody>
      </p:sp>
      <p:sp>
        <p:nvSpPr>
          <p:cNvPr id="5" name="TextBox 4">
            <a:extLst>
              <a:ext uri="{FF2B5EF4-FFF2-40B4-BE49-F238E27FC236}">
                <a16:creationId xmlns:a16="http://schemas.microsoft.com/office/drawing/2014/main" id="{3282F086-32AD-F490-BC93-856678CC80B1}"/>
              </a:ext>
            </a:extLst>
          </p:cNvPr>
          <p:cNvSpPr txBox="1"/>
          <p:nvPr/>
        </p:nvSpPr>
        <p:spPr>
          <a:xfrm>
            <a:off x="471114" y="635598"/>
            <a:ext cx="6094674" cy="369332"/>
          </a:xfrm>
          <a:prstGeom prst="rect">
            <a:avLst/>
          </a:prstGeom>
          <a:noFill/>
        </p:spPr>
        <p:txBody>
          <a:bodyPr wrap="square">
            <a:spAutoFit/>
          </a:bodyPr>
          <a:lstStyle/>
          <a:p>
            <a:r>
              <a:rPr lang="en-IN" b="1" i="0" dirty="0">
                <a:solidFill>
                  <a:schemeClr val="bg1"/>
                </a:solidFill>
                <a:effectLst/>
                <a:latin typeface="Bell MT" panose="02020503060305020303" pitchFamily="18" charset="0"/>
              </a:rPr>
              <a:t>Output:</a:t>
            </a:r>
            <a:endParaRPr lang="en-IN" dirty="0">
              <a:solidFill>
                <a:schemeClr val="bg1"/>
              </a:solidFill>
              <a:latin typeface="Bell MT" panose="02020503060305020303" pitchFamily="18" charset="0"/>
            </a:endParaRPr>
          </a:p>
        </p:txBody>
      </p:sp>
      <p:pic>
        <p:nvPicPr>
          <p:cNvPr id="7" name="Picture 6">
            <a:extLst>
              <a:ext uri="{FF2B5EF4-FFF2-40B4-BE49-F238E27FC236}">
                <a16:creationId xmlns:a16="http://schemas.microsoft.com/office/drawing/2014/main" id="{83FCD48C-B550-0803-747E-8884DCE45F07}"/>
              </a:ext>
            </a:extLst>
          </p:cNvPr>
          <p:cNvPicPr>
            <a:picLocks noChangeAspect="1"/>
          </p:cNvPicPr>
          <p:nvPr/>
        </p:nvPicPr>
        <p:blipFill>
          <a:blip r:embed="rId3"/>
          <a:stretch>
            <a:fillRect/>
          </a:stretch>
        </p:blipFill>
        <p:spPr>
          <a:xfrm>
            <a:off x="1155784" y="1100332"/>
            <a:ext cx="3185436" cy="441998"/>
          </a:xfrm>
          <a:prstGeom prst="rect">
            <a:avLst/>
          </a:prstGeom>
        </p:spPr>
      </p:pic>
      <p:sp>
        <p:nvSpPr>
          <p:cNvPr id="9" name="TextBox 8">
            <a:extLst>
              <a:ext uri="{FF2B5EF4-FFF2-40B4-BE49-F238E27FC236}">
                <a16:creationId xmlns:a16="http://schemas.microsoft.com/office/drawing/2014/main" id="{F5DFEC72-93F9-1664-1C93-CE108DF24C11}"/>
              </a:ext>
            </a:extLst>
          </p:cNvPr>
          <p:cNvSpPr txBox="1"/>
          <p:nvPr/>
        </p:nvSpPr>
        <p:spPr>
          <a:xfrm>
            <a:off x="556590" y="1558382"/>
            <a:ext cx="6094674" cy="369332"/>
          </a:xfrm>
          <a:prstGeom prst="rect">
            <a:avLst/>
          </a:prstGeom>
          <a:noFill/>
        </p:spPr>
        <p:txBody>
          <a:bodyPr wrap="square">
            <a:spAutoFit/>
          </a:bodyPr>
          <a:lstStyle/>
          <a:p>
            <a:r>
              <a:rPr lang="en-US" b="0" i="0" dirty="0">
                <a:solidFill>
                  <a:schemeClr val="bg1"/>
                </a:solidFill>
                <a:effectLst/>
                <a:latin typeface="Bell MT" panose="02020503060305020303" pitchFamily="18" charset="0"/>
              </a:rPr>
              <a:t>86% of accuracy is quite high.</a:t>
            </a:r>
            <a:endParaRPr lang="en-IN" dirty="0">
              <a:solidFill>
                <a:schemeClr val="bg1"/>
              </a:solidFill>
              <a:latin typeface="Bell MT" panose="02020503060305020303" pitchFamily="18" charset="0"/>
            </a:endParaRPr>
          </a:p>
        </p:txBody>
      </p:sp>
      <p:sp>
        <p:nvSpPr>
          <p:cNvPr id="11" name="TextBox 10">
            <a:extLst>
              <a:ext uri="{FF2B5EF4-FFF2-40B4-BE49-F238E27FC236}">
                <a16:creationId xmlns:a16="http://schemas.microsoft.com/office/drawing/2014/main" id="{16F48AAA-0A42-AD66-6AFA-C40C4B4F3195}"/>
              </a:ext>
            </a:extLst>
          </p:cNvPr>
          <p:cNvSpPr txBox="1"/>
          <p:nvPr/>
        </p:nvSpPr>
        <p:spPr>
          <a:xfrm>
            <a:off x="556590" y="1990550"/>
            <a:ext cx="6094674" cy="369332"/>
          </a:xfrm>
          <a:prstGeom prst="rect">
            <a:avLst/>
          </a:prstGeom>
          <a:noFill/>
        </p:spPr>
        <p:txBody>
          <a:bodyPr wrap="square">
            <a:spAutoFit/>
          </a:bodyPr>
          <a:lstStyle/>
          <a:p>
            <a:r>
              <a:rPr lang="en-US" b="0" i="0" dirty="0">
                <a:solidFill>
                  <a:schemeClr val="bg1"/>
                </a:solidFill>
                <a:effectLst/>
                <a:latin typeface="Bell MT" panose="02020503060305020303" pitchFamily="18" charset="0"/>
              </a:rPr>
              <a:t>Now we will shift to </a:t>
            </a:r>
            <a:r>
              <a:rPr lang="en-US" b="0" i="0" dirty="0" err="1">
                <a:solidFill>
                  <a:schemeClr val="bg1"/>
                </a:solidFill>
                <a:effectLst/>
                <a:latin typeface="Bell MT" panose="02020503060305020303" pitchFamily="18" charset="0"/>
              </a:rPr>
              <a:t>GridSearch</a:t>
            </a:r>
            <a:r>
              <a:rPr lang="en-US" b="0" i="0" dirty="0">
                <a:solidFill>
                  <a:schemeClr val="bg1"/>
                </a:solidFill>
                <a:effectLst/>
                <a:latin typeface="Bell MT" panose="02020503060305020303" pitchFamily="18" charset="0"/>
              </a:rPr>
              <a:t>.</a:t>
            </a:r>
            <a:endParaRPr lang="en-IN" dirty="0">
              <a:solidFill>
                <a:schemeClr val="bg1"/>
              </a:solidFill>
              <a:latin typeface="Bell MT" panose="02020503060305020303" pitchFamily="18" charset="0"/>
            </a:endParaRPr>
          </a:p>
        </p:txBody>
      </p:sp>
      <p:sp>
        <p:nvSpPr>
          <p:cNvPr id="13" name="TextBox 12">
            <a:extLst>
              <a:ext uri="{FF2B5EF4-FFF2-40B4-BE49-F238E27FC236}">
                <a16:creationId xmlns:a16="http://schemas.microsoft.com/office/drawing/2014/main" id="{DC750888-1D4E-3F31-2599-1663EF645283}"/>
              </a:ext>
            </a:extLst>
          </p:cNvPr>
          <p:cNvSpPr txBox="1"/>
          <p:nvPr/>
        </p:nvSpPr>
        <p:spPr>
          <a:xfrm>
            <a:off x="1017765" y="2551837"/>
            <a:ext cx="7744572" cy="1754326"/>
          </a:xfrm>
          <a:prstGeom prst="rect">
            <a:avLst/>
          </a:prstGeom>
          <a:noFill/>
        </p:spPr>
        <p:txBody>
          <a:bodyPr wrap="square">
            <a:spAutoFit/>
          </a:bodyPr>
          <a:lstStyle/>
          <a:p>
            <a:pPr algn="just"/>
            <a:r>
              <a:rPr lang="en-IN" b="0" i="0" dirty="0">
                <a:solidFill>
                  <a:schemeClr val="bg1"/>
                </a:solidFill>
                <a:effectLst/>
                <a:latin typeface="Bell MT" panose="02020503060305020303" pitchFamily="18" charset="0"/>
              </a:rPr>
              <a:t>from </a:t>
            </a:r>
            <a:r>
              <a:rPr lang="en-IN" b="0" i="0" dirty="0" err="1">
                <a:solidFill>
                  <a:schemeClr val="bg1"/>
                </a:solidFill>
                <a:effectLst/>
                <a:latin typeface="Bell MT" panose="02020503060305020303" pitchFamily="18" charset="0"/>
              </a:rPr>
              <a:t>sklearn.model_selection</a:t>
            </a:r>
            <a:r>
              <a:rPr lang="en-IN" b="0" i="0" dirty="0">
                <a:solidFill>
                  <a:schemeClr val="bg1"/>
                </a:solidFill>
                <a:effectLst/>
                <a:latin typeface="Bell MT" panose="02020503060305020303" pitchFamily="18" charset="0"/>
              </a:rPr>
              <a:t> </a:t>
            </a:r>
            <a:r>
              <a:rPr lang="en-IN" b="1" i="0" dirty="0">
                <a:solidFill>
                  <a:schemeClr val="bg1"/>
                </a:solidFill>
                <a:effectLst/>
                <a:latin typeface="Bell MT" panose="02020503060305020303" pitchFamily="18" charset="0"/>
              </a:rPr>
              <a:t>import</a:t>
            </a:r>
            <a:r>
              <a:rPr lang="en-IN" b="0" i="0" dirty="0">
                <a:solidFill>
                  <a:schemeClr val="bg1"/>
                </a:solidFill>
                <a:effectLst/>
                <a:latin typeface="Bell MT" panose="02020503060305020303" pitchFamily="18" charset="0"/>
              </a:rPr>
              <a:t> </a:t>
            </a:r>
            <a:r>
              <a:rPr lang="en-IN" b="0" i="0" dirty="0" err="1">
                <a:solidFill>
                  <a:schemeClr val="bg1"/>
                </a:solidFill>
                <a:effectLst/>
                <a:latin typeface="Bell MT" panose="02020503060305020303" pitchFamily="18" charset="0"/>
              </a:rPr>
              <a:t>GridSearchCV</a:t>
            </a:r>
            <a:r>
              <a:rPr lang="en-IN" b="0" i="0" dirty="0">
                <a:solidFill>
                  <a:schemeClr val="bg1"/>
                </a:solidFill>
                <a:effectLst/>
                <a:latin typeface="Bell MT" panose="02020503060305020303" pitchFamily="18" charset="0"/>
              </a:rPr>
              <a:t>  </a:t>
            </a:r>
          </a:p>
          <a:p>
            <a:pPr algn="just"/>
            <a:r>
              <a:rPr lang="en-IN" b="0" i="0" dirty="0">
                <a:solidFill>
                  <a:schemeClr val="bg1"/>
                </a:solidFill>
                <a:effectLst/>
                <a:latin typeface="Bell MT" panose="02020503060305020303" pitchFamily="18" charset="0"/>
              </a:rPr>
              <a:t>parameters = {'</a:t>
            </a:r>
            <a:r>
              <a:rPr lang="en-IN" b="0" i="0" dirty="0" err="1">
                <a:solidFill>
                  <a:schemeClr val="bg1"/>
                </a:solidFill>
                <a:effectLst/>
                <a:latin typeface="Bell MT" panose="02020503060305020303" pitchFamily="18" charset="0"/>
              </a:rPr>
              <a:t>n_estimators</a:t>
            </a:r>
            <a:r>
              <a:rPr lang="en-IN" b="0" i="0" dirty="0">
                <a:solidFill>
                  <a:schemeClr val="bg1"/>
                </a:solidFill>
                <a:effectLst/>
                <a:latin typeface="Bell MT" panose="02020503060305020303" pitchFamily="18" charset="0"/>
              </a:rPr>
              <a:t>':[10, 20, 50, 100, 200, 500]}    </a:t>
            </a:r>
          </a:p>
          <a:p>
            <a:pPr algn="just"/>
            <a:r>
              <a:rPr lang="en-IN" b="0" i="0" dirty="0" err="1">
                <a:solidFill>
                  <a:schemeClr val="bg1"/>
                </a:solidFill>
                <a:effectLst/>
                <a:latin typeface="Bell MT" panose="02020503060305020303" pitchFamily="18" charset="0"/>
              </a:rPr>
              <a:t>grid_obj</a:t>
            </a:r>
            <a:r>
              <a:rPr lang="en-IN" b="0" i="0" dirty="0">
                <a:solidFill>
                  <a:schemeClr val="bg1"/>
                </a:solidFill>
                <a:effectLst/>
                <a:latin typeface="Bell MT" panose="02020503060305020303" pitchFamily="18" charset="0"/>
              </a:rPr>
              <a:t> = </a:t>
            </a:r>
            <a:r>
              <a:rPr lang="en-IN" b="0" i="0" dirty="0" err="1">
                <a:solidFill>
                  <a:schemeClr val="bg1"/>
                </a:solidFill>
                <a:effectLst/>
                <a:latin typeface="Bell MT" panose="02020503060305020303" pitchFamily="18" charset="0"/>
              </a:rPr>
              <a:t>GridSearchCV</a:t>
            </a:r>
            <a:r>
              <a:rPr lang="en-IN" b="0" i="0" dirty="0">
                <a:solidFill>
                  <a:schemeClr val="bg1"/>
                </a:solidFill>
                <a:effectLst/>
                <a:latin typeface="Bell MT" panose="02020503060305020303" pitchFamily="18" charset="0"/>
              </a:rPr>
              <a:t>(reg, parameters)  </a:t>
            </a:r>
          </a:p>
          <a:p>
            <a:pPr algn="just"/>
            <a:r>
              <a:rPr lang="en-IN" b="0" i="0" dirty="0" err="1">
                <a:solidFill>
                  <a:schemeClr val="bg1"/>
                </a:solidFill>
                <a:effectLst/>
                <a:latin typeface="Bell MT" panose="02020503060305020303" pitchFamily="18" charset="0"/>
              </a:rPr>
              <a:t>grid_fit</a:t>
            </a:r>
            <a:r>
              <a:rPr lang="en-IN" b="0" i="0" dirty="0">
                <a:solidFill>
                  <a:schemeClr val="bg1"/>
                </a:solidFill>
                <a:effectLst/>
                <a:latin typeface="Bell MT" panose="02020503060305020303" pitchFamily="18" charset="0"/>
              </a:rPr>
              <a:t> = </a:t>
            </a:r>
            <a:r>
              <a:rPr lang="en-IN" b="0" i="0" dirty="0" err="1">
                <a:solidFill>
                  <a:schemeClr val="bg1"/>
                </a:solidFill>
                <a:effectLst/>
                <a:latin typeface="Bell MT" panose="02020503060305020303" pitchFamily="18" charset="0"/>
              </a:rPr>
              <a:t>grid_obj.fit</a:t>
            </a:r>
            <a:r>
              <a:rPr lang="en-IN" b="0" i="0" dirty="0">
                <a:solidFill>
                  <a:schemeClr val="bg1"/>
                </a:solidFill>
                <a:effectLst/>
                <a:latin typeface="Bell MT" panose="02020503060305020303" pitchFamily="18" charset="0"/>
              </a:rPr>
              <a:t>(</a:t>
            </a:r>
            <a:r>
              <a:rPr lang="en-IN" b="0" i="0" dirty="0" err="1">
                <a:solidFill>
                  <a:schemeClr val="bg1"/>
                </a:solidFill>
                <a:effectLst/>
                <a:latin typeface="Bell MT" panose="02020503060305020303" pitchFamily="18" charset="0"/>
              </a:rPr>
              <a:t>X_train</a:t>
            </a:r>
            <a:r>
              <a:rPr lang="en-IN" b="0" i="0" dirty="0">
                <a:solidFill>
                  <a:schemeClr val="bg1"/>
                </a:solidFill>
                <a:effectLst/>
                <a:latin typeface="Bell MT" panose="02020503060305020303" pitchFamily="18" charset="0"/>
              </a:rPr>
              <a:t>, </a:t>
            </a:r>
            <a:r>
              <a:rPr lang="en-IN" b="0" i="0" dirty="0" err="1">
                <a:solidFill>
                  <a:schemeClr val="bg1"/>
                </a:solidFill>
                <a:effectLst/>
                <a:latin typeface="Bell MT" panose="02020503060305020303" pitchFamily="18" charset="0"/>
              </a:rPr>
              <a:t>y_train</a:t>
            </a:r>
            <a:r>
              <a:rPr lang="en-IN" b="0" i="0" dirty="0">
                <a:solidFill>
                  <a:schemeClr val="bg1"/>
                </a:solidFill>
                <a:effectLst/>
                <a:latin typeface="Bell MT" panose="02020503060305020303" pitchFamily="18" charset="0"/>
              </a:rPr>
              <a:t>)  </a:t>
            </a:r>
          </a:p>
          <a:p>
            <a:pPr algn="just"/>
            <a:r>
              <a:rPr lang="en-IN" b="0" i="0" dirty="0" err="1">
                <a:solidFill>
                  <a:schemeClr val="bg1"/>
                </a:solidFill>
                <a:effectLst/>
                <a:latin typeface="Bell MT" panose="02020503060305020303" pitchFamily="18" charset="0"/>
              </a:rPr>
              <a:t>best_fit</a:t>
            </a:r>
            <a:r>
              <a:rPr lang="en-IN" b="0" i="0" dirty="0">
                <a:solidFill>
                  <a:schemeClr val="bg1"/>
                </a:solidFill>
                <a:effectLst/>
                <a:latin typeface="Bell MT" panose="02020503060305020303" pitchFamily="18" charset="0"/>
              </a:rPr>
              <a:t> = </a:t>
            </a:r>
            <a:r>
              <a:rPr lang="en-IN" b="0" i="0" dirty="0" err="1">
                <a:solidFill>
                  <a:schemeClr val="bg1"/>
                </a:solidFill>
                <a:effectLst/>
                <a:latin typeface="Bell MT" panose="02020503060305020303" pitchFamily="18" charset="0"/>
              </a:rPr>
              <a:t>grid_fit.best_estimator</a:t>
            </a:r>
            <a:r>
              <a:rPr lang="en-IN" b="0" i="0" dirty="0">
                <a:solidFill>
                  <a:schemeClr val="bg1"/>
                </a:solidFill>
                <a:effectLst/>
                <a:latin typeface="Bell MT" panose="02020503060305020303" pitchFamily="18" charset="0"/>
              </a:rPr>
              <a:t>_  </a:t>
            </a:r>
          </a:p>
          <a:p>
            <a:pPr algn="just"/>
            <a:r>
              <a:rPr lang="en-IN" b="0" i="0" dirty="0" err="1">
                <a:solidFill>
                  <a:schemeClr val="bg1"/>
                </a:solidFill>
                <a:effectLst/>
                <a:latin typeface="Bell MT" panose="02020503060305020303" pitchFamily="18" charset="0"/>
              </a:rPr>
              <a:t>best_fit.predict</a:t>
            </a:r>
            <a:r>
              <a:rPr lang="en-IN" b="0" i="0" dirty="0">
                <a:solidFill>
                  <a:schemeClr val="bg1"/>
                </a:solidFill>
                <a:effectLst/>
                <a:latin typeface="Bell MT" panose="02020503060305020303" pitchFamily="18" charset="0"/>
              </a:rPr>
              <a:t>(</a:t>
            </a:r>
            <a:r>
              <a:rPr lang="en-IN" b="0" i="0" dirty="0" err="1">
                <a:solidFill>
                  <a:schemeClr val="bg1"/>
                </a:solidFill>
                <a:effectLst/>
                <a:latin typeface="Bell MT" panose="02020503060305020303" pitchFamily="18" charset="0"/>
              </a:rPr>
              <a:t>X_test</a:t>
            </a:r>
            <a:r>
              <a:rPr lang="en-IN" b="0" i="0" dirty="0">
                <a:solidFill>
                  <a:schemeClr val="bg1"/>
                </a:solidFill>
                <a:effectLst/>
                <a:latin typeface="Bell MT" panose="02020503060305020303" pitchFamily="18" charset="0"/>
              </a:rPr>
              <a:t>)  </a:t>
            </a:r>
          </a:p>
        </p:txBody>
      </p:sp>
      <p:pic>
        <p:nvPicPr>
          <p:cNvPr id="15" name="Picture 14">
            <a:extLst>
              <a:ext uri="{FF2B5EF4-FFF2-40B4-BE49-F238E27FC236}">
                <a16:creationId xmlns:a16="http://schemas.microsoft.com/office/drawing/2014/main" id="{43431CC8-9983-4931-65BC-0EEB6CAEFCC3}"/>
              </a:ext>
            </a:extLst>
          </p:cNvPr>
          <p:cNvPicPr>
            <a:picLocks noChangeAspect="1"/>
          </p:cNvPicPr>
          <p:nvPr/>
        </p:nvPicPr>
        <p:blipFill>
          <a:blip r:embed="rId4"/>
          <a:stretch>
            <a:fillRect/>
          </a:stretch>
        </p:blipFill>
        <p:spPr>
          <a:xfrm>
            <a:off x="2612004" y="4651514"/>
            <a:ext cx="5005346" cy="2012698"/>
          </a:xfrm>
          <a:prstGeom prst="rect">
            <a:avLst/>
          </a:prstGeom>
        </p:spPr>
      </p:pic>
      <p:sp>
        <p:nvSpPr>
          <p:cNvPr id="17" name="TextBox 16">
            <a:extLst>
              <a:ext uri="{FF2B5EF4-FFF2-40B4-BE49-F238E27FC236}">
                <a16:creationId xmlns:a16="http://schemas.microsoft.com/office/drawing/2014/main" id="{390123BE-DCF8-6A42-1EF3-9C525B5ED19B}"/>
              </a:ext>
            </a:extLst>
          </p:cNvPr>
          <p:cNvSpPr txBox="1"/>
          <p:nvPr/>
        </p:nvSpPr>
        <p:spPr>
          <a:xfrm>
            <a:off x="673874" y="4651514"/>
            <a:ext cx="6118528" cy="369332"/>
          </a:xfrm>
          <a:prstGeom prst="rect">
            <a:avLst/>
          </a:prstGeom>
          <a:noFill/>
        </p:spPr>
        <p:txBody>
          <a:bodyPr wrap="square">
            <a:spAutoFit/>
          </a:bodyPr>
          <a:lstStyle/>
          <a:p>
            <a:r>
              <a:rPr lang="en-IN" b="1" i="0" dirty="0">
                <a:solidFill>
                  <a:schemeClr val="bg1"/>
                </a:solidFill>
                <a:effectLst/>
                <a:latin typeface="Bell MT" panose="02020503060305020303" pitchFamily="18" charset="0"/>
              </a:rPr>
              <a:t>Output:</a:t>
            </a:r>
            <a:endParaRPr lang="en-IN" dirty="0">
              <a:solidFill>
                <a:schemeClr val="bg1"/>
              </a:solidFill>
              <a:latin typeface="Bell MT" panose="02020503060305020303" pitchFamily="18" charset="0"/>
            </a:endParaRPr>
          </a:p>
        </p:txBody>
      </p:sp>
    </p:spTree>
    <p:extLst>
      <p:ext uri="{BB962C8B-B14F-4D97-AF65-F5344CB8AC3E}">
        <p14:creationId xmlns:p14="http://schemas.microsoft.com/office/powerpoint/2010/main" val="3539259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18FCE85-0BB0-DC65-D9A2-8274C3E8C0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itle 8">
            <a:extLst>
              <a:ext uri="{FF2B5EF4-FFF2-40B4-BE49-F238E27FC236}">
                <a16:creationId xmlns:a16="http://schemas.microsoft.com/office/drawing/2014/main" id="{5BCD928B-4FC8-3A02-BF07-7E02EE3456F4}"/>
              </a:ext>
            </a:extLst>
          </p:cNvPr>
          <p:cNvSpPr>
            <a:spLocks noGrp="1"/>
          </p:cNvSpPr>
          <p:nvPr>
            <p:ph type="title"/>
          </p:nvPr>
        </p:nvSpPr>
        <p:spPr>
          <a:xfrm>
            <a:off x="273657" y="428736"/>
            <a:ext cx="3383944" cy="660593"/>
          </a:xfrm>
        </p:spPr>
        <p:txBody>
          <a:bodyPr>
            <a:normAutofit/>
          </a:bodyPr>
          <a:lstStyle/>
          <a:p>
            <a:r>
              <a:rPr lang="en-US" sz="3600" dirty="0">
                <a:solidFill>
                  <a:schemeClr val="bg1"/>
                </a:solidFill>
                <a:latin typeface="Aldhabi" panose="01000000000000000000" pitchFamily="2" charset="-78"/>
                <a:cs typeface="Aldhabi" panose="01000000000000000000" pitchFamily="2" charset="-78"/>
              </a:rPr>
              <a:t>PROBLEM STATEMENT</a:t>
            </a:r>
            <a:endParaRPr lang="en-IN" sz="3600" dirty="0">
              <a:solidFill>
                <a:schemeClr val="bg1"/>
              </a:solidFill>
              <a:latin typeface="Aldhabi" panose="01000000000000000000" pitchFamily="2" charset="-78"/>
              <a:cs typeface="Aldhabi" panose="01000000000000000000" pitchFamily="2" charset="-78"/>
            </a:endParaRPr>
          </a:p>
        </p:txBody>
      </p:sp>
      <p:sp>
        <p:nvSpPr>
          <p:cNvPr id="10" name="Content Placeholder 9">
            <a:extLst>
              <a:ext uri="{FF2B5EF4-FFF2-40B4-BE49-F238E27FC236}">
                <a16:creationId xmlns:a16="http://schemas.microsoft.com/office/drawing/2014/main" id="{A321D205-CA91-0784-DB42-0F8586100717}"/>
              </a:ext>
            </a:extLst>
          </p:cNvPr>
          <p:cNvSpPr>
            <a:spLocks noGrp="1"/>
          </p:cNvSpPr>
          <p:nvPr>
            <p:ph idx="1"/>
          </p:nvPr>
        </p:nvSpPr>
        <p:spPr>
          <a:xfrm>
            <a:off x="532737" y="1470990"/>
            <a:ext cx="10932381" cy="5127391"/>
          </a:xfrm>
        </p:spPr>
        <p:txBody>
          <a:bodyPr>
            <a:normAutofit/>
          </a:bodyPr>
          <a:lstStyle/>
          <a:p>
            <a:pPr algn="just"/>
            <a:r>
              <a:rPr lang="en-US" sz="2000" b="1" i="0" u="sng" dirty="0">
                <a:solidFill>
                  <a:schemeClr val="bg1"/>
                </a:solidFill>
                <a:effectLst>
                  <a:outerShdw blurRad="38100" dist="38100" dir="2700000" algn="tl">
                    <a:srgbClr val="000000">
                      <a:alpha val="43137"/>
                    </a:srgbClr>
                  </a:outerShdw>
                </a:effectLst>
                <a:latin typeface="Bell MT" panose="02020503060305020303" pitchFamily="18" charset="0"/>
              </a:rPr>
              <a:t>Data Collection</a:t>
            </a:r>
            <a:r>
              <a:rPr lang="en-US" sz="2000" b="1" i="0" dirty="0">
                <a:solidFill>
                  <a:schemeClr val="bg1"/>
                </a:solidFill>
                <a:effectLst/>
                <a:latin typeface="Bell MT" panose="02020503060305020303" pitchFamily="18" charset="0"/>
              </a:rPr>
              <a:t>:</a:t>
            </a:r>
            <a:r>
              <a:rPr lang="en-US" sz="2000" b="0" i="0" dirty="0">
                <a:solidFill>
                  <a:schemeClr val="bg1"/>
                </a:solidFill>
                <a:effectLst/>
                <a:latin typeface="Bell MT" panose="02020503060305020303" pitchFamily="18" charset="0"/>
              </a:rPr>
              <a:t> Gather historical earthquake data, including information on the date, time, location, magnitude, depth, and any relevant environmental factors (e.g., tectonic plate boundaries, fault lines, geological features, weather conditions, etc.).</a:t>
            </a:r>
          </a:p>
          <a:p>
            <a:pPr algn="just"/>
            <a:r>
              <a:rPr lang="en-US" sz="2000" b="1" i="0" u="sng" dirty="0">
                <a:solidFill>
                  <a:schemeClr val="bg1"/>
                </a:solidFill>
                <a:effectLst>
                  <a:outerShdw blurRad="38100" dist="38100" dir="2700000" algn="tl">
                    <a:srgbClr val="000000">
                      <a:alpha val="43137"/>
                    </a:srgbClr>
                  </a:outerShdw>
                </a:effectLst>
                <a:latin typeface="Bell MT" panose="02020503060305020303" pitchFamily="18" charset="0"/>
              </a:rPr>
              <a:t>Data Preprocessing</a:t>
            </a:r>
            <a:r>
              <a:rPr lang="en-US" sz="2000" b="1" i="0" dirty="0">
                <a:solidFill>
                  <a:schemeClr val="bg1"/>
                </a:solidFill>
                <a:effectLst/>
                <a:latin typeface="Bell MT" panose="02020503060305020303" pitchFamily="18" charset="0"/>
              </a:rPr>
              <a:t>:</a:t>
            </a:r>
            <a:r>
              <a:rPr lang="en-US" sz="2000" b="0" i="0" dirty="0">
                <a:solidFill>
                  <a:schemeClr val="bg1"/>
                </a:solidFill>
                <a:effectLst/>
                <a:latin typeface="Bell MT" panose="02020503060305020303" pitchFamily="18" charset="0"/>
              </a:rPr>
              <a:t> Clean and preprocess the collected data, including handling missing values, outliers, and converting data into a suitable format for model training.</a:t>
            </a:r>
          </a:p>
          <a:p>
            <a:pPr algn="just"/>
            <a:r>
              <a:rPr lang="en-US" sz="2000" b="1" i="0" u="sng" dirty="0">
                <a:solidFill>
                  <a:schemeClr val="bg1"/>
                </a:solidFill>
                <a:effectLst>
                  <a:outerShdw blurRad="38100" dist="38100" dir="2700000" algn="tl">
                    <a:srgbClr val="000000">
                      <a:alpha val="43137"/>
                    </a:srgbClr>
                  </a:outerShdw>
                </a:effectLst>
                <a:latin typeface="Bell MT" panose="02020503060305020303" pitchFamily="18" charset="0"/>
              </a:rPr>
              <a:t>Feature Engineering</a:t>
            </a:r>
            <a:r>
              <a:rPr lang="en-US" sz="2000" b="1" i="0" dirty="0">
                <a:solidFill>
                  <a:schemeClr val="bg1"/>
                </a:solidFill>
                <a:effectLst/>
                <a:latin typeface="Bell MT" panose="02020503060305020303" pitchFamily="18" charset="0"/>
              </a:rPr>
              <a:t>:</a:t>
            </a:r>
            <a:r>
              <a:rPr lang="en-US" sz="2000" b="0" i="0" dirty="0">
                <a:solidFill>
                  <a:schemeClr val="bg1"/>
                </a:solidFill>
                <a:effectLst/>
                <a:latin typeface="Bell MT" panose="02020503060305020303" pitchFamily="18" charset="0"/>
              </a:rPr>
              <a:t> Extract or create relevant features from the data, such as distance from fault lines, historical seismic activity in the region, and other geospatial and environmental factors.</a:t>
            </a:r>
          </a:p>
          <a:p>
            <a:pPr algn="just"/>
            <a:r>
              <a:rPr lang="en-US" sz="2000" b="1" i="0" u="sng" dirty="0">
                <a:solidFill>
                  <a:schemeClr val="bg1"/>
                </a:solidFill>
                <a:effectLst>
                  <a:outerShdw blurRad="38100" dist="38100" dir="2700000" algn="tl">
                    <a:srgbClr val="000000">
                      <a:alpha val="43137"/>
                    </a:srgbClr>
                  </a:outerShdw>
                </a:effectLst>
                <a:latin typeface="Bell MT" panose="02020503060305020303" pitchFamily="18" charset="0"/>
              </a:rPr>
              <a:t>Model Selection</a:t>
            </a:r>
            <a:r>
              <a:rPr lang="en-US" sz="2000" b="1" i="0" dirty="0">
                <a:solidFill>
                  <a:schemeClr val="bg1"/>
                </a:solidFill>
                <a:effectLst/>
                <a:latin typeface="Bell MT" panose="02020503060305020303" pitchFamily="18" charset="0"/>
              </a:rPr>
              <a:t>:</a:t>
            </a:r>
            <a:r>
              <a:rPr lang="en-US" sz="2000" b="0" i="0" dirty="0">
                <a:solidFill>
                  <a:schemeClr val="bg1"/>
                </a:solidFill>
                <a:effectLst/>
                <a:latin typeface="Bell MT" panose="02020503060305020303" pitchFamily="18" charset="0"/>
              </a:rPr>
              <a:t> Choose an appropriate machine learning algorithm (e.g., regression, classification, time series forecasting) to build the earthquake prediction model. Consider methods such as logistic regression, support vector machines, random forests, neural networks, or time series models.</a:t>
            </a:r>
          </a:p>
          <a:p>
            <a:pPr algn="just"/>
            <a:r>
              <a:rPr lang="en-US" sz="2000" b="1" i="0" u="sng" dirty="0">
                <a:solidFill>
                  <a:schemeClr val="bg1"/>
                </a:solidFill>
                <a:effectLst>
                  <a:outerShdw blurRad="38100" dist="38100" dir="2700000" algn="tl">
                    <a:srgbClr val="000000">
                      <a:alpha val="43137"/>
                    </a:srgbClr>
                  </a:outerShdw>
                </a:effectLst>
                <a:latin typeface="Bell MT" panose="02020503060305020303" pitchFamily="18" charset="0"/>
              </a:rPr>
              <a:t>Model Training</a:t>
            </a:r>
            <a:r>
              <a:rPr lang="en-US" sz="2000" b="1" i="0" dirty="0">
                <a:solidFill>
                  <a:schemeClr val="bg1"/>
                </a:solidFill>
                <a:effectLst/>
                <a:latin typeface="Bell MT" panose="02020503060305020303" pitchFamily="18" charset="0"/>
              </a:rPr>
              <a:t>:</a:t>
            </a:r>
            <a:r>
              <a:rPr lang="en-US" sz="2000" b="0" i="0" dirty="0">
                <a:solidFill>
                  <a:schemeClr val="bg1"/>
                </a:solidFill>
                <a:effectLst/>
                <a:latin typeface="Bell MT" panose="02020503060305020303" pitchFamily="18" charset="0"/>
              </a:rPr>
              <a:t> Split the data into training and testing sets and train the selected model on the historical earthquake data. Fine-tune hyperparameters to optimize model performance.</a:t>
            </a:r>
          </a:p>
          <a:p>
            <a:pPr algn="just"/>
            <a:r>
              <a:rPr lang="en-US" sz="2000" b="1" i="0" u="sng" dirty="0">
                <a:solidFill>
                  <a:schemeClr val="bg1"/>
                </a:solidFill>
                <a:effectLst>
                  <a:outerShdw blurRad="38100" dist="38100" dir="2700000" algn="tl">
                    <a:srgbClr val="000000">
                      <a:alpha val="43137"/>
                    </a:srgbClr>
                  </a:outerShdw>
                </a:effectLst>
                <a:latin typeface="Bell MT" panose="02020503060305020303" pitchFamily="18" charset="0"/>
              </a:rPr>
              <a:t>Evaluation</a:t>
            </a:r>
            <a:r>
              <a:rPr lang="en-US" sz="2000" b="1" i="0" dirty="0">
                <a:solidFill>
                  <a:schemeClr val="bg1"/>
                </a:solidFill>
                <a:effectLst/>
                <a:latin typeface="Bell MT" panose="02020503060305020303" pitchFamily="18" charset="0"/>
              </a:rPr>
              <a:t>:</a:t>
            </a:r>
            <a:r>
              <a:rPr lang="en-US" sz="2000" b="0" i="0" dirty="0">
                <a:solidFill>
                  <a:schemeClr val="bg1"/>
                </a:solidFill>
                <a:effectLst/>
                <a:latin typeface="Bell MT" panose="02020503060305020303" pitchFamily="18" charset="0"/>
              </a:rPr>
              <a:t> Evaluate the model's performance using appropriate metrics, such as accuracy, precision, recall, F1-score, or RMSE (Root Mean Square Error) for regression models.</a:t>
            </a:r>
          </a:p>
        </p:txBody>
      </p:sp>
    </p:spTree>
    <p:extLst>
      <p:ext uri="{BB962C8B-B14F-4D97-AF65-F5344CB8AC3E}">
        <p14:creationId xmlns:p14="http://schemas.microsoft.com/office/powerpoint/2010/main" val="3365925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BE4ECE7-F163-AD74-D254-3902FCC9B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3" name="TextBox 2">
            <a:extLst>
              <a:ext uri="{FF2B5EF4-FFF2-40B4-BE49-F238E27FC236}">
                <a16:creationId xmlns:a16="http://schemas.microsoft.com/office/drawing/2014/main" id="{F46D3CDA-90B4-E89A-08A3-CB126E1F8616}"/>
              </a:ext>
            </a:extLst>
          </p:cNvPr>
          <p:cNvSpPr txBox="1"/>
          <p:nvPr/>
        </p:nvSpPr>
        <p:spPr>
          <a:xfrm>
            <a:off x="137160" y="379876"/>
            <a:ext cx="6094674" cy="707886"/>
          </a:xfrm>
          <a:prstGeom prst="rect">
            <a:avLst/>
          </a:prstGeom>
          <a:noFill/>
        </p:spPr>
        <p:txBody>
          <a:bodyPr wrap="square">
            <a:spAutoFit/>
          </a:bodyPr>
          <a:lstStyle/>
          <a:p>
            <a:pPr algn="just"/>
            <a:r>
              <a:rPr lang="en-IN" sz="4000" b="0" i="0" dirty="0">
                <a:solidFill>
                  <a:schemeClr val="bg1"/>
                </a:solidFill>
                <a:effectLst/>
                <a:latin typeface="Aldhabi" panose="01000000000000000000" pitchFamily="2" charset="-78"/>
                <a:cs typeface="Aldhabi" panose="01000000000000000000" pitchFamily="2" charset="-78"/>
              </a:rPr>
              <a:t>Neural Network Model</a:t>
            </a:r>
          </a:p>
        </p:txBody>
      </p:sp>
      <p:sp>
        <p:nvSpPr>
          <p:cNvPr id="5" name="TextBox 4">
            <a:extLst>
              <a:ext uri="{FF2B5EF4-FFF2-40B4-BE49-F238E27FC236}">
                <a16:creationId xmlns:a16="http://schemas.microsoft.com/office/drawing/2014/main" id="{30410E35-57E0-8017-E82E-456011001D49}"/>
              </a:ext>
            </a:extLst>
          </p:cNvPr>
          <p:cNvSpPr txBox="1"/>
          <p:nvPr/>
        </p:nvSpPr>
        <p:spPr>
          <a:xfrm>
            <a:off x="564544" y="1156340"/>
            <a:ext cx="11487414" cy="1477328"/>
          </a:xfrm>
          <a:prstGeom prst="rect">
            <a:avLst/>
          </a:prstGeom>
          <a:noFill/>
        </p:spPr>
        <p:txBody>
          <a:bodyPr wrap="square">
            <a:spAutoFit/>
          </a:bodyPr>
          <a:lstStyle/>
          <a:p>
            <a:r>
              <a:rPr lang="en-US" b="0" i="0" dirty="0">
                <a:solidFill>
                  <a:schemeClr val="bg1"/>
                </a:solidFill>
                <a:effectLst/>
                <a:latin typeface="Bell MT" panose="02020503060305020303" pitchFamily="18" charset="0"/>
              </a:rPr>
              <a:t>A neural network model can be employed to forecast earthquakes by examining diverse elements and trends in seismic data. This model harnesses the capabilities of neural networks, which draw inspiration from the neural connections of the human brain, to analyze intricate data and reveal hidden relationships and patterns. By training the neural network on historical earthquake data, it can acquire the ability to identify precursor signals and patterns that indicate the probability of an upcoming earthquake.</a:t>
            </a:r>
            <a:endParaRPr lang="en-IN" dirty="0">
              <a:solidFill>
                <a:schemeClr val="bg1"/>
              </a:solidFill>
              <a:latin typeface="Bell MT" panose="02020503060305020303" pitchFamily="18" charset="0"/>
            </a:endParaRPr>
          </a:p>
        </p:txBody>
      </p:sp>
      <p:sp>
        <p:nvSpPr>
          <p:cNvPr id="7" name="TextBox 6">
            <a:extLst>
              <a:ext uri="{FF2B5EF4-FFF2-40B4-BE49-F238E27FC236}">
                <a16:creationId xmlns:a16="http://schemas.microsoft.com/office/drawing/2014/main" id="{B87CC8EB-0C67-1498-A1FC-AA1E5DDDE4A3}"/>
              </a:ext>
            </a:extLst>
          </p:cNvPr>
          <p:cNvSpPr txBox="1"/>
          <p:nvPr/>
        </p:nvSpPr>
        <p:spPr>
          <a:xfrm>
            <a:off x="1412789" y="2961662"/>
            <a:ext cx="9366422" cy="3416320"/>
          </a:xfrm>
          <a:prstGeom prst="rect">
            <a:avLst/>
          </a:prstGeom>
          <a:noFill/>
        </p:spPr>
        <p:txBody>
          <a:bodyPr wrap="square">
            <a:spAutoFit/>
          </a:bodyPr>
          <a:lstStyle/>
          <a:p>
            <a:pPr algn="just"/>
            <a:r>
              <a:rPr lang="en-IN" b="0" i="0" dirty="0">
                <a:solidFill>
                  <a:schemeClr val="bg1"/>
                </a:solidFill>
                <a:effectLst/>
                <a:latin typeface="Bell MT" panose="02020503060305020303" pitchFamily="18" charset="0"/>
              </a:rPr>
              <a:t>from </a:t>
            </a:r>
            <a:r>
              <a:rPr lang="en-IN" b="0" i="0" dirty="0" err="1">
                <a:solidFill>
                  <a:schemeClr val="bg1"/>
                </a:solidFill>
                <a:effectLst/>
                <a:latin typeface="Bell MT" panose="02020503060305020303" pitchFamily="18" charset="0"/>
              </a:rPr>
              <a:t>keras.models</a:t>
            </a:r>
            <a:r>
              <a:rPr lang="en-IN" b="0" i="0" dirty="0">
                <a:solidFill>
                  <a:schemeClr val="bg1"/>
                </a:solidFill>
                <a:effectLst/>
                <a:latin typeface="Bell MT" panose="02020503060305020303" pitchFamily="18" charset="0"/>
              </a:rPr>
              <a:t> </a:t>
            </a:r>
            <a:r>
              <a:rPr lang="en-IN" b="1" i="0" dirty="0">
                <a:solidFill>
                  <a:schemeClr val="bg1"/>
                </a:solidFill>
                <a:effectLst/>
                <a:latin typeface="Bell MT" panose="02020503060305020303" pitchFamily="18" charset="0"/>
              </a:rPr>
              <a:t>import</a:t>
            </a:r>
            <a:r>
              <a:rPr lang="en-IN" b="0" i="0" dirty="0">
                <a:solidFill>
                  <a:schemeClr val="bg1"/>
                </a:solidFill>
                <a:effectLst/>
                <a:latin typeface="Bell MT" panose="02020503060305020303" pitchFamily="18" charset="0"/>
              </a:rPr>
              <a:t> Sequential  </a:t>
            </a:r>
          </a:p>
          <a:p>
            <a:pPr algn="just"/>
            <a:r>
              <a:rPr lang="en-IN" b="0" i="0" dirty="0">
                <a:solidFill>
                  <a:schemeClr val="bg1"/>
                </a:solidFill>
                <a:effectLst/>
                <a:latin typeface="Bell MT" panose="02020503060305020303" pitchFamily="18" charset="0"/>
              </a:rPr>
              <a:t>from </a:t>
            </a:r>
            <a:r>
              <a:rPr lang="en-IN" b="0" i="0" dirty="0" err="1">
                <a:solidFill>
                  <a:schemeClr val="bg1"/>
                </a:solidFill>
                <a:effectLst/>
                <a:latin typeface="Bell MT" panose="02020503060305020303" pitchFamily="18" charset="0"/>
              </a:rPr>
              <a:t>keras.layers</a:t>
            </a:r>
            <a:r>
              <a:rPr lang="en-IN" b="0" i="0" dirty="0">
                <a:solidFill>
                  <a:schemeClr val="bg1"/>
                </a:solidFill>
                <a:effectLst/>
                <a:latin typeface="Bell MT" panose="02020503060305020303" pitchFamily="18" charset="0"/>
              </a:rPr>
              <a:t> </a:t>
            </a:r>
            <a:r>
              <a:rPr lang="en-IN" b="1" i="0" dirty="0">
                <a:solidFill>
                  <a:schemeClr val="bg1"/>
                </a:solidFill>
                <a:effectLst/>
                <a:latin typeface="Bell MT" panose="02020503060305020303" pitchFamily="18" charset="0"/>
              </a:rPr>
              <a:t>import</a:t>
            </a:r>
            <a:r>
              <a:rPr lang="en-IN" b="0" i="0" dirty="0">
                <a:solidFill>
                  <a:schemeClr val="bg1"/>
                </a:solidFill>
                <a:effectLst/>
                <a:latin typeface="Bell MT" panose="02020503060305020303" pitchFamily="18" charset="0"/>
              </a:rPr>
              <a:t> Dense  </a:t>
            </a:r>
          </a:p>
          <a:p>
            <a:pPr algn="just"/>
            <a:r>
              <a:rPr lang="en-IN" b="0" i="0" dirty="0">
                <a:solidFill>
                  <a:schemeClr val="bg1"/>
                </a:solidFill>
                <a:effectLst/>
                <a:latin typeface="Bell MT" panose="02020503060305020303" pitchFamily="18" charset="0"/>
              </a:rPr>
              <a:t>  </a:t>
            </a:r>
          </a:p>
          <a:p>
            <a:pPr algn="just"/>
            <a:r>
              <a:rPr lang="en-IN" b="0" i="0" dirty="0">
                <a:solidFill>
                  <a:schemeClr val="bg1"/>
                </a:solidFill>
                <a:effectLst/>
                <a:latin typeface="Bell MT" panose="02020503060305020303" pitchFamily="18" charset="0"/>
              </a:rPr>
              <a:t>def </a:t>
            </a:r>
            <a:r>
              <a:rPr lang="en-IN" b="0" i="0" dirty="0" err="1">
                <a:solidFill>
                  <a:schemeClr val="bg1"/>
                </a:solidFill>
                <a:effectLst/>
                <a:latin typeface="Bell MT" panose="02020503060305020303" pitchFamily="18" charset="0"/>
              </a:rPr>
              <a:t>create_model</a:t>
            </a:r>
            <a:r>
              <a:rPr lang="en-IN" b="0" i="0" dirty="0">
                <a:solidFill>
                  <a:schemeClr val="bg1"/>
                </a:solidFill>
                <a:effectLst/>
                <a:latin typeface="Bell MT" panose="02020503060305020303" pitchFamily="18" charset="0"/>
              </a:rPr>
              <a:t>(neurons, activation, optimizer, loss):  </a:t>
            </a:r>
          </a:p>
          <a:p>
            <a:pPr algn="just"/>
            <a:r>
              <a:rPr lang="en-IN" b="0" i="0" dirty="0">
                <a:solidFill>
                  <a:schemeClr val="bg1"/>
                </a:solidFill>
                <a:effectLst/>
                <a:latin typeface="Bell MT" panose="02020503060305020303" pitchFamily="18" charset="0"/>
              </a:rPr>
              <a:t>    model = Sequential()  </a:t>
            </a:r>
          </a:p>
          <a:p>
            <a:pPr algn="just"/>
            <a:r>
              <a:rPr lang="en-IN" b="0" i="0" dirty="0">
                <a:solidFill>
                  <a:schemeClr val="bg1"/>
                </a:solidFill>
                <a:effectLst/>
                <a:latin typeface="Bell MT" panose="02020503060305020303" pitchFamily="18" charset="0"/>
              </a:rPr>
              <a:t>    </a:t>
            </a:r>
            <a:r>
              <a:rPr lang="en-IN" b="0" i="0" dirty="0" err="1">
                <a:solidFill>
                  <a:schemeClr val="bg1"/>
                </a:solidFill>
                <a:effectLst/>
                <a:latin typeface="Bell MT" panose="02020503060305020303" pitchFamily="18" charset="0"/>
              </a:rPr>
              <a:t>model.add</a:t>
            </a:r>
            <a:r>
              <a:rPr lang="en-IN" b="0" i="0" dirty="0">
                <a:solidFill>
                  <a:schemeClr val="bg1"/>
                </a:solidFill>
                <a:effectLst/>
                <a:latin typeface="Bell MT" panose="02020503060305020303" pitchFamily="18" charset="0"/>
              </a:rPr>
              <a:t>(Dense(neurons, activation=activation, </a:t>
            </a:r>
            <a:r>
              <a:rPr lang="en-IN" b="0" i="0" dirty="0" err="1">
                <a:solidFill>
                  <a:schemeClr val="bg1"/>
                </a:solidFill>
                <a:effectLst/>
                <a:latin typeface="Bell MT" panose="02020503060305020303" pitchFamily="18" charset="0"/>
              </a:rPr>
              <a:t>input_shape</a:t>
            </a:r>
            <a:r>
              <a:rPr lang="en-IN" b="0" i="0" dirty="0">
                <a:solidFill>
                  <a:schemeClr val="bg1"/>
                </a:solidFill>
                <a:effectLst/>
                <a:latin typeface="Bell MT" panose="02020503060305020303" pitchFamily="18" charset="0"/>
              </a:rPr>
              <a:t>=(3,)))  </a:t>
            </a:r>
          </a:p>
          <a:p>
            <a:pPr algn="just"/>
            <a:r>
              <a:rPr lang="en-IN" b="0" i="0" dirty="0">
                <a:solidFill>
                  <a:schemeClr val="bg1"/>
                </a:solidFill>
                <a:effectLst/>
                <a:latin typeface="Bell MT" panose="02020503060305020303" pitchFamily="18" charset="0"/>
              </a:rPr>
              <a:t>    </a:t>
            </a:r>
            <a:r>
              <a:rPr lang="en-IN" b="0" i="0" dirty="0" err="1">
                <a:solidFill>
                  <a:schemeClr val="bg1"/>
                </a:solidFill>
                <a:effectLst/>
                <a:latin typeface="Bell MT" panose="02020503060305020303" pitchFamily="18" charset="0"/>
              </a:rPr>
              <a:t>model.add</a:t>
            </a:r>
            <a:r>
              <a:rPr lang="en-IN" b="0" i="0" dirty="0">
                <a:solidFill>
                  <a:schemeClr val="bg1"/>
                </a:solidFill>
                <a:effectLst/>
                <a:latin typeface="Bell MT" panose="02020503060305020303" pitchFamily="18" charset="0"/>
              </a:rPr>
              <a:t>(Dense(neurons, activation=activation))  </a:t>
            </a:r>
          </a:p>
          <a:p>
            <a:pPr algn="just"/>
            <a:r>
              <a:rPr lang="en-IN" b="0" i="0" dirty="0">
                <a:solidFill>
                  <a:schemeClr val="bg1"/>
                </a:solidFill>
                <a:effectLst/>
                <a:latin typeface="Bell MT" panose="02020503060305020303" pitchFamily="18" charset="0"/>
              </a:rPr>
              <a:t>    </a:t>
            </a:r>
            <a:r>
              <a:rPr lang="en-IN" b="0" i="0" dirty="0" err="1">
                <a:solidFill>
                  <a:schemeClr val="bg1"/>
                </a:solidFill>
                <a:effectLst/>
                <a:latin typeface="Bell MT" panose="02020503060305020303" pitchFamily="18" charset="0"/>
              </a:rPr>
              <a:t>model.add</a:t>
            </a:r>
            <a:r>
              <a:rPr lang="en-IN" b="0" i="0" dirty="0">
                <a:solidFill>
                  <a:schemeClr val="bg1"/>
                </a:solidFill>
                <a:effectLst/>
                <a:latin typeface="Bell MT" panose="02020503060305020303" pitchFamily="18" charset="0"/>
              </a:rPr>
              <a:t>(Dense(2, activation='</a:t>
            </a:r>
            <a:r>
              <a:rPr lang="en-IN" b="0" i="0" dirty="0" err="1">
                <a:solidFill>
                  <a:schemeClr val="bg1"/>
                </a:solidFill>
                <a:effectLst/>
                <a:latin typeface="Bell MT" panose="02020503060305020303" pitchFamily="18" charset="0"/>
              </a:rPr>
              <a:t>softmax</a:t>
            </a:r>
            <a:r>
              <a:rPr lang="en-IN" b="0" i="0" dirty="0">
                <a:solidFill>
                  <a:schemeClr val="bg1"/>
                </a:solidFill>
                <a:effectLst/>
                <a:latin typeface="Bell MT" panose="02020503060305020303" pitchFamily="18" charset="0"/>
              </a:rPr>
              <a:t>'))  </a:t>
            </a:r>
          </a:p>
          <a:p>
            <a:pPr algn="just"/>
            <a:r>
              <a:rPr lang="en-IN" b="0" i="0" dirty="0">
                <a:solidFill>
                  <a:schemeClr val="bg1"/>
                </a:solidFill>
                <a:effectLst/>
                <a:latin typeface="Bell MT" panose="02020503060305020303" pitchFamily="18" charset="0"/>
              </a:rPr>
              <a:t>      </a:t>
            </a:r>
          </a:p>
          <a:p>
            <a:pPr algn="just"/>
            <a:r>
              <a:rPr lang="en-IN" b="0" i="0" dirty="0">
                <a:solidFill>
                  <a:schemeClr val="bg1"/>
                </a:solidFill>
                <a:effectLst/>
                <a:latin typeface="Bell MT" panose="02020503060305020303" pitchFamily="18" charset="0"/>
              </a:rPr>
              <a:t>    </a:t>
            </a:r>
            <a:r>
              <a:rPr lang="en-IN" b="0" i="0" dirty="0" err="1">
                <a:solidFill>
                  <a:schemeClr val="bg1"/>
                </a:solidFill>
                <a:effectLst/>
                <a:latin typeface="Bell MT" panose="02020503060305020303" pitchFamily="18" charset="0"/>
              </a:rPr>
              <a:t>model.compile</a:t>
            </a:r>
            <a:r>
              <a:rPr lang="en-IN" b="0" i="0" dirty="0">
                <a:solidFill>
                  <a:schemeClr val="bg1"/>
                </a:solidFill>
                <a:effectLst/>
                <a:latin typeface="Bell MT" panose="02020503060305020303" pitchFamily="18" charset="0"/>
              </a:rPr>
              <a:t>(optimizer=optimizer, loss=loss, metrics=['accuracy'])  </a:t>
            </a:r>
          </a:p>
          <a:p>
            <a:pPr algn="just"/>
            <a:r>
              <a:rPr lang="en-IN" b="0" i="0" dirty="0">
                <a:solidFill>
                  <a:schemeClr val="bg1"/>
                </a:solidFill>
                <a:effectLst/>
                <a:latin typeface="Bell MT" panose="02020503060305020303" pitchFamily="18" charset="0"/>
              </a:rPr>
              <a:t>      </a:t>
            </a:r>
          </a:p>
          <a:p>
            <a:pPr algn="just"/>
            <a:r>
              <a:rPr lang="en-IN" b="0" i="0" dirty="0">
                <a:solidFill>
                  <a:schemeClr val="bg1"/>
                </a:solidFill>
                <a:effectLst/>
                <a:latin typeface="Bell MT" panose="02020503060305020303" pitchFamily="18" charset="0"/>
              </a:rPr>
              <a:t>  </a:t>
            </a:r>
            <a:r>
              <a:rPr lang="en-IN" b="1" i="0" dirty="0">
                <a:solidFill>
                  <a:schemeClr val="bg1"/>
                </a:solidFill>
                <a:effectLst/>
                <a:latin typeface="Bell MT" panose="02020503060305020303" pitchFamily="18" charset="0"/>
              </a:rPr>
              <a:t>return</a:t>
            </a:r>
            <a:r>
              <a:rPr lang="en-IN" b="0" i="0" dirty="0">
                <a:solidFill>
                  <a:schemeClr val="bg1"/>
                </a:solidFill>
                <a:effectLst/>
                <a:latin typeface="Bell MT" panose="02020503060305020303" pitchFamily="18" charset="0"/>
              </a:rPr>
              <a:t> model  </a:t>
            </a:r>
          </a:p>
        </p:txBody>
      </p:sp>
    </p:spTree>
    <p:extLst>
      <p:ext uri="{BB962C8B-B14F-4D97-AF65-F5344CB8AC3E}">
        <p14:creationId xmlns:p14="http://schemas.microsoft.com/office/powerpoint/2010/main" val="4149611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CED1D53-8A9B-8CF0-F459-215EABC4AD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CA629D73-709A-161C-024F-44796E0BB308}"/>
              </a:ext>
            </a:extLst>
          </p:cNvPr>
          <p:cNvSpPr txBox="1"/>
          <p:nvPr/>
        </p:nvSpPr>
        <p:spPr>
          <a:xfrm>
            <a:off x="0" y="82532"/>
            <a:ext cx="11944863" cy="3970318"/>
          </a:xfrm>
          <a:prstGeom prst="rect">
            <a:avLst/>
          </a:prstGeom>
          <a:noFill/>
        </p:spPr>
        <p:txBody>
          <a:bodyPr wrap="square">
            <a:spAutoFit/>
          </a:bodyPr>
          <a:lstStyle/>
          <a:p>
            <a:pPr algn="just"/>
            <a:r>
              <a:rPr lang="en-IN" b="0" i="0" dirty="0">
                <a:solidFill>
                  <a:schemeClr val="bg1"/>
                </a:solidFill>
                <a:effectLst/>
                <a:latin typeface="Bell MT" panose="02020503060305020303" pitchFamily="18" charset="0"/>
              </a:rPr>
              <a:t>from </a:t>
            </a:r>
            <a:r>
              <a:rPr lang="en-IN" b="0" i="0" dirty="0" err="1">
                <a:solidFill>
                  <a:schemeClr val="bg1"/>
                </a:solidFill>
                <a:effectLst/>
                <a:latin typeface="Bell MT" panose="02020503060305020303" pitchFamily="18" charset="0"/>
              </a:rPr>
              <a:t>keras.wrappers.scikit_learn</a:t>
            </a:r>
            <a:r>
              <a:rPr lang="en-IN" b="0" i="0" dirty="0">
                <a:solidFill>
                  <a:schemeClr val="bg1"/>
                </a:solidFill>
                <a:effectLst/>
                <a:latin typeface="Bell MT" panose="02020503060305020303" pitchFamily="18" charset="0"/>
              </a:rPr>
              <a:t> </a:t>
            </a:r>
            <a:r>
              <a:rPr lang="en-IN" b="1" i="0" dirty="0">
                <a:solidFill>
                  <a:schemeClr val="bg1"/>
                </a:solidFill>
                <a:effectLst/>
                <a:latin typeface="Bell MT" panose="02020503060305020303" pitchFamily="18" charset="0"/>
              </a:rPr>
              <a:t>import</a:t>
            </a:r>
            <a:r>
              <a:rPr lang="en-IN" b="0" i="0" dirty="0">
                <a:solidFill>
                  <a:schemeClr val="bg1"/>
                </a:solidFill>
                <a:effectLst/>
                <a:latin typeface="Bell MT" panose="02020503060305020303" pitchFamily="18" charset="0"/>
              </a:rPr>
              <a:t> </a:t>
            </a:r>
            <a:r>
              <a:rPr lang="en-IN" b="0" i="0" dirty="0" err="1">
                <a:solidFill>
                  <a:schemeClr val="bg1"/>
                </a:solidFill>
                <a:effectLst/>
                <a:latin typeface="Bell MT" panose="02020503060305020303" pitchFamily="18" charset="0"/>
              </a:rPr>
              <a:t>KerasClassifier</a:t>
            </a:r>
            <a:r>
              <a:rPr lang="en-IN" b="0" i="0" dirty="0">
                <a:solidFill>
                  <a:schemeClr val="bg1"/>
                </a:solidFill>
                <a:effectLst/>
                <a:latin typeface="Bell MT" panose="02020503060305020303" pitchFamily="18" charset="0"/>
              </a:rPr>
              <a:t>   </a:t>
            </a:r>
          </a:p>
          <a:p>
            <a:pPr algn="just"/>
            <a:r>
              <a:rPr lang="en-IN" b="0" i="0" dirty="0">
                <a:solidFill>
                  <a:schemeClr val="bg1"/>
                </a:solidFill>
                <a:effectLst/>
                <a:latin typeface="Bell MT" panose="02020503060305020303" pitchFamily="18" charset="0"/>
              </a:rPr>
              <a:t>model = </a:t>
            </a:r>
            <a:r>
              <a:rPr lang="en-IN" b="0" i="0" dirty="0" err="1">
                <a:solidFill>
                  <a:schemeClr val="bg1"/>
                </a:solidFill>
                <a:effectLst/>
                <a:latin typeface="Bell MT" panose="02020503060305020303" pitchFamily="18" charset="0"/>
              </a:rPr>
              <a:t>KerasClassifier</a:t>
            </a:r>
            <a:r>
              <a:rPr lang="en-IN" b="0" i="0" dirty="0">
                <a:solidFill>
                  <a:schemeClr val="bg1"/>
                </a:solidFill>
                <a:effectLst/>
                <a:latin typeface="Bell MT" panose="02020503060305020303" pitchFamily="18" charset="0"/>
              </a:rPr>
              <a:t>(</a:t>
            </a:r>
            <a:r>
              <a:rPr lang="en-IN" b="0" i="0" dirty="0" err="1">
                <a:solidFill>
                  <a:schemeClr val="bg1"/>
                </a:solidFill>
                <a:effectLst/>
                <a:latin typeface="Bell MT" panose="02020503060305020303" pitchFamily="18" charset="0"/>
              </a:rPr>
              <a:t>build_fn</a:t>
            </a:r>
            <a:r>
              <a:rPr lang="en-IN" b="0" i="0" dirty="0">
                <a:solidFill>
                  <a:schemeClr val="bg1"/>
                </a:solidFill>
                <a:effectLst/>
                <a:latin typeface="Bell MT" panose="02020503060305020303" pitchFamily="18" charset="0"/>
              </a:rPr>
              <a:t>=</a:t>
            </a:r>
            <a:r>
              <a:rPr lang="en-IN" b="0" i="0" dirty="0" err="1">
                <a:solidFill>
                  <a:schemeClr val="bg1"/>
                </a:solidFill>
                <a:effectLst/>
                <a:latin typeface="Bell MT" panose="02020503060305020303" pitchFamily="18" charset="0"/>
              </a:rPr>
              <a:t>create_model</a:t>
            </a:r>
            <a:r>
              <a:rPr lang="en-IN" b="0" i="0" dirty="0">
                <a:solidFill>
                  <a:schemeClr val="bg1"/>
                </a:solidFill>
                <a:effectLst/>
                <a:latin typeface="Bell MT" panose="02020503060305020303" pitchFamily="18" charset="0"/>
              </a:rPr>
              <a:t>, verbose=0)    </a:t>
            </a:r>
          </a:p>
          <a:p>
            <a:pPr algn="just"/>
            <a:r>
              <a:rPr lang="en-IN" b="0" i="0" dirty="0">
                <a:solidFill>
                  <a:schemeClr val="bg1"/>
                </a:solidFill>
                <a:effectLst/>
                <a:latin typeface="Bell MT" panose="02020503060305020303" pitchFamily="18" charset="0"/>
              </a:rPr>
              <a:t># neurons = [16, 64, 128, 256]  </a:t>
            </a:r>
          </a:p>
          <a:p>
            <a:pPr algn="just"/>
            <a:r>
              <a:rPr lang="en-IN" b="0" i="0" dirty="0">
                <a:solidFill>
                  <a:schemeClr val="bg1"/>
                </a:solidFill>
                <a:effectLst/>
                <a:latin typeface="Bell MT" panose="02020503060305020303" pitchFamily="18" charset="0"/>
              </a:rPr>
              <a:t>neurons = [16]  </a:t>
            </a:r>
          </a:p>
          <a:p>
            <a:pPr algn="just"/>
            <a:r>
              <a:rPr lang="en-IN" b="0" i="0" dirty="0">
                <a:solidFill>
                  <a:schemeClr val="bg1"/>
                </a:solidFill>
                <a:effectLst/>
                <a:latin typeface="Bell MT" panose="02020503060305020303" pitchFamily="18" charset="0"/>
              </a:rPr>
              <a:t># </a:t>
            </a:r>
            <a:r>
              <a:rPr lang="en-IN" b="0" i="0" dirty="0" err="1">
                <a:solidFill>
                  <a:schemeClr val="bg1"/>
                </a:solidFill>
                <a:effectLst/>
                <a:latin typeface="Bell MT" panose="02020503060305020303" pitchFamily="18" charset="0"/>
              </a:rPr>
              <a:t>batch_size</a:t>
            </a:r>
            <a:r>
              <a:rPr lang="en-IN" b="0" i="0" dirty="0">
                <a:solidFill>
                  <a:schemeClr val="bg1"/>
                </a:solidFill>
                <a:effectLst/>
                <a:latin typeface="Bell MT" panose="02020503060305020303" pitchFamily="18" charset="0"/>
              </a:rPr>
              <a:t> = [10, 20, 50, 100]  </a:t>
            </a:r>
          </a:p>
          <a:p>
            <a:pPr algn="just"/>
            <a:r>
              <a:rPr lang="en-IN" b="0" i="0" dirty="0" err="1">
                <a:solidFill>
                  <a:schemeClr val="bg1"/>
                </a:solidFill>
                <a:effectLst/>
                <a:latin typeface="Bell MT" panose="02020503060305020303" pitchFamily="18" charset="0"/>
              </a:rPr>
              <a:t>batch_size</a:t>
            </a:r>
            <a:r>
              <a:rPr lang="en-IN" b="0" i="0" dirty="0">
                <a:solidFill>
                  <a:schemeClr val="bg1"/>
                </a:solidFill>
                <a:effectLst/>
                <a:latin typeface="Bell MT" panose="02020503060305020303" pitchFamily="18" charset="0"/>
              </a:rPr>
              <a:t> = [10]  </a:t>
            </a:r>
          </a:p>
          <a:p>
            <a:pPr algn="just"/>
            <a:r>
              <a:rPr lang="en-IN" b="0" i="0" dirty="0">
                <a:solidFill>
                  <a:schemeClr val="bg1"/>
                </a:solidFill>
                <a:effectLst/>
                <a:latin typeface="Bell MT" panose="02020503060305020303" pitchFamily="18" charset="0"/>
              </a:rPr>
              <a:t>epochs = [10]  </a:t>
            </a:r>
          </a:p>
          <a:p>
            <a:pPr algn="just"/>
            <a:r>
              <a:rPr lang="en-IN" b="0" i="0" dirty="0">
                <a:solidFill>
                  <a:schemeClr val="bg1"/>
                </a:solidFill>
                <a:effectLst/>
                <a:latin typeface="Bell MT" panose="02020503060305020303" pitchFamily="18" charset="0"/>
              </a:rPr>
              <a:t># activation = ['</a:t>
            </a:r>
            <a:r>
              <a:rPr lang="en-IN" b="0" i="0" dirty="0" err="1">
                <a:solidFill>
                  <a:schemeClr val="bg1"/>
                </a:solidFill>
                <a:effectLst/>
                <a:latin typeface="Bell MT" panose="02020503060305020303" pitchFamily="18" charset="0"/>
              </a:rPr>
              <a:t>relu</a:t>
            </a:r>
            <a:r>
              <a:rPr lang="en-IN" b="0" i="0" dirty="0">
                <a:solidFill>
                  <a:schemeClr val="bg1"/>
                </a:solidFill>
                <a:effectLst/>
                <a:latin typeface="Bell MT" panose="02020503060305020303" pitchFamily="18" charset="0"/>
              </a:rPr>
              <a:t>', 'tanh', 'sigmoid', '</a:t>
            </a:r>
            <a:r>
              <a:rPr lang="en-IN" b="0" i="0" dirty="0" err="1">
                <a:solidFill>
                  <a:schemeClr val="bg1"/>
                </a:solidFill>
                <a:effectLst/>
                <a:latin typeface="Bell MT" panose="02020503060305020303" pitchFamily="18" charset="0"/>
              </a:rPr>
              <a:t>hard_sigmoid</a:t>
            </a:r>
            <a:r>
              <a:rPr lang="en-IN" b="0" i="0" dirty="0">
                <a:solidFill>
                  <a:schemeClr val="bg1"/>
                </a:solidFill>
                <a:effectLst/>
                <a:latin typeface="Bell MT" panose="02020503060305020303" pitchFamily="18" charset="0"/>
              </a:rPr>
              <a:t>', 'linear', 'exponential']  </a:t>
            </a:r>
          </a:p>
          <a:p>
            <a:pPr algn="just"/>
            <a:r>
              <a:rPr lang="en-IN" b="0" i="0" dirty="0">
                <a:solidFill>
                  <a:schemeClr val="bg1"/>
                </a:solidFill>
                <a:effectLst/>
                <a:latin typeface="Bell MT" panose="02020503060305020303" pitchFamily="18" charset="0"/>
              </a:rPr>
              <a:t>activation = ['sigmoid', '</a:t>
            </a:r>
            <a:r>
              <a:rPr lang="en-IN" b="0" i="0" dirty="0" err="1">
                <a:solidFill>
                  <a:schemeClr val="bg1"/>
                </a:solidFill>
                <a:effectLst/>
                <a:latin typeface="Bell MT" panose="02020503060305020303" pitchFamily="18" charset="0"/>
              </a:rPr>
              <a:t>relu</a:t>
            </a:r>
            <a:r>
              <a:rPr lang="en-IN" b="0" i="0" dirty="0">
                <a:solidFill>
                  <a:schemeClr val="bg1"/>
                </a:solidFill>
                <a:effectLst/>
                <a:latin typeface="Bell MT" panose="02020503060305020303" pitchFamily="18" charset="0"/>
              </a:rPr>
              <a:t>']  </a:t>
            </a:r>
          </a:p>
          <a:p>
            <a:pPr algn="just"/>
            <a:r>
              <a:rPr lang="en-IN" b="0" i="0" dirty="0">
                <a:solidFill>
                  <a:schemeClr val="bg1"/>
                </a:solidFill>
                <a:effectLst/>
                <a:latin typeface="Bell MT" panose="02020503060305020303" pitchFamily="18" charset="0"/>
              </a:rPr>
              <a:t># optimizer = ['SGD', 'RMSprop', '</a:t>
            </a:r>
            <a:r>
              <a:rPr lang="en-IN" b="0" i="0" dirty="0" err="1">
                <a:solidFill>
                  <a:schemeClr val="bg1"/>
                </a:solidFill>
                <a:effectLst/>
                <a:latin typeface="Bell MT" panose="02020503060305020303" pitchFamily="18" charset="0"/>
              </a:rPr>
              <a:t>Adagrad</a:t>
            </a:r>
            <a:r>
              <a:rPr lang="en-IN" b="0" i="0" dirty="0">
                <a:solidFill>
                  <a:schemeClr val="bg1"/>
                </a:solidFill>
                <a:effectLst/>
                <a:latin typeface="Bell MT" panose="02020503060305020303" pitchFamily="18" charset="0"/>
              </a:rPr>
              <a:t>', '</a:t>
            </a:r>
            <a:r>
              <a:rPr lang="en-IN" b="0" i="0" dirty="0" err="1">
                <a:solidFill>
                  <a:schemeClr val="bg1"/>
                </a:solidFill>
                <a:effectLst/>
                <a:latin typeface="Bell MT" panose="02020503060305020303" pitchFamily="18" charset="0"/>
              </a:rPr>
              <a:t>Adadelta</a:t>
            </a:r>
            <a:r>
              <a:rPr lang="en-IN" b="0" i="0" dirty="0">
                <a:solidFill>
                  <a:schemeClr val="bg1"/>
                </a:solidFill>
                <a:effectLst/>
                <a:latin typeface="Bell MT" panose="02020503060305020303" pitchFamily="18" charset="0"/>
              </a:rPr>
              <a:t>', 'Adam', '</a:t>
            </a:r>
            <a:r>
              <a:rPr lang="en-IN" b="0" i="0" dirty="0" err="1">
                <a:solidFill>
                  <a:schemeClr val="bg1"/>
                </a:solidFill>
                <a:effectLst/>
                <a:latin typeface="Bell MT" panose="02020503060305020303" pitchFamily="18" charset="0"/>
              </a:rPr>
              <a:t>Adamax</a:t>
            </a:r>
            <a:r>
              <a:rPr lang="en-IN" b="0" i="0" dirty="0">
                <a:solidFill>
                  <a:schemeClr val="bg1"/>
                </a:solidFill>
                <a:effectLst/>
                <a:latin typeface="Bell MT" panose="02020503060305020303" pitchFamily="18" charset="0"/>
              </a:rPr>
              <a:t>', '</a:t>
            </a:r>
            <a:r>
              <a:rPr lang="en-IN" b="0" i="0" dirty="0" err="1">
                <a:solidFill>
                  <a:schemeClr val="bg1"/>
                </a:solidFill>
                <a:effectLst/>
                <a:latin typeface="Bell MT" panose="02020503060305020303" pitchFamily="18" charset="0"/>
              </a:rPr>
              <a:t>Nadam</a:t>
            </a:r>
            <a:r>
              <a:rPr lang="en-IN" b="0" i="0" dirty="0">
                <a:solidFill>
                  <a:schemeClr val="bg1"/>
                </a:solidFill>
                <a:effectLst/>
                <a:latin typeface="Bell MT" panose="02020503060305020303" pitchFamily="18" charset="0"/>
              </a:rPr>
              <a:t>']  </a:t>
            </a:r>
          </a:p>
          <a:p>
            <a:pPr algn="just"/>
            <a:r>
              <a:rPr lang="en-IN" b="0" i="0" dirty="0">
                <a:solidFill>
                  <a:schemeClr val="bg1"/>
                </a:solidFill>
                <a:effectLst/>
                <a:latin typeface="Bell MT" panose="02020503060305020303" pitchFamily="18" charset="0"/>
              </a:rPr>
              <a:t>optimizer = ['SGD', '</a:t>
            </a:r>
            <a:r>
              <a:rPr lang="en-IN" b="0" i="0" dirty="0" err="1">
                <a:solidFill>
                  <a:schemeClr val="bg1"/>
                </a:solidFill>
                <a:effectLst/>
                <a:latin typeface="Bell MT" panose="02020503060305020303" pitchFamily="18" charset="0"/>
              </a:rPr>
              <a:t>Adadelta</a:t>
            </a:r>
            <a:r>
              <a:rPr lang="en-IN" b="0" i="0" dirty="0">
                <a:solidFill>
                  <a:schemeClr val="bg1"/>
                </a:solidFill>
                <a:effectLst/>
                <a:latin typeface="Bell MT" panose="02020503060305020303" pitchFamily="18" charset="0"/>
              </a:rPr>
              <a:t>']  </a:t>
            </a:r>
          </a:p>
          <a:p>
            <a:pPr algn="just"/>
            <a:r>
              <a:rPr lang="en-IN" b="0" i="0" dirty="0">
                <a:solidFill>
                  <a:schemeClr val="bg1"/>
                </a:solidFill>
                <a:effectLst/>
                <a:latin typeface="Bell MT" panose="02020503060305020303" pitchFamily="18" charset="0"/>
              </a:rPr>
              <a:t>loss = ['</a:t>
            </a:r>
            <a:r>
              <a:rPr lang="en-IN" b="0" i="0" dirty="0" err="1">
                <a:solidFill>
                  <a:schemeClr val="bg1"/>
                </a:solidFill>
                <a:effectLst/>
                <a:latin typeface="Bell MT" panose="02020503060305020303" pitchFamily="18" charset="0"/>
              </a:rPr>
              <a:t>squared_hinge</a:t>
            </a:r>
            <a:r>
              <a:rPr lang="en-IN" b="0" i="0" dirty="0">
                <a:solidFill>
                  <a:schemeClr val="bg1"/>
                </a:solidFill>
                <a:effectLst/>
                <a:latin typeface="Bell MT" panose="02020503060305020303" pitchFamily="18" charset="0"/>
              </a:rPr>
              <a:t>']    </a:t>
            </a:r>
          </a:p>
          <a:p>
            <a:pPr algn="just"/>
            <a:r>
              <a:rPr lang="en-IN" b="0" i="0" dirty="0" err="1">
                <a:solidFill>
                  <a:schemeClr val="bg1"/>
                </a:solidFill>
                <a:effectLst/>
                <a:latin typeface="Bell MT" panose="02020503060305020303" pitchFamily="18" charset="0"/>
              </a:rPr>
              <a:t>param_grid</a:t>
            </a:r>
            <a:r>
              <a:rPr lang="en-IN" b="0" i="0" dirty="0">
                <a:solidFill>
                  <a:schemeClr val="bg1"/>
                </a:solidFill>
                <a:effectLst/>
                <a:latin typeface="Bell MT" panose="02020503060305020303" pitchFamily="18" charset="0"/>
              </a:rPr>
              <a:t> = </a:t>
            </a:r>
            <a:r>
              <a:rPr lang="en-IN" b="0" i="0" dirty="0" err="1">
                <a:solidFill>
                  <a:schemeClr val="bg1"/>
                </a:solidFill>
                <a:effectLst/>
                <a:latin typeface="Bell MT" panose="02020503060305020303" pitchFamily="18" charset="0"/>
              </a:rPr>
              <a:t>dict</a:t>
            </a:r>
            <a:r>
              <a:rPr lang="en-IN" b="0" i="0" dirty="0">
                <a:solidFill>
                  <a:schemeClr val="bg1"/>
                </a:solidFill>
                <a:effectLst/>
                <a:latin typeface="Bell MT" panose="02020503060305020303" pitchFamily="18" charset="0"/>
              </a:rPr>
              <a:t>(neurons=neurons, </a:t>
            </a:r>
            <a:r>
              <a:rPr lang="en-IN" b="0" i="0" dirty="0" err="1">
                <a:solidFill>
                  <a:schemeClr val="bg1"/>
                </a:solidFill>
                <a:effectLst/>
                <a:latin typeface="Bell MT" panose="02020503060305020303" pitchFamily="18" charset="0"/>
              </a:rPr>
              <a:t>batch_size</a:t>
            </a:r>
            <a:r>
              <a:rPr lang="en-IN" b="0" i="0" dirty="0">
                <a:solidFill>
                  <a:schemeClr val="bg1"/>
                </a:solidFill>
                <a:effectLst/>
                <a:latin typeface="Bell MT" panose="02020503060305020303" pitchFamily="18" charset="0"/>
              </a:rPr>
              <a:t>=</a:t>
            </a:r>
            <a:r>
              <a:rPr lang="en-IN" b="0" i="0" dirty="0" err="1">
                <a:solidFill>
                  <a:schemeClr val="bg1"/>
                </a:solidFill>
                <a:effectLst/>
                <a:latin typeface="Bell MT" panose="02020503060305020303" pitchFamily="18" charset="0"/>
              </a:rPr>
              <a:t>batch_size</a:t>
            </a:r>
            <a:r>
              <a:rPr lang="en-IN" b="0" i="0" dirty="0">
                <a:solidFill>
                  <a:schemeClr val="bg1"/>
                </a:solidFill>
                <a:effectLst/>
                <a:latin typeface="Bell MT" panose="02020503060305020303" pitchFamily="18" charset="0"/>
              </a:rPr>
              <a:t>, epochs=epochs, activation=activation, optimizer=optimizer, loss=loss)  </a:t>
            </a:r>
          </a:p>
        </p:txBody>
      </p:sp>
      <p:sp>
        <p:nvSpPr>
          <p:cNvPr id="5" name="TextBox 4">
            <a:extLst>
              <a:ext uri="{FF2B5EF4-FFF2-40B4-BE49-F238E27FC236}">
                <a16:creationId xmlns:a16="http://schemas.microsoft.com/office/drawing/2014/main" id="{958127C5-2142-D7D9-9AAC-C1A27A3BC311}"/>
              </a:ext>
            </a:extLst>
          </p:cNvPr>
          <p:cNvSpPr txBox="1"/>
          <p:nvPr/>
        </p:nvSpPr>
        <p:spPr>
          <a:xfrm>
            <a:off x="0" y="4052850"/>
            <a:ext cx="10200500" cy="2585323"/>
          </a:xfrm>
          <a:prstGeom prst="rect">
            <a:avLst/>
          </a:prstGeom>
          <a:noFill/>
        </p:spPr>
        <p:txBody>
          <a:bodyPr wrap="square">
            <a:spAutoFit/>
          </a:bodyPr>
          <a:lstStyle/>
          <a:p>
            <a:pPr algn="just"/>
            <a:r>
              <a:rPr lang="en-IN" b="0" i="0" dirty="0">
                <a:solidFill>
                  <a:schemeClr val="bg1"/>
                </a:solidFill>
                <a:effectLst/>
                <a:latin typeface="Bell MT" panose="02020503060305020303" pitchFamily="18" charset="0"/>
              </a:rPr>
              <a:t>grid = </a:t>
            </a:r>
            <a:r>
              <a:rPr lang="en-IN" b="0" i="0" dirty="0" err="1">
                <a:solidFill>
                  <a:schemeClr val="bg1"/>
                </a:solidFill>
                <a:effectLst/>
                <a:latin typeface="Bell MT" panose="02020503060305020303" pitchFamily="18" charset="0"/>
              </a:rPr>
              <a:t>GridSearchCV</a:t>
            </a:r>
            <a:r>
              <a:rPr lang="en-IN" b="0" i="0" dirty="0">
                <a:solidFill>
                  <a:schemeClr val="bg1"/>
                </a:solidFill>
                <a:effectLst/>
                <a:latin typeface="Bell MT" panose="02020503060305020303" pitchFamily="18" charset="0"/>
              </a:rPr>
              <a:t>(estimator=model, </a:t>
            </a:r>
            <a:r>
              <a:rPr lang="en-IN" b="0" i="0" dirty="0" err="1">
                <a:solidFill>
                  <a:schemeClr val="bg1"/>
                </a:solidFill>
                <a:effectLst/>
                <a:latin typeface="Bell MT" panose="02020503060305020303" pitchFamily="18" charset="0"/>
              </a:rPr>
              <a:t>param_grid</a:t>
            </a:r>
            <a:r>
              <a:rPr lang="en-IN" b="0" i="0" dirty="0">
                <a:solidFill>
                  <a:schemeClr val="bg1"/>
                </a:solidFill>
                <a:effectLst/>
                <a:latin typeface="Bell MT" panose="02020503060305020303" pitchFamily="18" charset="0"/>
              </a:rPr>
              <a:t>=</a:t>
            </a:r>
            <a:r>
              <a:rPr lang="en-IN" b="0" i="0" dirty="0" err="1">
                <a:solidFill>
                  <a:schemeClr val="bg1"/>
                </a:solidFill>
                <a:effectLst/>
                <a:latin typeface="Bell MT" panose="02020503060305020303" pitchFamily="18" charset="0"/>
              </a:rPr>
              <a:t>param_grid</a:t>
            </a:r>
            <a:r>
              <a:rPr lang="en-IN" b="0" i="0" dirty="0">
                <a:solidFill>
                  <a:schemeClr val="bg1"/>
                </a:solidFill>
                <a:effectLst/>
                <a:latin typeface="Bell MT" panose="02020503060305020303" pitchFamily="18" charset="0"/>
              </a:rPr>
              <a:t>, </a:t>
            </a:r>
            <a:r>
              <a:rPr lang="en-IN" b="0" i="0" dirty="0" err="1">
                <a:solidFill>
                  <a:schemeClr val="bg1"/>
                </a:solidFill>
                <a:effectLst/>
                <a:latin typeface="Bell MT" panose="02020503060305020303" pitchFamily="18" charset="0"/>
              </a:rPr>
              <a:t>n_jobs</a:t>
            </a:r>
            <a:r>
              <a:rPr lang="en-IN" b="0" i="0" dirty="0">
                <a:solidFill>
                  <a:schemeClr val="bg1"/>
                </a:solidFill>
                <a:effectLst/>
                <a:latin typeface="Bell MT" panose="02020503060305020303" pitchFamily="18" charset="0"/>
              </a:rPr>
              <a:t>=-1)  </a:t>
            </a:r>
          </a:p>
          <a:p>
            <a:pPr algn="just"/>
            <a:r>
              <a:rPr lang="en-IN" b="0" i="0" dirty="0" err="1">
                <a:solidFill>
                  <a:schemeClr val="bg1"/>
                </a:solidFill>
                <a:effectLst/>
                <a:latin typeface="Bell MT" panose="02020503060305020303" pitchFamily="18" charset="0"/>
              </a:rPr>
              <a:t>grid_result</a:t>
            </a:r>
            <a:r>
              <a:rPr lang="en-IN" b="0" i="0" dirty="0">
                <a:solidFill>
                  <a:schemeClr val="bg1"/>
                </a:solidFill>
                <a:effectLst/>
                <a:latin typeface="Bell MT" panose="02020503060305020303" pitchFamily="18" charset="0"/>
              </a:rPr>
              <a:t> = </a:t>
            </a:r>
            <a:r>
              <a:rPr lang="en-IN" b="0" i="0" dirty="0" err="1">
                <a:solidFill>
                  <a:schemeClr val="bg1"/>
                </a:solidFill>
                <a:effectLst/>
                <a:latin typeface="Bell MT" panose="02020503060305020303" pitchFamily="18" charset="0"/>
              </a:rPr>
              <a:t>grid.fit</a:t>
            </a:r>
            <a:r>
              <a:rPr lang="en-IN" b="0" i="0" dirty="0">
                <a:solidFill>
                  <a:schemeClr val="bg1"/>
                </a:solidFill>
                <a:effectLst/>
                <a:latin typeface="Bell MT" panose="02020503060305020303" pitchFamily="18" charset="0"/>
              </a:rPr>
              <a:t>(</a:t>
            </a:r>
            <a:r>
              <a:rPr lang="en-IN" b="0" i="0" dirty="0" err="1">
                <a:solidFill>
                  <a:schemeClr val="bg1"/>
                </a:solidFill>
                <a:effectLst/>
                <a:latin typeface="Bell MT" panose="02020503060305020303" pitchFamily="18" charset="0"/>
              </a:rPr>
              <a:t>X_train</a:t>
            </a:r>
            <a:r>
              <a:rPr lang="en-IN" b="0" i="0" dirty="0">
                <a:solidFill>
                  <a:schemeClr val="bg1"/>
                </a:solidFill>
                <a:effectLst/>
                <a:latin typeface="Bell MT" panose="02020503060305020303" pitchFamily="18" charset="0"/>
              </a:rPr>
              <a:t>, </a:t>
            </a:r>
            <a:r>
              <a:rPr lang="en-IN" b="0" i="0" dirty="0" err="1">
                <a:solidFill>
                  <a:schemeClr val="bg1"/>
                </a:solidFill>
                <a:effectLst/>
                <a:latin typeface="Bell MT" panose="02020503060305020303" pitchFamily="18" charset="0"/>
              </a:rPr>
              <a:t>y_train</a:t>
            </a:r>
            <a:r>
              <a:rPr lang="en-IN" b="0" i="0" dirty="0">
                <a:solidFill>
                  <a:schemeClr val="bg1"/>
                </a:solidFill>
                <a:effectLst/>
                <a:latin typeface="Bell MT" panose="02020503060305020303" pitchFamily="18" charset="0"/>
              </a:rPr>
              <a:t>)  </a:t>
            </a:r>
          </a:p>
          <a:p>
            <a:pPr algn="just"/>
            <a:r>
              <a:rPr lang="en-IN" b="0" i="0" dirty="0">
                <a:solidFill>
                  <a:schemeClr val="bg1"/>
                </a:solidFill>
                <a:effectLst/>
                <a:latin typeface="Bell MT" panose="02020503060305020303" pitchFamily="18" charset="0"/>
              </a:rPr>
              <a:t>  </a:t>
            </a:r>
          </a:p>
          <a:p>
            <a:pPr algn="just"/>
            <a:r>
              <a:rPr lang="en-IN" b="0" i="0" dirty="0">
                <a:solidFill>
                  <a:schemeClr val="bg1"/>
                </a:solidFill>
                <a:effectLst/>
                <a:latin typeface="Bell MT" panose="02020503060305020303" pitchFamily="18" charset="0"/>
              </a:rPr>
              <a:t>print("Best: %f using %s" % (</a:t>
            </a:r>
            <a:r>
              <a:rPr lang="en-IN" b="0" i="0" dirty="0" err="1">
                <a:solidFill>
                  <a:schemeClr val="bg1"/>
                </a:solidFill>
                <a:effectLst/>
                <a:latin typeface="Bell MT" panose="02020503060305020303" pitchFamily="18" charset="0"/>
              </a:rPr>
              <a:t>grid_result.best_score</a:t>
            </a:r>
            <a:r>
              <a:rPr lang="en-IN" b="0" i="0" dirty="0">
                <a:solidFill>
                  <a:schemeClr val="bg1"/>
                </a:solidFill>
                <a:effectLst/>
                <a:latin typeface="Bell MT" panose="02020503060305020303" pitchFamily="18" charset="0"/>
              </a:rPr>
              <a:t>_, </a:t>
            </a:r>
            <a:r>
              <a:rPr lang="en-IN" b="0" i="0" dirty="0" err="1">
                <a:solidFill>
                  <a:schemeClr val="bg1"/>
                </a:solidFill>
                <a:effectLst/>
                <a:latin typeface="Bell MT" panose="02020503060305020303" pitchFamily="18" charset="0"/>
              </a:rPr>
              <a:t>grid_result.best_params</a:t>
            </a:r>
            <a:r>
              <a:rPr lang="en-IN" b="0" i="0" dirty="0">
                <a:solidFill>
                  <a:schemeClr val="bg1"/>
                </a:solidFill>
                <a:effectLst/>
                <a:latin typeface="Bell MT" panose="02020503060305020303" pitchFamily="18" charset="0"/>
              </a:rPr>
              <a:t>_))  </a:t>
            </a:r>
          </a:p>
          <a:p>
            <a:pPr algn="just"/>
            <a:r>
              <a:rPr lang="en-IN" b="0" i="0" dirty="0">
                <a:solidFill>
                  <a:schemeClr val="bg1"/>
                </a:solidFill>
                <a:effectLst/>
                <a:latin typeface="Bell MT" panose="02020503060305020303" pitchFamily="18" charset="0"/>
              </a:rPr>
              <a:t>means = </a:t>
            </a:r>
            <a:r>
              <a:rPr lang="en-IN" b="0" i="0" dirty="0" err="1">
                <a:solidFill>
                  <a:schemeClr val="bg1"/>
                </a:solidFill>
                <a:effectLst/>
                <a:latin typeface="Bell MT" panose="02020503060305020303" pitchFamily="18" charset="0"/>
              </a:rPr>
              <a:t>grid_result.cv_results</a:t>
            </a:r>
            <a:r>
              <a:rPr lang="en-IN" b="0" i="0" dirty="0">
                <a:solidFill>
                  <a:schemeClr val="bg1"/>
                </a:solidFill>
                <a:effectLst/>
                <a:latin typeface="Bell MT" panose="02020503060305020303" pitchFamily="18" charset="0"/>
              </a:rPr>
              <a:t>_['</a:t>
            </a:r>
            <a:r>
              <a:rPr lang="en-IN" b="0" i="0" dirty="0" err="1">
                <a:solidFill>
                  <a:schemeClr val="bg1"/>
                </a:solidFill>
                <a:effectLst/>
                <a:latin typeface="Bell MT" panose="02020503060305020303" pitchFamily="18" charset="0"/>
              </a:rPr>
              <a:t>mean_test_score</a:t>
            </a:r>
            <a:r>
              <a:rPr lang="en-IN" b="0" i="0" dirty="0">
                <a:solidFill>
                  <a:schemeClr val="bg1"/>
                </a:solidFill>
                <a:effectLst/>
                <a:latin typeface="Bell MT" panose="02020503060305020303" pitchFamily="18" charset="0"/>
              </a:rPr>
              <a:t>']  </a:t>
            </a:r>
          </a:p>
          <a:p>
            <a:pPr algn="just"/>
            <a:r>
              <a:rPr lang="en-IN" b="0" i="0" dirty="0" err="1">
                <a:solidFill>
                  <a:schemeClr val="bg1"/>
                </a:solidFill>
                <a:effectLst/>
                <a:latin typeface="Bell MT" panose="02020503060305020303" pitchFamily="18" charset="0"/>
              </a:rPr>
              <a:t>stds</a:t>
            </a:r>
            <a:r>
              <a:rPr lang="en-IN" b="0" i="0" dirty="0">
                <a:solidFill>
                  <a:schemeClr val="bg1"/>
                </a:solidFill>
                <a:effectLst/>
                <a:latin typeface="Bell MT" panose="02020503060305020303" pitchFamily="18" charset="0"/>
              </a:rPr>
              <a:t> = </a:t>
            </a:r>
            <a:r>
              <a:rPr lang="en-IN" b="0" i="0" dirty="0" err="1">
                <a:solidFill>
                  <a:schemeClr val="bg1"/>
                </a:solidFill>
                <a:effectLst/>
                <a:latin typeface="Bell MT" panose="02020503060305020303" pitchFamily="18" charset="0"/>
              </a:rPr>
              <a:t>grid_result.cv_results</a:t>
            </a:r>
            <a:r>
              <a:rPr lang="en-IN" b="0" i="0" dirty="0">
                <a:solidFill>
                  <a:schemeClr val="bg1"/>
                </a:solidFill>
                <a:effectLst/>
                <a:latin typeface="Bell MT" panose="02020503060305020303" pitchFamily="18" charset="0"/>
              </a:rPr>
              <a:t>_['</a:t>
            </a:r>
            <a:r>
              <a:rPr lang="en-IN" b="0" i="0" dirty="0" err="1">
                <a:solidFill>
                  <a:schemeClr val="bg1"/>
                </a:solidFill>
                <a:effectLst/>
                <a:latin typeface="Bell MT" panose="02020503060305020303" pitchFamily="18" charset="0"/>
              </a:rPr>
              <a:t>std_test_score</a:t>
            </a:r>
            <a:r>
              <a:rPr lang="en-IN" b="0" i="0" dirty="0">
                <a:solidFill>
                  <a:schemeClr val="bg1"/>
                </a:solidFill>
                <a:effectLst/>
                <a:latin typeface="Bell MT" panose="02020503060305020303" pitchFamily="18" charset="0"/>
              </a:rPr>
              <a:t>']  </a:t>
            </a:r>
          </a:p>
          <a:p>
            <a:pPr algn="just"/>
            <a:r>
              <a:rPr lang="en-IN" b="0" i="0" dirty="0">
                <a:solidFill>
                  <a:schemeClr val="bg1"/>
                </a:solidFill>
                <a:effectLst/>
                <a:latin typeface="Bell MT" panose="02020503060305020303" pitchFamily="18" charset="0"/>
              </a:rPr>
              <a:t>params = </a:t>
            </a:r>
            <a:r>
              <a:rPr lang="en-IN" b="0" i="0" dirty="0" err="1">
                <a:solidFill>
                  <a:schemeClr val="bg1"/>
                </a:solidFill>
                <a:effectLst/>
                <a:latin typeface="Bell MT" panose="02020503060305020303" pitchFamily="18" charset="0"/>
              </a:rPr>
              <a:t>grid_result.cv_results</a:t>
            </a:r>
            <a:r>
              <a:rPr lang="en-IN" b="0" i="0" dirty="0">
                <a:solidFill>
                  <a:schemeClr val="bg1"/>
                </a:solidFill>
                <a:effectLst/>
                <a:latin typeface="Bell MT" panose="02020503060305020303" pitchFamily="18" charset="0"/>
              </a:rPr>
              <a:t>_['params']  </a:t>
            </a:r>
          </a:p>
          <a:p>
            <a:pPr algn="just"/>
            <a:r>
              <a:rPr lang="en-IN" b="1" i="0" dirty="0">
                <a:solidFill>
                  <a:schemeClr val="bg1"/>
                </a:solidFill>
                <a:effectLst/>
                <a:latin typeface="Bell MT" panose="02020503060305020303" pitchFamily="18" charset="0"/>
              </a:rPr>
              <a:t>for</a:t>
            </a:r>
            <a:r>
              <a:rPr lang="en-IN" b="0" i="0" dirty="0">
                <a:solidFill>
                  <a:schemeClr val="bg1"/>
                </a:solidFill>
                <a:effectLst/>
                <a:latin typeface="Bell MT" panose="02020503060305020303" pitchFamily="18" charset="0"/>
              </a:rPr>
              <a:t> mean, </a:t>
            </a:r>
            <a:r>
              <a:rPr lang="en-IN" b="0" i="0" dirty="0" err="1">
                <a:solidFill>
                  <a:schemeClr val="bg1"/>
                </a:solidFill>
                <a:effectLst/>
                <a:latin typeface="Bell MT" panose="02020503060305020303" pitchFamily="18" charset="0"/>
              </a:rPr>
              <a:t>stdev</a:t>
            </a:r>
            <a:r>
              <a:rPr lang="en-IN" b="0" i="0" dirty="0">
                <a:solidFill>
                  <a:schemeClr val="bg1"/>
                </a:solidFill>
                <a:effectLst/>
                <a:latin typeface="Bell MT" panose="02020503060305020303" pitchFamily="18" charset="0"/>
              </a:rPr>
              <a:t>, param in zip(means, </a:t>
            </a:r>
            <a:r>
              <a:rPr lang="en-IN" b="0" i="0" dirty="0" err="1">
                <a:solidFill>
                  <a:schemeClr val="bg1"/>
                </a:solidFill>
                <a:effectLst/>
                <a:latin typeface="Bell MT" panose="02020503060305020303" pitchFamily="18" charset="0"/>
              </a:rPr>
              <a:t>stds</a:t>
            </a:r>
            <a:r>
              <a:rPr lang="en-IN" b="0" i="0" dirty="0">
                <a:solidFill>
                  <a:schemeClr val="bg1"/>
                </a:solidFill>
                <a:effectLst/>
                <a:latin typeface="Bell MT" panose="02020503060305020303" pitchFamily="18" charset="0"/>
              </a:rPr>
              <a:t>, params):  </a:t>
            </a:r>
          </a:p>
          <a:p>
            <a:pPr algn="just"/>
            <a:r>
              <a:rPr lang="en-IN" b="0" i="0" dirty="0">
                <a:solidFill>
                  <a:schemeClr val="bg1"/>
                </a:solidFill>
                <a:effectLst/>
                <a:latin typeface="Bell MT" panose="02020503060305020303" pitchFamily="18" charset="0"/>
              </a:rPr>
              <a:t>   print("%f (%f) with: %r" % (mean, </a:t>
            </a:r>
            <a:r>
              <a:rPr lang="en-IN" b="0" i="0" dirty="0" err="1">
                <a:solidFill>
                  <a:schemeClr val="bg1"/>
                </a:solidFill>
                <a:effectLst/>
                <a:latin typeface="Bell MT" panose="02020503060305020303" pitchFamily="18" charset="0"/>
              </a:rPr>
              <a:t>stdev</a:t>
            </a:r>
            <a:r>
              <a:rPr lang="en-IN" b="0" i="0" dirty="0">
                <a:solidFill>
                  <a:schemeClr val="bg1"/>
                </a:solidFill>
                <a:effectLst/>
                <a:latin typeface="Bell MT" panose="02020503060305020303" pitchFamily="18" charset="0"/>
              </a:rPr>
              <a:t>, param))  </a:t>
            </a:r>
          </a:p>
        </p:txBody>
      </p:sp>
    </p:spTree>
    <p:extLst>
      <p:ext uri="{BB962C8B-B14F-4D97-AF65-F5344CB8AC3E}">
        <p14:creationId xmlns:p14="http://schemas.microsoft.com/office/powerpoint/2010/main" val="2070267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B7E045-B328-1D9F-7C6B-258E07F7B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D747D111-7119-FD9C-A550-DD8A31F0544A}"/>
              </a:ext>
            </a:extLst>
          </p:cNvPr>
          <p:cNvSpPr txBox="1"/>
          <p:nvPr/>
        </p:nvSpPr>
        <p:spPr>
          <a:xfrm>
            <a:off x="542510" y="794641"/>
            <a:ext cx="2367499" cy="1261884"/>
          </a:xfrm>
          <a:prstGeom prst="rect">
            <a:avLst/>
          </a:prstGeom>
          <a:noFill/>
        </p:spPr>
        <p:txBody>
          <a:bodyPr wrap="square">
            <a:spAutoFit/>
          </a:bodyPr>
          <a:lstStyle/>
          <a:p>
            <a:pPr algn="just"/>
            <a:r>
              <a:rPr lang="en-IN" sz="4000" b="1" i="0" dirty="0">
                <a:solidFill>
                  <a:schemeClr val="bg1"/>
                </a:solidFill>
                <a:effectLst/>
                <a:latin typeface="Bell MT" panose="02020503060305020303" pitchFamily="18" charset="0"/>
              </a:rPr>
              <a:t>Output</a:t>
            </a:r>
            <a:r>
              <a:rPr lang="en-IN" sz="4000" b="1" i="0" dirty="0">
                <a:solidFill>
                  <a:srgbClr val="333333"/>
                </a:solidFill>
                <a:effectLst/>
                <a:latin typeface="Bell MT" panose="02020503060305020303" pitchFamily="18" charset="0"/>
              </a:rPr>
              <a:t>:</a:t>
            </a:r>
          </a:p>
          <a:p>
            <a:pPr algn="just"/>
            <a:endParaRPr lang="en-IN" b="1" dirty="0">
              <a:solidFill>
                <a:srgbClr val="333333"/>
              </a:solidFill>
              <a:latin typeface="inter-bold"/>
            </a:endParaRPr>
          </a:p>
          <a:p>
            <a:pPr algn="just"/>
            <a:endParaRPr lang="en-IN" b="0" i="0" dirty="0">
              <a:solidFill>
                <a:srgbClr val="333333"/>
              </a:solidFill>
              <a:effectLst/>
              <a:latin typeface="inter-regular"/>
            </a:endParaRPr>
          </a:p>
        </p:txBody>
      </p:sp>
      <p:pic>
        <p:nvPicPr>
          <p:cNvPr id="5" name="Picture 4">
            <a:extLst>
              <a:ext uri="{FF2B5EF4-FFF2-40B4-BE49-F238E27FC236}">
                <a16:creationId xmlns:a16="http://schemas.microsoft.com/office/drawing/2014/main" id="{E29EB63D-B7F2-36F5-2184-DFFC1CD03595}"/>
              </a:ext>
            </a:extLst>
          </p:cNvPr>
          <p:cNvPicPr>
            <a:picLocks noChangeAspect="1"/>
          </p:cNvPicPr>
          <p:nvPr/>
        </p:nvPicPr>
        <p:blipFill>
          <a:blip r:embed="rId3"/>
          <a:stretch>
            <a:fillRect/>
          </a:stretch>
        </p:blipFill>
        <p:spPr>
          <a:xfrm>
            <a:off x="1726259" y="2247797"/>
            <a:ext cx="7674005" cy="2362405"/>
          </a:xfrm>
          <a:prstGeom prst="rect">
            <a:avLst/>
          </a:prstGeom>
        </p:spPr>
      </p:pic>
    </p:spTree>
    <p:extLst>
      <p:ext uri="{BB962C8B-B14F-4D97-AF65-F5344CB8AC3E}">
        <p14:creationId xmlns:p14="http://schemas.microsoft.com/office/powerpoint/2010/main" val="39680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B54071-2F8B-124C-6AF4-945BEF7B4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1F0C5C49-3D02-2E01-946D-501D1EA67F83}"/>
              </a:ext>
            </a:extLst>
          </p:cNvPr>
          <p:cNvSpPr txBox="1"/>
          <p:nvPr/>
        </p:nvSpPr>
        <p:spPr>
          <a:xfrm>
            <a:off x="208721" y="487135"/>
            <a:ext cx="8323027" cy="1754326"/>
          </a:xfrm>
          <a:prstGeom prst="rect">
            <a:avLst/>
          </a:prstGeom>
          <a:noFill/>
        </p:spPr>
        <p:txBody>
          <a:bodyPr wrap="square">
            <a:spAutoFit/>
          </a:bodyPr>
          <a:lstStyle/>
          <a:p>
            <a:pPr algn="just"/>
            <a:r>
              <a:rPr lang="en-IN" b="0" i="0" dirty="0">
                <a:solidFill>
                  <a:schemeClr val="bg1"/>
                </a:solidFill>
                <a:effectLst/>
                <a:latin typeface="Bell MT" panose="02020503060305020303" pitchFamily="18" charset="0"/>
              </a:rPr>
              <a:t>model = Sequential()  </a:t>
            </a:r>
          </a:p>
          <a:p>
            <a:pPr algn="just"/>
            <a:r>
              <a:rPr lang="en-IN" b="0" i="0" dirty="0" err="1">
                <a:solidFill>
                  <a:schemeClr val="bg1"/>
                </a:solidFill>
                <a:effectLst/>
                <a:latin typeface="Bell MT" panose="02020503060305020303" pitchFamily="18" charset="0"/>
              </a:rPr>
              <a:t>model.add</a:t>
            </a:r>
            <a:r>
              <a:rPr lang="en-IN" b="0" i="0" dirty="0">
                <a:solidFill>
                  <a:schemeClr val="bg1"/>
                </a:solidFill>
                <a:effectLst/>
                <a:latin typeface="Bell MT" panose="02020503060305020303" pitchFamily="18" charset="0"/>
              </a:rPr>
              <a:t>(Dense(16, activation='</a:t>
            </a:r>
            <a:r>
              <a:rPr lang="en-IN" b="0" i="0" dirty="0" err="1">
                <a:solidFill>
                  <a:schemeClr val="bg1"/>
                </a:solidFill>
                <a:effectLst/>
                <a:latin typeface="Bell MT" panose="02020503060305020303" pitchFamily="18" charset="0"/>
              </a:rPr>
              <a:t>relu</a:t>
            </a:r>
            <a:r>
              <a:rPr lang="en-IN" b="0" i="0" dirty="0">
                <a:solidFill>
                  <a:schemeClr val="bg1"/>
                </a:solidFill>
                <a:effectLst/>
                <a:latin typeface="Bell MT" panose="02020503060305020303" pitchFamily="18" charset="0"/>
              </a:rPr>
              <a:t>', </a:t>
            </a:r>
            <a:r>
              <a:rPr lang="en-IN" b="0" i="0" dirty="0" err="1">
                <a:solidFill>
                  <a:schemeClr val="bg1"/>
                </a:solidFill>
                <a:effectLst/>
                <a:latin typeface="Bell MT" panose="02020503060305020303" pitchFamily="18" charset="0"/>
              </a:rPr>
              <a:t>input_shape</a:t>
            </a:r>
            <a:r>
              <a:rPr lang="en-IN" b="0" i="0" dirty="0">
                <a:solidFill>
                  <a:schemeClr val="bg1"/>
                </a:solidFill>
                <a:effectLst/>
                <a:latin typeface="Bell MT" panose="02020503060305020303" pitchFamily="18" charset="0"/>
              </a:rPr>
              <a:t>=(3,)))  </a:t>
            </a:r>
          </a:p>
          <a:p>
            <a:pPr algn="just"/>
            <a:r>
              <a:rPr lang="en-IN" b="0" i="0" dirty="0" err="1">
                <a:solidFill>
                  <a:schemeClr val="bg1"/>
                </a:solidFill>
                <a:effectLst/>
                <a:latin typeface="Bell MT" panose="02020503060305020303" pitchFamily="18" charset="0"/>
              </a:rPr>
              <a:t>model.add</a:t>
            </a:r>
            <a:r>
              <a:rPr lang="en-IN" b="0" i="0" dirty="0">
                <a:solidFill>
                  <a:schemeClr val="bg1"/>
                </a:solidFill>
                <a:effectLst/>
                <a:latin typeface="Bell MT" panose="02020503060305020303" pitchFamily="18" charset="0"/>
              </a:rPr>
              <a:t>(Dense(16, activation='</a:t>
            </a:r>
            <a:r>
              <a:rPr lang="en-IN" b="0" i="0" dirty="0" err="1">
                <a:solidFill>
                  <a:schemeClr val="bg1"/>
                </a:solidFill>
                <a:effectLst/>
                <a:latin typeface="Bell MT" panose="02020503060305020303" pitchFamily="18" charset="0"/>
              </a:rPr>
              <a:t>relu</a:t>
            </a:r>
            <a:r>
              <a:rPr lang="en-IN" b="0" i="0" dirty="0">
                <a:solidFill>
                  <a:schemeClr val="bg1"/>
                </a:solidFill>
                <a:effectLst/>
                <a:latin typeface="Bell MT" panose="02020503060305020303" pitchFamily="18" charset="0"/>
              </a:rPr>
              <a:t>'))  </a:t>
            </a:r>
          </a:p>
          <a:p>
            <a:pPr algn="just"/>
            <a:r>
              <a:rPr lang="en-IN" b="0" i="0" dirty="0" err="1">
                <a:solidFill>
                  <a:schemeClr val="bg1"/>
                </a:solidFill>
                <a:effectLst/>
                <a:latin typeface="Bell MT" panose="02020503060305020303" pitchFamily="18" charset="0"/>
              </a:rPr>
              <a:t>model.add</a:t>
            </a:r>
            <a:r>
              <a:rPr lang="en-IN" b="0" i="0" dirty="0">
                <a:solidFill>
                  <a:schemeClr val="bg1"/>
                </a:solidFill>
                <a:effectLst/>
                <a:latin typeface="Bell MT" panose="02020503060305020303" pitchFamily="18" charset="0"/>
              </a:rPr>
              <a:t>(Dense(2, activation='</a:t>
            </a:r>
            <a:r>
              <a:rPr lang="en-IN" b="0" i="0" dirty="0" err="1">
                <a:solidFill>
                  <a:schemeClr val="bg1"/>
                </a:solidFill>
                <a:effectLst/>
                <a:latin typeface="Bell MT" panose="02020503060305020303" pitchFamily="18" charset="0"/>
              </a:rPr>
              <a:t>softmax</a:t>
            </a:r>
            <a:r>
              <a:rPr lang="en-IN" b="0" i="0" dirty="0">
                <a:solidFill>
                  <a:schemeClr val="bg1"/>
                </a:solidFill>
                <a:effectLst/>
                <a:latin typeface="Bell MT" panose="02020503060305020303" pitchFamily="18" charset="0"/>
              </a:rPr>
              <a:t>'))  </a:t>
            </a:r>
          </a:p>
          <a:p>
            <a:pPr algn="just"/>
            <a:r>
              <a:rPr lang="en-IN" b="0" i="0" dirty="0">
                <a:solidFill>
                  <a:schemeClr val="bg1"/>
                </a:solidFill>
                <a:effectLst/>
                <a:latin typeface="Bell MT" panose="02020503060305020303" pitchFamily="18" charset="0"/>
              </a:rPr>
              <a:t>  </a:t>
            </a:r>
          </a:p>
          <a:p>
            <a:pPr algn="just"/>
            <a:r>
              <a:rPr lang="en-IN" b="0" i="0" dirty="0" err="1">
                <a:solidFill>
                  <a:schemeClr val="bg1"/>
                </a:solidFill>
                <a:effectLst/>
                <a:latin typeface="Bell MT" panose="02020503060305020303" pitchFamily="18" charset="0"/>
              </a:rPr>
              <a:t>model.compile</a:t>
            </a:r>
            <a:r>
              <a:rPr lang="en-IN" b="0" i="0" dirty="0">
                <a:solidFill>
                  <a:schemeClr val="bg1"/>
                </a:solidFill>
                <a:effectLst/>
                <a:latin typeface="Bell MT" panose="02020503060305020303" pitchFamily="18" charset="0"/>
              </a:rPr>
              <a:t>(optimizer='SGD', loss='</a:t>
            </a:r>
            <a:r>
              <a:rPr lang="en-IN" b="0" i="0" dirty="0" err="1">
                <a:solidFill>
                  <a:schemeClr val="bg1"/>
                </a:solidFill>
                <a:effectLst/>
                <a:latin typeface="Bell MT" panose="02020503060305020303" pitchFamily="18" charset="0"/>
              </a:rPr>
              <a:t>squared_hinge</a:t>
            </a:r>
            <a:r>
              <a:rPr lang="en-IN" b="0" i="0" dirty="0">
                <a:solidFill>
                  <a:schemeClr val="bg1"/>
                </a:solidFill>
                <a:effectLst/>
                <a:latin typeface="Bell MT" panose="02020503060305020303" pitchFamily="18" charset="0"/>
              </a:rPr>
              <a:t>', metrics=['accuracy'])</a:t>
            </a:r>
          </a:p>
        </p:txBody>
      </p:sp>
      <p:sp>
        <p:nvSpPr>
          <p:cNvPr id="7" name="TextBox 6">
            <a:extLst>
              <a:ext uri="{FF2B5EF4-FFF2-40B4-BE49-F238E27FC236}">
                <a16:creationId xmlns:a16="http://schemas.microsoft.com/office/drawing/2014/main" id="{FB9DA309-35E2-AFC5-1949-0757E5394EA4}"/>
              </a:ext>
            </a:extLst>
          </p:cNvPr>
          <p:cNvSpPr txBox="1"/>
          <p:nvPr/>
        </p:nvSpPr>
        <p:spPr>
          <a:xfrm>
            <a:off x="208721" y="2626769"/>
            <a:ext cx="10732274" cy="369332"/>
          </a:xfrm>
          <a:prstGeom prst="rect">
            <a:avLst/>
          </a:prstGeom>
          <a:noFill/>
        </p:spPr>
        <p:txBody>
          <a:bodyPr wrap="square">
            <a:spAutoFit/>
          </a:bodyPr>
          <a:lstStyle/>
          <a:p>
            <a:pPr algn="just"/>
            <a:r>
              <a:rPr lang="en-IN" b="0" i="0" dirty="0" err="1">
                <a:solidFill>
                  <a:schemeClr val="bg1"/>
                </a:solidFill>
                <a:effectLst/>
                <a:latin typeface="Bell MT" panose="02020503060305020303" pitchFamily="18" charset="0"/>
              </a:rPr>
              <a:t>model.fit</a:t>
            </a:r>
            <a:r>
              <a:rPr lang="en-IN" b="0" i="0" dirty="0">
                <a:solidFill>
                  <a:schemeClr val="bg1"/>
                </a:solidFill>
                <a:effectLst/>
                <a:latin typeface="Bell MT" panose="02020503060305020303" pitchFamily="18" charset="0"/>
              </a:rPr>
              <a:t>(</a:t>
            </a:r>
            <a:r>
              <a:rPr lang="en-IN" b="0" i="0" dirty="0" err="1">
                <a:solidFill>
                  <a:schemeClr val="bg1"/>
                </a:solidFill>
                <a:effectLst/>
                <a:latin typeface="Bell MT" panose="02020503060305020303" pitchFamily="18" charset="0"/>
              </a:rPr>
              <a:t>X_train</a:t>
            </a:r>
            <a:r>
              <a:rPr lang="en-IN" b="0" i="0" dirty="0">
                <a:solidFill>
                  <a:schemeClr val="bg1"/>
                </a:solidFill>
                <a:effectLst/>
                <a:latin typeface="Bell MT" panose="02020503060305020303" pitchFamily="18" charset="0"/>
              </a:rPr>
              <a:t>, </a:t>
            </a:r>
            <a:r>
              <a:rPr lang="en-IN" b="0" i="0" dirty="0" err="1">
                <a:solidFill>
                  <a:schemeClr val="bg1"/>
                </a:solidFill>
                <a:effectLst/>
                <a:latin typeface="Bell MT" panose="02020503060305020303" pitchFamily="18" charset="0"/>
              </a:rPr>
              <a:t>y_train</a:t>
            </a:r>
            <a:r>
              <a:rPr lang="en-IN" b="0" i="0" dirty="0">
                <a:solidFill>
                  <a:schemeClr val="bg1"/>
                </a:solidFill>
                <a:effectLst/>
                <a:latin typeface="Bell MT" panose="02020503060305020303" pitchFamily="18" charset="0"/>
              </a:rPr>
              <a:t>, </a:t>
            </a:r>
            <a:r>
              <a:rPr lang="en-IN" b="0" i="0" dirty="0" err="1">
                <a:solidFill>
                  <a:schemeClr val="bg1"/>
                </a:solidFill>
                <a:effectLst/>
                <a:latin typeface="Bell MT" panose="02020503060305020303" pitchFamily="18" charset="0"/>
              </a:rPr>
              <a:t>batch_size</a:t>
            </a:r>
            <a:r>
              <a:rPr lang="en-IN" b="0" i="0" dirty="0">
                <a:solidFill>
                  <a:schemeClr val="bg1"/>
                </a:solidFill>
                <a:effectLst/>
                <a:latin typeface="Bell MT" panose="02020503060305020303" pitchFamily="18" charset="0"/>
              </a:rPr>
              <a:t>=10, epochs=20, verbose=1, </a:t>
            </a:r>
            <a:r>
              <a:rPr lang="en-IN" b="0" i="0" dirty="0" err="1">
                <a:solidFill>
                  <a:schemeClr val="bg1"/>
                </a:solidFill>
                <a:effectLst/>
                <a:latin typeface="Bell MT" panose="02020503060305020303" pitchFamily="18" charset="0"/>
              </a:rPr>
              <a:t>validation_data</a:t>
            </a:r>
            <a:r>
              <a:rPr lang="en-IN" b="0" i="0" dirty="0">
                <a:solidFill>
                  <a:schemeClr val="bg1"/>
                </a:solidFill>
                <a:effectLst/>
                <a:latin typeface="Bell MT" panose="02020503060305020303" pitchFamily="18" charset="0"/>
              </a:rPr>
              <a:t>=(</a:t>
            </a:r>
            <a:r>
              <a:rPr lang="en-IN" b="0" i="0" dirty="0" err="1">
                <a:solidFill>
                  <a:schemeClr val="bg1"/>
                </a:solidFill>
                <a:effectLst/>
                <a:latin typeface="Bell MT" panose="02020503060305020303" pitchFamily="18" charset="0"/>
              </a:rPr>
              <a:t>X_test</a:t>
            </a:r>
            <a:r>
              <a:rPr lang="en-IN" b="0" i="0" dirty="0">
                <a:solidFill>
                  <a:schemeClr val="bg1"/>
                </a:solidFill>
                <a:effectLst/>
                <a:latin typeface="Bell MT" panose="02020503060305020303" pitchFamily="18" charset="0"/>
              </a:rPr>
              <a:t>, </a:t>
            </a:r>
            <a:r>
              <a:rPr lang="en-IN" b="0" i="0" dirty="0" err="1">
                <a:solidFill>
                  <a:schemeClr val="bg1"/>
                </a:solidFill>
                <a:effectLst/>
                <a:latin typeface="Bell MT" panose="02020503060305020303" pitchFamily="18" charset="0"/>
              </a:rPr>
              <a:t>y_test</a:t>
            </a:r>
            <a:r>
              <a:rPr lang="en-IN" b="0" i="0" dirty="0">
                <a:solidFill>
                  <a:schemeClr val="bg1"/>
                </a:solidFill>
                <a:effectLst/>
                <a:latin typeface="Bell MT" panose="02020503060305020303" pitchFamily="18" charset="0"/>
              </a:rPr>
              <a:t>))  </a:t>
            </a:r>
          </a:p>
        </p:txBody>
      </p:sp>
      <p:sp>
        <p:nvSpPr>
          <p:cNvPr id="9" name="TextBox 8">
            <a:extLst>
              <a:ext uri="{FF2B5EF4-FFF2-40B4-BE49-F238E27FC236}">
                <a16:creationId xmlns:a16="http://schemas.microsoft.com/office/drawing/2014/main" id="{BF831AB1-9478-C2FC-FC78-41CD6B97F8BC}"/>
              </a:ext>
            </a:extLst>
          </p:cNvPr>
          <p:cNvSpPr txBox="1"/>
          <p:nvPr/>
        </p:nvSpPr>
        <p:spPr>
          <a:xfrm>
            <a:off x="208721" y="3381409"/>
            <a:ext cx="6094674" cy="369332"/>
          </a:xfrm>
          <a:prstGeom prst="rect">
            <a:avLst/>
          </a:prstGeom>
          <a:noFill/>
        </p:spPr>
        <p:txBody>
          <a:bodyPr wrap="square">
            <a:spAutoFit/>
          </a:bodyPr>
          <a:lstStyle/>
          <a:p>
            <a:r>
              <a:rPr lang="en-IN" b="1" i="0" dirty="0">
                <a:solidFill>
                  <a:schemeClr val="bg1"/>
                </a:solidFill>
                <a:effectLst/>
                <a:latin typeface="Bell MT" panose="02020503060305020303" pitchFamily="18" charset="0"/>
              </a:rPr>
              <a:t>Output:</a:t>
            </a:r>
            <a:endParaRPr lang="en-IN" dirty="0">
              <a:solidFill>
                <a:schemeClr val="bg1"/>
              </a:solidFill>
              <a:latin typeface="Bell MT" panose="02020503060305020303" pitchFamily="18" charset="0"/>
            </a:endParaRPr>
          </a:p>
        </p:txBody>
      </p:sp>
      <p:pic>
        <p:nvPicPr>
          <p:cNvPr id="11" name="Picture 10">
            <a:extLst>
              <a:ext uri="{FF2B5EF4-FFF2-40B4-BE49-F238E27FC236}">
                <a16:creationId xmlns:a16="http://schemas.microsoft.com/office/drawing/2014/main" id="{F5AE26CA-06D7-E780-0B2F-B58627D6D6C3}"/>
              </a:ext>
            </a:extLst>
          </p:cNvPr>
          <p:cNvPicPr>
            <a:picLocks noChangeAspect="1"/>
          </p:cNvPicPr>
          <p:nvPr/>
        </p:nvPicPr>
        <p:blipFill>
          <a:blip r:embed="rId3"/>
          <a:stretch>
            <a:fillRect/>
          </a:stretch>
        </p:blipFill>
        <p:spPr>
          <a:xfrm>
            <a:off x="2293275" y="3429000"/>
            <a:ext cx="5729591" cy="3171542"/>
          </a:xfrm>
          <a:prstGeom prst="rect">
            <a:avLst/>
          </a:prstGeom>
        </p:spPr>
      </p:pic>
    </p:spTree>
    <p:extLst>
      <p:ext uri="{BB962C8B-B14F-4D97-AF65-F5344CB8AC3E}">
        <p14:creationId xmlns:p14="http://schemas.microsoft.com/office/powerpoint/2010/main" val="3941539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0DD1D21-CE7F-84BE-1B09-1C344FFA6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BD64B6AE-2F65-FC20-3938-C5D0A3810173}"/>
              </a:ext>
            </a:extLst>
          </p:cNvPr>
          <p:cNvSpPr txBox="1"/>
          <p:nvPr/>
        </p:nvSpPr>
        <p:spPr>
          <a:xfrm>
            <a:off x="153063" y="675371"/>
            <a:ext cx="8752398" cy="923330"/>
          </a:xfrm>
          <a:prstGeom prst="rect">
            <a:avLst/>
          </a:prstGeom>
          <a:noFill/>
        </p:spPr>
        <p:txBody>
          <a:bodyPr wrap="square">
            <a:spAutoFit/>
          </a:bodyPr>
          <a:lstStyle/>
          <a:p>
            <a:pPr algn="just"/>
            <a:r>
              <a:rPr lang="en-US" b="0" i="0" dirty="0">
                <a:solidFill>
                  <a:schemeClr val="bg1"/>
                </a:solidFill>
                <a:effectLst/>
                <a:latin typeface="Bell MT" panose="02020503060305020303" pitchFamily="18" charset="0"/>
              </a:rPr>
              <a:t>[</a:t>
            </a:r>
            <a:r>
              <a:rPr lang="en-US" b="0" i="0" dirty="0" err="1">
                <a:solidFill>
                  <a:schemeClr val="bg1"/>
                </a:solidFill>
                <a:effectLst/>
                <a:latin typeface="Bell MT" panose="02020503060305020303" pitchFamily="18" charset="0"/>
              </a:rPr>
              <a:t>test_loss</a:t>
            </a:r>
            <a:r>
              <a:rPr lang="en-US" b="0" i="0" dirty="0">
                <a:solidFill>
                  <a:schemeClr val="bg1"/>
                </a:solidFill>
                <a:effectLst/>
                <a:latin typeface="Bell MT" panose="02020503060305020303" pitchFamily="18" charset="0"/>
              </a:rPr>
              <a:t>, </a:t>
            </a:r>
            <a:r>
              <a:rPr lang="en-US" b="0" i="0" dirty="0" err="1">
                <a:solidFill>
                  <a:schemeClr val="bg1"/>
                </a:solidFill>
                <a:effectLst/>
                <a:latin typeface="Bell MT" panose="02020503060305020303" pitchFamily="18" charset="0"/>
              </a:rPr>
              <a:t>test_acc</a:t>
            </a:r>
            <a:r>
              <a:rPr lang="en-US" b="0" i="0" dirty="0">
                <a:solidFill>
                  <a:schemeClr val="bg1"/>
                </a:solidFill>
                <a:effectLst/>
                <a:latin typeface="Bell MT" panose="02020503060305020303" pitchFamily="18" charset="0"/>
              </a:rPr>
              <a:t>] = </a:t>
            </a:r>
            <a:r>
              <a:rPr lang="en-US" b="0" i="0" dirty="0" err="1">
                <a:solidFill>
                  <a:schemeClr val="bg1"/>
                </a:solidFill>
                <a:effectLst/>
                <a:latin typeface="Bell MT" panose="02020503060305020303" pitchFamily="18" charset="0"/>
              </a:rPr>
              <a:t>model.evaluate</a:t>
            </a:r>
            <a:r>
              <a:rPr lang="en-US" b="0" i="0" dirty="0">
                <a:solidFill>
                  <a:schemeClr val="bg1"/>
                </a:solidFill>
                <a:effectLst/>
                <a:latin typeface="Bell MT" panose="02020503060305020303" pitchFamily="18" charset="0"/>
              </a:rPr>
              <a:t>(</a:t>
            </a:r>
            <a:r>
              <a:rPr lang="en-US" b="0" i="0" dirty="0" err="1">
                <a:solidFill>
                  <a:schemeClr val="bg1"/>
                </a:solidFill>
                <a:effectLst/>
                <a:latin typeface="Bell MT" panose="02020503060305020303" pitchFamily="18" charset="0"/>
              </a:rPr>
              <a:t>X_test</a:t>
            </a:r>
            <a:r>
              <a:rPr lang="en-US" b="0" i="0" dirty="0">
                <a:solidFill>
                  <a:schemeClr val="bg1"/>
                </a:solidFill>
                <a:effectLst/>
                <a:latin typeface="Bell MT" panose="02020503060305020303" pitchFamily="18" charset="0"/>
              </a:rPr>
              <a:t>, </a:t>
            </a:r>
            <a:r>
              <a:rPr lang="en-US" b="0" i="0" dirty="0" err="1">
                <a:solidFill>
                  <a:schemeClr val="bg1"/>
                </a:solidFill>
                <a:effectLst/>
                <a:latin typeface="Bell MT" panose="02020503060305020303" pitchFamily="18" charset="0"/>
              </a:rPr>
              <a:t>y_test</a:t>
            </a:r>
            <a:r>
              <a:rPr lang="en-US" b="0" i="0" dirty="0">
                <a:solidFill>
                  <a:schemeClr val="bg1"/>
                </a:solidFill>
                <a:effectLst/>
                <a:latin typeface="Bell MT" panose="02020503060305020303" pitchFamily="18" charset="0"/>
              </a:rPr>
              <a:t>)  </a:t>
            </a:r>
          </a:p>
          <a:p>
            <a:pPr algn="just"/>
            <a:r>
              <a:rPr lang="en-US" b="0" i="0" dirty="0">
                <a:solidFill>
                  <a:schemeClr val="bg1"/>
                </a:solidFill>
                <a:effectLst/>
                <a:latin typeface="Bell MT" panose="02020503060305020303" pitchFamily="18" charset="0"/>
              </a:rPr>
              <a:t>print("Evaluation result on Test Data : Loss = {}, accuracy = {}".format(</a:t>
            </a:r>
            <a:r>
              <a:rPr lang="en-US" b="0" i="0" dirty="0" err="1">
                <a:solidFill>
                  <a:schemeClr val="bg1"/>
                </a:solidFill>
                <a:effectLst/>
                <a:latin typeface="Bell MT" panose="02020503060305020303" pitchFamily="18" charset="0"/>
              </a:rPr>
              <a:t>test_loss</a:t>
            </a:r>
            <a:r>
              <a:rPr lang="en-US" b="0" i="0" dirty="0">
                <a:solidFill>
                  <a:schemeClr val="bg1"/>
                </a:solidFill>
                <a:effectLst/>
                <a:latin typeface="Bell MT" panose="02020503060305020303" pitchFamily="18" charset="0"/>
              </a:rPr>
              <a:t>, </a:t>
            </a:r>
            <a:r>
              <a:rPr lang="en-US" b="0" i="0" dirty="0" err="1">
                <a:solidFill>
                  <a:schemeClr val="bg1"/>
                </a:solidFill>
                <a:effectLst/>
                <a:latin typeface="Bell MT" panose="02020503060305020303" pitchFamily="18" charset="0"/>
              </a:rPr>
              <a:t>test_acc</a:t>
            </a:r>
            <a:r>
              <a:rPr lang="en-US" b="0" i="0" dirty="0">
                <a:solidFill>
                  <a:schemeClr val="bg1"/>
                </a:solidFill>
                <a:effectLst/>
                <a:latin typeface="Bell MT" panose="02020503060305020303" pitchFamily="18" charset="0"/>
              </a:rPr>
              <a:t>))  </a:t>
            </a:r>
          </a:p>
        </p:txBody>
      </p:sp>
      <p:sp>
        <p:nvSpPr>
          <p:cNvPr id="11" name="TextBox 10">
            <a:extLst>
              <a:ext uri="{FF2B5EF4-FFF2-40B4-BE49-F238E27FC236}">
                <a16:creationId xmlns:a16="http://schemas.microsoft.com/office/drawing/2014/main" id="{7ED6C1B5-E834-9B5E-B645-6CB211E43527}"/>
              </a:ext>
            </a:extLst>
          </p:cNvPr>
          <p:cNvSpPr txBox="1"/>
          <p:nvPr/>
        </p:nvSpPr>
        <p:spPr>
          <a:xfrm>
            <a:off x="153063" y="1930381"/>
            <a:ext cx="6094674" cy="369332"/>
          </a:xfrm>
          <a:prstGeom prst="rect">
            <a:avLst/>
          </a:prstGeom>
          <a:noFill/>
        </p:spPr>
        <p:txBody>
          <a:bodyPr wrap="square">
            <a:spAutoFit/>
          </a:bodyPr>
          <a:lstStyle/>
          <a:p>
            <a:r>
              <a:rPr lang="en-IN" b="1" i="0" dirty="0">
                <a:solidFill>
                  <a:schemeClr val="bg1"/>
                </a:solidFill>
                <a:effectLst/>
                <a:latin typeface="Bell MT" panose="02020503060305020303" pitchFamily="18" charset="0"/>
              </a:rPr>
              <a:t>Output:</a:t>
            </a:r>
            <a:endParaRPr lang="en-IN" dirty="0">
              <a:solidFill>
                <a:schemeClr val="bg1"/>
              </a:solidFill>
              <a:latin typeface="Bell MT" panose="02020503060305020303" pitchFamily="18" charset="0"/>
            </a:endParaRPr>
          </a:p>
        </p:txBody>
      </p:sp>
      <p:pic>
        <p:nvPicPr>
          <p:cNvPr id="13" name="Picture 12">
            <a:extLst>
              <a:ext uri="{FF2B5EF4-FFF2-40B4-BE49-F238E27FC236}">
                <a16:creationId xmlns:a16="http://schemas.microsoft.com/office/drawing/2014/main" id="{8886D80A-A16F-1D57-B924-9EF022D0E57B}"/>
              </a:ext>
            </a:extLst>
          </p:cNvPr>
          <p:cNvPicPr>
            <a:picLocks noChangeAspect="1"/>
          </p:cNvPicPr>
          <p:nvPr/>
        </p:nvPicPr>
        <p:blipFill>
          <a:blip r:embed="rId3"/>
          <a:stretch>
            <a:fillRect/>
          </a:stretch>
        </p:blipFill>
        <p:spPr>
          <a:xfrm>
            <a:off x="955172" y="2462562"/>
            <a:ext cx="7148179" cy="533446"/>
          </a:xfrm>
          <a:prstGeom prst="rect">
            <a:avLst/>
          </a:prstGeom>
        </p:spPr>
      </p:pic>
      <p:sp>
        <p:nvSpPr>
          <p:cNvPr id="15" name="TextBox 14">
            <a:extLst>
              <a:ext uri="{FF2B5EF4-FFF2-40B4-BE49-F238E27FC236}">
                <a16:creationId xmlns:a16="http://schemas.microsoft.com/office/drawing/2014/main" id="{5DF2C846-DA80-DCC4-152F-D976F2EFD612}"/>
              </a:ext>
            </a:extLst>
          </p:cNvPr>
          <p:cNvSpPr txBox="1"/>
          <p:nvPr/>
        </p:nvSpPr>
        <p:spPr>
          <a:xfrm>
            <a:off x="232574" y="4785303"/>
            <a:ext cx="10803835" cy="369332"/>
          </a:xfrm>
          <a:prstGeom prst="rect">
            <a:avLst/>
          </a:prstGeom>
          <a:noFill/>
        </p:spPr>
        <p:txBody>
          <a:bodyPr wrap="square">
            <a:spAutoFit/>
          </a:bodyPr>
          <a:lstStyle/>
          <a:p>
            <a:r>
              <a:rPr lang="en-US" b="0" i="0" dirty="0">
                <a:solidFill>
                  <a:schemeClr val="bg1"/>
                </a:solidFill>
                <a:effectLst/>
                <a:latin typeface="Bell MT" panose="02020503060305020303" pitchFamily="18" charset="0"/>
              </a:rPr>
              <a:t>We can say the neural network is one of the best models to predict earthquakes that can be used in future.</a:t>
            </a:r>
            <a:endParaRPr lang="en-IN" dirty="0">
              <a:solidFill>
                <a:schemeClr val="bg1"/>
              </a:solidFill>
              <a:latin typeface="Bell MT" panose="02020503060305020303" pitchFamily="18" charset="0"/>
            </a:endParaRPr>
          </a:p>
        </p:txBody>
      </p:sp>
      <p:sp>
        <p:nvSpPr>
          <p:cNvPr id="17" name="TextBox 16">
            <a:extLst>
              <a:ext uri="{FF2B5EF4-FFF2-40B4-BE49-F238E27FC236}">
                <a16:creationId xmlns:a16="http://schemas.microsoft.com/office/drawing/2014/main" id="{5631D7C6-FCCA-1553-1698-1BEDAC576947}"/>
              </a:ext>
            </a:extLst>
          </p:cNvPr>
          <p:cNvSpPr txBox="1"/>
          <p:nvPr/>
        </p:nvSpPr>
        <p:spPr>
          <a:xfrm>
            <a:off x="232574" y="3952202"/>
            <a:ext cx="6094674" cy="369332"/>
          </a:xfrm>
          <a:prstGeom prst="rect">
            <a:avLst/>
          </a:prstGeom>
          <a:noFill/>
        </p:spPr>
        <p:txBody>
          <a:bodyPr wrap="square">
            <a:spAutoFit/>
          </a:bodyPr>
          <a:lstStyle/>
          <a:p>
            <a:r>
              <a:rPr lang="en-US" b="0" i="0" dirty="0">
                <a:solidFill>
                  <a:schemeClr val="bg1"/>
                </a:solidFill>
                <a:effectLst/>
                <a:latin typeface="Bell MT" panose="02020503060305020303" pitchFamily="18" charset="0"/>
              </a:rPr>
              <a:t>Isn't it amazing that we got an accuracy of 92%.</a:t>
            </a:r>
            <a:endParaRPr lang="en-IN" dirty="0">
              <a:solidFill>
                <a:schemeClr val="bg1"/>
              </a:solidFill>
              <a:latin typeface="Bell MT" panose="02020503060305020303" pitchFamily="18" charset="0"/>
            </a:endParaRPr>
          </a:p>
        </p:txBody>
      </p:sp>
    </p:spTree>
    <p:extLst>
      <p:ext uri="{BB962C8B-B14F-4D97-AF65-F5344CB8AC3E}">
        <p14:creationId xmlns:p14="http://schemas.microsoft.com/office/powerpoint/2010/main" val="1426226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CE844B-35BA-D7E1-48CD-4F025C121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0733"/>
          </a:xfrm>
          <a:prstGeom prst="rect">
            <a:avLst/>
          </a:prstGeom>
        </p:spPr>
      </p:pic>
      <p:sp>
        <p:nvSpPr>
          <p:cNvPr id="3" name="TextBox 2">
            <a:extLst>
              <a:ext uri="{FF2B5EF4-FFF2-40B4-BE49-F238E27FC236}">
                <a16:creationId xmlns:a16="http://schemas.microsoft.com/office/drawing/2014/main" id="{41CF6E2E-9B85-2BD5-6B8B-FA3696602527}"/>
              </a:ext>
            </a:extLst>
          </p:cNvPr>
          <p:cNvSpPr txBox="1"/>
          <p:nvPr/>
        </p:nvSpPr>
        <p:spPr>
          <a:xfrm>
            <a:off x="214685" y="1014513"/>
            <a:ext cx="11545294" cy="4476610"/>
          </a:xfrm>
          <a:prstGeom prst="rect">
            <a:avLst/>
          </a:prstGeom>
          <a:noFill/>
        </p:spPr>
        <p:txBody>
          <a:bodyPr wrap="square">
            <a:spAutoFit/>
          </a:bodyPr>
          <a:lstStyle/>
          <a:p>
            <a:pPr algn="just"/>
            <a:r>
              <a:rPr lang="en-US" sz="5400" b="0" i="0" dirty="0">
                <a:solidFill>
                  <a:schemeClr val="bg1"/>
                </a:solidFill>
                <a:effectLst/>
                <a:latin typeface="Bell MT" panose="02020503060305020303" pitchFamily="18" charset="0"/>
              </a:rPr>
              <a:t>Conclusion</a:t>
            </a:r>
          </a:p>
          <a:p>
            <a:pPr algn="just"/>
            <a:endParaRPr lang="en-US" dirty="0">
              <a:solidFill>
                <a:schemeClr val="bg1"/>
              </a:solidFill>
              <a:latin typeface="Bell MT" panose="02020503060305020303" pitchFamily="18" charset="0"/>
            </a:endParaRPr>
          </a:p>
          <a:p>
            <a:pPr algn="just"/>
            <a:endParaRPr lang="en-US" dirty="0">
              <a:solidFill>
                <a:schemeClr val="bg1"/>
              </a:solidFill>
              <a:latin typeface="Bell MT" panose="02020503060305020303" pitchFamily="18" charset="0"/>
            </a:endParaRPr>
          </a:p>
          <a:p>
            <a:pPr algn="just"/>
            <a:endParaRPr lang="en-US" b="0" i="0" dirty="0">
              <a:solidFill>
                <a:schemeClr val="bg1"/>
              </a:solidFill>
              <a:effectLst/>
              <a:latin typeface="Bell MT" panose="02020503060305020303" pitchFamily="18" charset="0"/>
            </a:endParaRPr>
          </a:p>
          <a:p>
            <a:pPr algn="just">
              <a:lnSpc>
                <a:spcPct val="150000"/>
              </a:lnSpc>
            </a:pPr>
            <a:r>
              <a:rPr lang="en-US" sz="2000" b="0" i="0" dirty="0">
                <a:solidFill>
                  <a:schemeClr val="bg1"/>
                </a:solidFill>
                <a:effectLst/>
                <a:latin typeface="Bell MT" panose="02020503060305020303" pitchFamily="18" charset="0"/>
              </a:rPr>
              <a:t>	Understanding earthquakes and effectively responding to them remains a complex and challenging task, even with the latest technological advancements. However, leveraging the capabilities of machine learning can greatly enhance our comprehension of seismic events. By employing machine learning techniques to analyze seismic data, we can uncover valuable insights and patterns that contribute to a deeper understanding of earthquakes. These insights can subsequently inform more effective strategies for mitigating risks and responding to seismic events.</a:t>
            </a:r>
          </a:p>
        </p:txBody>
      </p:sp>
    </p:spTree>
    <p:extLst>
      <p:ext uri="{BB962C8B-B14F-4D97-AF65-F5344CB8AC3E}">
        <p14:creationId xmlns:p14="http://schemas.microsoft.com/office/powerpoint/2010/main" val="945005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EF37FF-1299-FB96-9F3E-8B868E984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7A5261C-A8BD-E8F2-A57D-F2F118664DAE}"/>
              </a:ext>
            </a:extLst>
          </p:cNvPr>
          <p:cNvSpPr txBox="1"/>
          <p:nvPr/>
        </p:nvSpPr>
        <p:spPr>
          <a:xfrm>
            <a:off x="3449210" y="2391556"/>
            <a:ext cx="5293580" cy="1569660"/>
          </a:xfrm>
          <a:prstGeom prst="rect">
            <a:avLst/>
          </a:prstGeom>
          <a:noFill/>
        </p:spPr>
        <p:txBody>
          <a:bodyPr wrap="square">
            <a:spAutoFit/>
          </a:bodyPr>
          <a:lstStyle/>
          <a:p>
            <a:r>
              <a:rPr lang="en-IN" sz="9600" dirty="0">
                <a:solidFill>
                  <a:schemeClr val="bg1"/>
                </a:solidFill>
                <a:latin typeface="Aldhabi" panose="01000000000000000000" pitchFamily="2" charset="-78"/>
                <a:cs typeface="Aldhabi" panose="01000000000000000000" pitchFamily="2" charset="-78"/>
              </a:rPr>
              <a:t>THANK YOU</a:t>
            </a:r>
          </a:p>
        </p:txBody>
      </p:sp>
    </p:spTree>
    <p:extLst>
      <p:ext uri="{BB962C8B-B14F-4D97-AF65-F5344CB8AC3E}">
        <p14:creationId xmlns:p14="http://schemas.microsoft.com/office/powerpoint/2010/main" val="3870262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473BCD-874E-5236-4DCA-B13676C5B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A8C529C-AA3B-0F01-A456-44F652F377F2}"/>
              </a:ext>
            </a:extLst>
          </p:cNvPr>
          <p:cNvSpPr>
            <a:spLocks noGrp="1"/>
          </p:cNvSpPr>
          <p:nvPr>
            <p:ph type="title"/>
          </p:nvPr>
        </p:nvSpPr>
        <p:spPr>
          <a:xfrm rot="10800000" flipV="1">
            <a:off x="244063" y="557146"/>
            <a:ext cx="5110531" cy="409813"/>
          </a:xfrm>
        </p:spPr>
        <p:txBody>
          <a:bodyPr>
            <a:noAutofit/>
          </a:bodyPr>
          <a:lstStyle/>
          <a:p>
            <a:pPr algn="just"/>
            <a:r>
              <a:rPr lang="en-US" sz="4000" dirty="0">
                <a:solidFill>
                  <a:schemeClr val="bg1"/>
                </a:solidFill>
                <a:latin typeface="Aldhabi" panose="01000000000000000000" pitchFamily="2" charset="-78"/>
                <a:cs typeface="Aldhabi" panose="01000000000000000000" pitchFamily="2" charset="-78"/>
              </a:rPr>
              <a:t>PROBLEM STATEMENT</a:t>
            </a:r>
            <a:endParaRPr lang="en-IN" sz="4000" dirty="0">
              <a:solidFill>
                <a:schemeClr val="bg1"/>
              </a:solidFill>
              <a:latin typeface="Aldhabi" panose="01000000000000000000" pitchFamily="2" charset="-78"/>
              <a:cs typeface="Aldhabi" panose="01000000000000000000" pitchFamily="2" charset="-78"/>
            </a:endParaRPr>
          </a:p>
        </p:txBody>
      </p:sp>
      <p:sp>
        <p:nvSpPr>
          <p:cNvPr id="3" name="Content Placeholder 2">
            <a:extLst>
              <a:ext uri="{FF2B5EF4-FFF2-40B4-BE49-F238E27FC236}">
                <a16:creationId xmlns:a16="http://schemas.microsoft.com/office/drawing/2014/main" id="{BA62D6B5-63B6-F82E-162C-5BFA64835788}"/>
              </a:ext>
            </a:extLst>
          </p:cNvPr>
          <p:cNvSpPr>
            <a:spLocks noGrp="1"/>
          </p:cNvSpPr>
          <p:nvPr>
            <p:ph idx="1"/>
          </p:nvPr>
        </p:nvSpPr>
        <p:spPr>
          <a:xfrm>
            <a:off x="669499" y="1457061"/>
            <a:ext cx="10853002" cy="4843794"/>
          </a:xfrm>
        </p:spPr>
        <p:txBody>
          <a:bodyPr>
            <a:normAutofit/>
          </a:bodyPr>
          <a:lstStyle/>
          <a:p>
            <a:r>
              <a:rPr lang="en-US" sz="2000" b="1" i="0" u="sng" dirty="0">
                <a:solidFill>
                  <a:schemeClr val="bg1"/>
                </a:solidFill>
                <a:effectLst>
                  <a:outerShdw blurRad="38100" dist="38100" dir="2700000" algn="tl">
                    <a:srgbClr val="000000">
                      <a:alpha val="43137"/>
                    </a:srgbClr>
                  </a:outerShdw>
                </a:effectLst>
                <a:latin typeface="Bell MT" panose="02020503060305020303" pitchFamily="18" charset="0"/>
              </a:rPr>
              <a:t>Deployment</a:t>
            </a:r>
            <a:r>
              <a:rPr lang="en-US" sz="2000" b="1" i="0" dirty="0">
                <a:solidFill>
                  <a:schemeClr val="bg1"/>
                </a:solidFill>
                <a:effectLst/>
                <a:latin typeface="Bell MT" panose="02020503060305020303" pitchFamily="18" charset="0"/>
              </a:rPr>
              <a:t>:</a:t>
            </a:r>
            <a:r>
              <a:rPr lang="en-US" sz="2000" b="0" i="0" dirty="0">
                <a:solidFill>
                  <a:schemeClr val="bg1"/>
                </a:solidFill>
                <a:effectLst/>
                <a:latin typeface="Bell MT" panose="02020503060305020303" pitchFamily="18" charset="0"/>
              </a:rPr>
              <a:t> Create a user-friendly interface or application that can provide real-time or periodic earthquake predictions to stakeholders or the public</a:t>
            </a:r>
            <a:r>
              <a:rPr lang="en-US" sz="3600" b="0" i="0" dirty="0">
                <a:solidFill>
                  <a:schemeClr val="bg1"/>
                </a:solidFill>
                <a:effectLst/>
                <a:latin typeface="Söhne"/>
              </a:rPr>
              <a:t>.</a:t>
            </a:r>
            <a:endParaRPr lang="en-US" sz="2000" b="1" i="0" dirty="0">
              <a:solidFill>
                <a:schemeClr val="bg1"/>
              </a:solidFill>
              <a:effectLst/>
              <a:latin typeface="Bell MT" panose="02020503060305020303" pitchFamily="18" charset="0"/>
            </a:endParaRPr>
          </a:p>
          <a:p>
            <a:pPr algn="just"/>
            <a:r>
              <a:rPr lang="en-US" sz="2000" b="1" i="0" u="sng" dirty="0">
                <a:solidFill>
                  <a:schemeClr val="bg1"/>
                </a:solidFill>
                <a:effectLst/>
                <a:latin typeface="Bell MT" panose="02020503060305020303" pitchFamily="18" charset="0"/>
              </a:rPr>
              <a:t>Continuous Monitoring</a:t>
            </a:r>
            <a:r>
              <a:rPr lang="en-US" sz="2000" b="1" i="0" dirty="0">
                <a:solidFill>
                  <a:schemeClr val="bg1"/>
                </a:solidFill>
                <a:effectLst/>
                <a:latin typeface="Bell MT" panose="02020503060305020303" pitchFamily="18" charset="0"/>
              </a:rPr>
              <a:t>:</a:t>
            </a:r>
            <a:r>
              <a:rPr lang="en-US" sz="2000" b="0" i="0" dirty="0">
                <a:solidFill>
                  <a:schemeClr val="bg1"/>
                </a:solidFill>
                <a:effectLst/>
                <a:latin typeface="Bell MT" panose="02020503060305020303" pitchFamily="18" charset="0"/>
              </a:rPr>
              <a:t> Implement mechanisms to continuously update the model with new data and retrain it to adapt to changing seismic patterns.</a:t>
            </a:r>
          </a:p>
          <a:p>
            <a:pPr algn="just"/>
            <a:r>
              <a:rPr lang="en-US" sz="2000" b="1" i="0" u="sng" dirty="0">
                <a:solidFill>
                  <a:schemeClr val="bg1"/>
                </a:solidFill>
                <a:effectLst/>
                <a:latin typeface="Bell MT" panose="02020503060305020303" pitchFamily="18" charset="0"/>
              </a:rPr>
              <a:t>Early Warning System</a:t>
            </a:r>
            <a:r>
              <a:rPr lang="en-US" sz="2000" b="1" i="0" dirty="0">
                <a:solidFill>
                  <a:schemeClr val="bg1"/>
                </a:solidFill>
                <a:effectLst/>
                <a:latin typeface="Bell MT" panose="02020503060305020303" pitchFamily="18" charset="0"/>
              </a:rPr>
              <a:t>:</a:t>
            </a:r>
            <a:r>
              <a:rPr lang="en-US" sz="2000" b="0" i="0" dirty="0">
                <a:solidFill>
                  <a:schemeClr val="bg1"/>
                </a:solidFill>
                <a:effectLst/>
                <a:latin typeface="Bell MT" panose="02020503060305020303" pitchFamily="18" charset="0"/>
              </a:rPr>
              <a:t> Develop a system that triggers alerts or warnings when the model predicts a high probability of an earthquake occurrence, helping authorities and the public to take precautionary measures.</a:t>
            </a:r>
            <a:endParaRPr lang="en-US" sz="2000" dirty="0">
              <a:solidFill>
                <a:schemeClr val="bg1"/>
              </a:solidFill>
              <a:latin typeface="Bell MT" panose="02020503060305020303" pitchFamily="18" charset="0"/>
            </a:endParaRPr>
          </a:p>
          <a:p>
            <a:pPr algn="just"/>
            <a:r>
              <a:rPr lang="en-US" sz="2000" b="1" i="0" u="sng" dirty="0">
                <a:solidFill>
                  <a:schemeClr val="bg1"/>
                </a:solidFill>
                <a:effectLst/>
                <a:latin typeface="Bell MT" panose="02020503060305020303" pitchFamily="18" charset="0"/>
              </a:rPr>
              <a:t>Documentation</a:t>
            </a:r>
            <a:r>
              <a:rPr lang="en-US" sz="2000" b="1" i="0" dirty="0">
                <a:solidFill>
                  <a:schemeClr val="bg1"/>
                </a:solidFill>
                <a:effectLst/>
                <a:latin typeface="Bell MT" panose="02020503060305020303" pitchFamily="18" charset="0"/>
              </a:rPr>
              <a:t>:</a:t>
            </a:r>
            <a:r>
              <a:rPr lang="en-US" sz="2000" b="0" i="0" dirty="0">
                <a:solidFill>
                  <a:schemeClr val="bg1"/>
                </a:solidFill>
                <a:effectLst/>
                <a:latin typeface="Bell MT" panose="02020503060305020303" pitchFamily="18" charset="0"/>
              </a:rPr>
              <a:t> Provide clear documentation for the model, including how to interpret its predictions, limitations, and potential false positives/negatives.</a:t>
            </a:r>
          </a:p>
          <a:p>
            <a:pPr algn="just"/>
            <a:r>
              <a:rPr lang="en-US" sz="2000" b="1" i="0" u="sng" dirty="0">
                <a:solidFill>
                  <a:schemeClr val="bg1"/>
                </a:solidFill>
                <a:effectLst/>
                <a:latin typeface="Bell MT" panose="02020503060305020303" pitchFamily="18" charset="0"/>
              </a:rPr>
              <a:t>Ethical Considerations</a:t>
            </a:r>
            <a:r>
              <a:rPr lang="en-US" sz="2000" b="1" i="0" dirty="0">
                <a:solidFill>
                  <a:schemeClr val="bg1"/>
                </a:solidFill>
                <a:effectLst/>
                <a:latin typeface="Bell MT" panose="02020503060305020303" pitchFamily="18" charset="0"/>
              </a:rPr>
              <a:t>:</a:t>
            </a:r>
            <a:r>
              <a:rPr lang="en-US" sz="2000" b="0" i="0" dirty="0">
                <a:solidFill>
                  <a:schemeClr val="bg1"/>
                </a:solidFill>
                <a:effectLst/>
                <a:latin typeface="Bell MT" panose="02020503060305020303" pitchFamily="18" charset="0"/>
              </a:rPr>
              <a:t> Address ethical concerns related to data privacy, misinformation, and the potential impact of false predictions.</a:t>
            </a:r>
          </a:p>
          <a:p>
            <a:pPr algn="just"/>
            <a:r>
              <a:rPr lang="en-US" sz="2000" b="1" i="0" u="sng" dirty="0">
                <a:solidFill>
                  <a:schemeClr val="bg1"/>
                </a:solidFill>
                <a:effectLst/>
                <a:latin typeface="Bell MT" panose="02020503060305020303" pitchFamily="18" charset="0"/>
              </a:rPr>
              <a:t>Scalability</a:t>
            </a:r>
            <a:r>
              <a:rPr lang="en-US" sz="2000" b="1" i="0" dirty="0">
                <a:solidFill>
                  <a:schemeClr val="bg1"/>
                </a:solidFill>
                <a:effectLst/>
                <a:latin typeface="Bell MT" panose="02020503060305020303" pitchFamily="18" charset="0"/>
              </a:rPr>
              <a:t>:</a:t>
            </a:r>
            <a:r>
              <a:rPr lang="en-US" sz="2000" b="0" i="0" dirty="0">
                <a:solidFill>
                  <a:schemeClr val="bg1"/>
                </a:solidFill>
                <a:effectLst/>
                <a:latin typeface="Bell MT" panose="02020503060305020303" pitchFamily="18" charset="0"/>
              </a:rPr>
              <a:t> Design the system to handle increased data volume and ensure it can be applied to different regions prone to earthquakes.</a:t>
            </a:r>
            <a:endParaRPr lang="en-IN" sz="2000" dirty="0">
              <a:solidFill>
                <a:schemeClr val="bg1"/>
              </a:solidFill>
              <a:latin typeface="Bell MT" panose="02020503060305020303" pitchFamily="18" charset="0"/>
            </a:endParaRPr>
          </a:p>
        </p:txBody>
      </p:sp>
    </p:spTree>
    <p:extLst>
      <p:ext uri="{BB962C8B-B14F-4D97-AF65-F5344CB8AC3E}">
        <p14:creationId xmlns:p14="http://schemas.microsoft.com/office/powerpoint/2010/main" val="31841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22EB55E1-22C2-E126-BF6C-05FFEAFF1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75D24206-0B85-45E0-851D-770D52F97C01}"/>
              </a:ext>
            </a:extLst>
          </p:cNvPr>
          <p:cNvSpPr>
            <a:spLocks noGrp="1"/>
          </p:cNvSpPr>
          <p:nvPr>
            <p:ph type="title"/>
          </p:nvPr>
        </p:nvSpPr>
        <p:spPr>
          <a:xfrm>
            <a:off x="294504" y="323937"/>
            <a:ext cx="2934730" cy="829362"/>
          </a:xfrm>
        </p:spPr>
        <p:txBody>
          <a:bodyPr/>
          <a:lstStyle/>
          <a:p>
            <a:r>
              <a:rPr lang="en-US" dirty="0">
                <a:solidFill>
                  <a:schemeClr val="bg1"/>
                </a:solidFill>
                <a:latin typeface="Aldhabi" panose="01000000000000000000" pitchFamily="2" charset="-78"/>
                <a:cs typeface="Aldhabi" panose="01000000000000000000" pitchFamily="2" charset="-78"/>
              </a:rPr>
              <a:t>LIBRARIES USED </a:t>
            </a:r>
            <a:endParaRPr lang="en-IN" dirty="0">
              <a:solidFill>
                <a:schemeClr val="bg1"/>
              </a:solidFill>
              <a:latin typeface="Aldhabi" panose="01000000000000000000" pitchFamily="2" charset="-78"/>
              <a:cs typeface="Aldhabi" panose="01000000000000000000" pitchFamily="2" charset="-78"/>
            </a:endParaRPr>
          </a:p>
        </p:txBody>
      </p:sp>
      <p:sp>
        <p:nvSpPr>
          <p:cNvPr id="6" name="TextBox 5">
            <a:extLst>
              <a:ext uri="{FF2B5EF4-FFF2-40B4-BE49-F238E27FC236}">
                <a16:creationId xmlns:a16="http://schemas.microsoft.com/office/drawing/2014/main" id="{18ED7A45-117C-C344-96FB-A9249A95BC7E}"/>
              </a:ext>
            </a:extLst>
          </p:cNvPr>
          <p:cNvSpPr txBox="1"/>
          <p:nvPr/>
        </p:nvSpPr>
        <p:spPr>
          <a:xfrm>
            <a:off x="2442516" y="4157916"/>
            <a:ext cx="1153297" cy="400110"/>
          </a:xfrm>
          <a:prstGeom prst="rect">
            <a:avLst/>
          </a:prstGeom>
          <a:noFill/>
        </p:spPr>
        <p:txBody>
          <a:bodyPr wrap="square">
            <a:spAutoFit/>
          </a:bodyPr>
          <a:lstStyle/>
          <a:p>
            <a:r>
              <a:rPr lang="en-IN" sz="2000" b="0" i="0" dirty="0">
                <a:solidFill>
                  <a:schemeClr val="bg1"/>
                </a:solidFill>
                <a:effectLst/>
                <a:latin typeface="Bell MT" panose="02020503060305020303" pitchFamily="18" charset="0"/>
              </a:rPr>
              <a:t>Pandas</a:t>
            </a:r>
            <a:endParaRPr lang="en-IN" sz="2000" dirty="0">
              <a:solidFill>
                <a:schemeClr val="bg1"/>
              </a:solidFill>
              <a:latin typeface="Bell MT" panose="02020503060305020303" pitchFamily="18" charset="0"/>
            </a:endParaRPr>
          </a:p>
        </p:txBody>
      </p:sp>
      <p:sp>
        <p:nvSpPr>
          <p:cNvPr id="8" name="TextBox 7">
            <a:extLst>
              <a:ext uri="{FF2B5EF4-FFF2-40B4-BE49-F238E27FC236}">
                <a16:creationId xmlns:a16="http://schemas.microsoft.com/office/drawing/2014/main" id="{A768D63E-82D4-32B7-1B83-1E9C4A5E8C4C}"/>
              </a:ext>
            </a:extLst>
          </p:cNvPr>
          <p:cNvSpPr txBox="1"/>
          <p:nvPr/>
        </p:nvSpPr>
        <p:spPr>
          <a:xfrm>
            <a:off x="1227438" y="1839221"/>
            <a:ext cx="930875" cy="369332"/>
          </a:xfrm>
          <a:prstGeom prst="rect">
            <a:avLst/>
          </a:prstGeom>
          <a:noFill/>
        </p:spPr>
        <p:txBody>
          <a:bodyPr wrap="square">
            <a:spAutoFit/>
          </a:bodyPr>
          <a:lstStyle/>
          <a:p>
            <a:r>
              <a:rPr lang="en-IN" b="0" i="0" dirty="0">
                <a:solidFill>
                  <a:schemeClr val="bg1"/>
                </a:solidFill>
                <a:effectLst/>
                <a:latin typeface="Bell MT" panose="02020503060305020303" pitchFamily="18" charset="0"/>
              </a:rPr>
              <a:t>NumPy</a:t>
            </a:r>
            <a:endParaRPr lang="en-IN" dirty="0">
              <a:solidFill>
                <a:schemeClr val="bg1"/>
              </a:solidFill>
              <a:latin typeface="Bell MT" panose="02020503060305020303" pitchFamily="18" charset="0"/>
            </a:endParaRPr>
          </a:p>
        </p:txBody>
      </p:sp>
      <p:sp>
        <p:nvSpPr>
          <p:cNvPr id="10" name="TextBox 9">
            <a:extLst>
              <a:ext uri="{FF2B5EF4-FFF2-40B4-BE49-F238E27FC236}">
                <a16:creationId xmlns:a16="http://schemas.microsoft.com/office/drawing/2014/main" id="{B148120C-A816-A86E-9CC7-3D72EA8041A6}"/>
              </a:ext>
            </a:extLst>
          </p:cNvPr>
          <p:cNvSpPr txBox="1"/>
          <p:nvPr/>
        </p:nvSpPr>
        <p:spPr>
          <a:xfrm>
            <a:off x="9028670" y="1839221"/>
            <a:ext cx="1334530" cy="369332"/>
          </a:xfrm>
          <a:prstGeom prst="rect">
            <a:avLst/>
          </a:prstGeom>
          <a:noFill/>
        </p:spPr>
        <p:txBody>
          <a:bodyPr wrap="square">
            <a:spAutoFit/>
          </a:bodyPr>
          <a:lstStyle/>
          <a:p>
            <a:r>
              <a:rPr lang="en-IN" b="0" i="0" dirty="0">
                <a:solidFill>
                  <a:schemeClr val="bg1"/>
                </a:solidFill>
                <a:effectLst/>
                <a:latin typeface="Bell MT" panose="02020503060305020303" pitchFamily="18" charset="0"/>
              </a:rPr>
              <a:t>Scikit-learn</a:t>
            </a:r>
            <a:endParaRPr lang="en-IN" dirty="0">
              <a:solidFill>
                <a:schemeClr val="bg1"/>
              </a:solidFill>
              <a:latin typeface="Bell MT" panose="02020503060305020303" pitchFamily="18" charset="0"/>
            </a:endParaRPr>
          </a:p>
        </p:txBody>
      </p:sp>
      <p:sp>
        <p:nvSpPr>
          <p:cNvPr id="12" name="TextBox 11">
            <a:extLst>
              <a:ext uri="{FF2B5EF4-FFF2-40B4-BE49-F238E27FC236}">
                <a16:creationId xmlns:a16="http://schemas.microsoft.com/office/drawing/2014/main" id="{2E119E77-1761-F1A9-3682-08B5DE5B84D1}"/>
              </a:ext>
            </a:extLst>
          </p:cNvPr>
          <p:cNvSpPr txBox="1"/>
          <p:nvPr/>
        </p:nvSpPr>
        <p:spPr>
          <a:xfrm>
            <a:off x="4910267" y="1839221"/>
            <a:ext cx="1449861" cy="369332"/>
          </a:xfrm>
          <a:prstGeom prst="rect">
            <a:avLst/>
          </a:prstGeom>
          <a:noFill/>
        </p:spPr>
        <p:txBody>
          <a:bodyPr wrap="square">
            <a:spAutoFit/>
          </a:bodyPr>
          <a:lstStyle/>
          <a:p>
            <a:r>
              <a:rPr lang="en-IN" b="0" i="0" dirty="0">
                <a:solidFill>
                  <a:schemeClr val="bg1"/>
                </a:solidFill>
                <a:effectLst/>
                <a:latin typeface="Bell MT" panose="02020503060305020303" pitchFamily="18" charset="0"/>
              </a:rPr>
              <a:t>TensorFlow</a:t>
            </a:r>
            <a:endParaRPr lang="en-IN" dirty="0">
              <a:solidFill>
                <a:schemeClr val="bg1"/>
              </a:solidFill>
              <a:latin typeface="Bell MT" panose="02020503060305020303" pitchFamily="18" charset="0"/>
            </a:endParaRPr>
          </a:p>
        </p:txBody>
      </p:sp>
      <p:sp>
        <p:nvSpPr>
          <p:cNvPr id="14" name="TextBox 13">
            <a:extLst>
              <a:ext uri="{FF2B5EF4-FFF2-40B4-BE49-F238E27FC236}">
                <a16:creationId xmlns:a16="http://schemas.microsoft.com/office/drawing/2014/main" id="{C4B94916-81BF-9079-9E93-EE3F956EFD99}"/>
              </a:ext>
            </a:extLst>
          </p:cNvPr>
          <p:cNvSpPr txBox="1"/>
          <p:nvPr/>
        </p:nvSpPr>
        <p:spPr>
          <a:xfrm>
            <a:off x="7632357" y="4174577"/>
            <a:ext cx="1239795" cy="369332"/>
          </a:xfrm>
          <a:prstGeom prst="rect">
            <a:avLst/>
          </a:prstGeom>
          <a:noFill/>
        </p:spPr>
        <p:txBody>
          <a:bodyPr wrap="square">
            <a:spAutoFit/>
          </a:bodyPr>
          <a:lstStyle/>
          <a:p>
            <a:r>
              <a:rPr lang="en-IN" b="0" i="0" dirty="0">
                <a:solidFill>
                  <a:schemeClr val="bg1"/>
                </a:solidFill>
                <a:effectLst/>
                <a:latin typeface="Bell MT" panose="02020503060305020303" pitchFamily="18" charset="0"/>
              </a:rPr>
              <a:t>Matplotlib</a:t>
            </a:r>
            <a:endParaRPr lang="en-IN" dirty="0">
              <a:solidFill>
                <a:schemeClr val="bg1"/>
              </a:solidFill>
              <a:latin typeface="Bell MT" panose="02020503060305020303" pitchFamily="18" charset="0"/>
            </a:endParaRPr>
          </a:p>
        </p:txBody>
      </p:sp>
      <p:pic>
        <p:nvPicPr>
          <p:cNvPr id="16" name="Picture 15">
            <a:extLst>
              <a:ext uri="{FF2B5EF4-FFF2-40B4-BE49-F238E27FC236}">
                <a16:creationId xmlns:a16="http://schemas.microsoft.com/office/drawing/2014/main" id="{34620712-C32E-48BF-880F-1943B284D0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931" y="2558106"/>
            <a:ext cx="2872303" cy="1428750"/>
          </a:xfrm>
          <a:prstGeom prst="rect">
            <a:avLst/>
          </a:prstGeom>
        </p:spPr>
      </p:pic>
      <p:pic>
        <p:nvPicPr>
          <p:cNvPr id="18" name="Picture 17">
            <a:extLst>
              <a:ext uri="{FF2B5EF4-FFF2-40B4-BE49-F238E27FC236}">
                <a16:creationId xmlns:a16="http://schemas.microsoft.com/office/drawing/2014/main" id="{15FA6DDD-9D05-EB95-14DA-6E9DB29973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6448" y="2386656"/>
            <a:ext cx="2857500" cy="1600200"/>
          </a:xfrm>
          <a:prstGeom prst="rect">
            <a:avLst/>
          </a:prstGeom>
        </p:spPr>
      </p:pic>
      <p:pic>
        <p:nvPicPr>
          <p:cNvPr id="20" name="Picture 19">
            <a:extLst>
              <a:ext uri="{FF2B5EF4-FFF2-40B4-BE49-F238E27FC236}">
                <a16:creationId xmlns:a16="http://schemas.microsoft.com/office/drawing/2014/main" id="{4D2C5526-30E2-DF09-C420-50E919F7FF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4518" y="2386656"/>
            <a:ext cx="2421773" cy="1304730"/>
          </a:xfrm>
          <a:prstGeom prst="rect">
            <a:avLst/>
          </a:prstGeom>
        </p:spPr>
      </p:pic>
      <p:pic>
        <p:nvPicPr>
          <p:cNvPr id="22" name="Picture 21">
            <a:extLst>
              <a:ext uri="{FF2B5EF4-FFF2-40B4-BE49-F238E27FC236}">
                <a16:creationId xmlns:a16="http://schemas.microsoft.com/office/drawing/2014/main" id="{D6FDDC76-EC40-3132-94FA-47CDDB2CB0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76684" y="4785540"/>
            <a:ext cx="2705100" cy="1685925"/>
          </a:xfrm>
          <a:prstGeom prst="rect">
            <a:avLst/>
          </a:prstGeom>
        </p:spPr>
      </p:pic>
      <p:pic>
        <p:nvPicPr>
          <p:cNvPr id="24" name="Picture 23">
            <a:extLst>
              <a:ext uri="{FF2B5EF4-FFF2-40B4-BE49-F238E27FC236}">
                <a16:creationId xmlns:a16="http://schemas.microsoft.com/office/drawing/2014/main" id="{BB2520C7-910F-19C6-C458-79DFD8D6C0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52606" y="4774825"/>
            <a:ext cx="2867025" cy="1590675"/>
          </a:xfrm>
          <a:prstGeom prst="rect">
            <a:avLst/>
          </a:prstGeom>
        </p:spPr>
      </p:pic>
    </p:spTree>
    <p:extLst>
      <p:ext uri="{BB962C8B-B14F-4D97-AF65-F5344CB8AC3E}">
        <p14:creationId xmlns:p14="http://schemas.microsoft.com/office/powerpoint/2010/main" val="245871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E7E95A-1A7F-A5E6-79D8-CAA807FA8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6902FDD-9E84-F1A6-736A-477473C48F1A}"/>
              </a:ext>
            </a:extLst>
          </p:cNvPr>
          <p:cNvSpPr>
            <a:spLocks noGrp="1"/>
          </p:cNvSpPr>
          <p:nvPr>
            <p:ph type="title"/>
          </p:nvPr>
        </p:nvSpPr>
        <p:spPr/>
        <p:txBody>
          <a:bodyPr/>
          <a:lstStyle/>
          <a:p>
            <a:r>
              <a:rPr lang="en-US" dirty="0">
                <a:solidFill>
                  <a:schemeClr val="bg1"/>
                </a:solidFill>
                <a:latin typeface="Aldhabi" panose="01000000000000000000" pitchFamily="2" charset="-78"/>
                <a:cs typeface="Aldhabi" panose="01000000000000000000" pitchFamily="2" charset="-78"/>
              </a:rPr>
              <a:t>OVERALL DESIGN</a:t>
            </a:r>
            <a:endParaRPr lang="en-IN" dirty="0">
              <a:solidFill>
                <a:schemeClr val="bg1"/>
              </a:solidFill>
              <a:latin typeface="Aldhabi" panose="01000000000000000000" pitchFamily="2" charset="-78"/>
              <a:cs typeface="Aldhabi" panose="01000000000000000000" pitchFamily="2" charset="-78"/>
            </a:endParaRPr>
          </a:p>
        </p:txBody>
      </p:sp>
      <p:pic>
        <p:nvPicPr>
          <p:cNvPr id="4" name="Picture 3">
            <a:extLst>
              <a:ext uri="{FF2B5EF4-FFF2-40B4-BE49-F238E27FC236}">
                <a16:creationId xmlns:a16="http://schemas.microsoft.com/office/drawing/2014/main" id="{E310E75F-3617-E5F9-55FE-C8770D46DA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99429" y="1868557"/>
            <a:ext cx="9000877" cy="4309606"/>
          </a:xfrm>
          <a:prstGeom prst="rect">
            <a:avLst/>
          </a:prstGeom>
        </p:spPr>
      </p:pic>
    </p:spTree>
    <p:extLst>
      <p:ext uri="{BB962C8B-B14F-4D97-AF65-F5344CB8AC3E}">
        <p14:creationId xmlns:p14="http://schemas.microsoft.com/office/powerpoint/2010/main" val="4086326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A446F2-FC75-1682-4E1E-64FA57273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72"/>
            <a:ext cx="12192000" cy="6860072"/>
          </a:xfrm>
          <a:prstGeom prst="rect">
            <a:avLst/>
          </a:prstGeom>
        </p:spPr>
      </p:pic>
      <p:sp>
        <p:nvSpPr>
          <p:cNvPr id="3" name="Title 2">
            <a:extLst>
              <a:ext uri="{FF2B5EF4-FFF2-40B4-BE49-F238E27FC236}">
                <a16:creationId xmlns:a16="http://schemas.microsoft.com/office/drawing/2014/main" id="{A8282D3A-D13D-E5CD-A4EB-04842353414A}"/>
              </a:ext>
            </a:extLst>
          </p:cNvPr>
          <p:cNvSpPr>
            <a:spLocks noGrp="1"/>
          </p:cNvSpPr>
          <p:nvPr>
            <p:ph type="title"/>
          </p:nvPr>
        </p:nvSpPr>
        <p:spPr>
          <a:xfrm>
            <a:off x="0" y="110131"/>
            <a:ext cx="10515600" cy="648832"/>
          </a:xfrm>
        </p:spPr>
        <p:txBody>
          <a:bodyPr>
            <a:normAutofit fontScale="90000"/>
          </a:bodyPr>
          <a:lstStyle/>
          <a:p>
            <a:r>
              <a:rPr lang="en-US" dirty="0">
                <a:solidFill>
                  <a:schemeClr val="bg1"/>
                </a:solidFill>
                <a:latin typeface="Aldhabi" panose="01000000000000000000" pitchFamily="2" charset="-78"/>
                <a:cs typeface="Aldhabi" panose="01000000000000000000" pitchFamily="2" charset="-78"/>
              </a:rPr>
              <a:t>ARCHITECTURE FOR EARTHQUAKE PRECTION MODEL</a:t>
            </a:r>
            <a:endParaRPr lang="en-IN" dirty="0">
              <a:solidFill>
                <a:schemeClr val="bg1"/>
              </a:solidFill>
            </a:endParaRPr>
          </a:p>
        </p:txBody>
      </p:sp>
      <p:sp>
        <p:nvSpPr>
          <p:cNvPr id="4" name="Content Placeholder 3">
            <a:extLst>
              <a:ext uri="{FF2B5EF4-FFF2-40B4-BE49-F238E27FC236}">
                <a16:creationId xmlns:a16="http://schemas.microsoft.com/office/drawing/2014/main" id="{E5EDFB28-F9AC-44C4-E9D8-581C17582318}"/>
              </a:ext>
            </a:extLst>
          </p:cNvPr>
          <p:cNvSpPr>
            <a:spLocks noGrp="1"/>
          </p:cNvSpPr>
          <p:nvPr>
            <p:ph idx="1"/>
          </p:nvPr>
        </p:nvSpPr>
        <p:spPr>
          <a:xfrm>
            <a:off x="142130" y="871166"/>
            <a:ext cx="11907740" cy="4905954"/>
          </a:xfrm>
        </p:spPr>
        <p:txBody>
          <a:bodyPr>
            <a:normAutofit fontScale="25000" lnSpcReduction="20000"/>
          </a:bodyPr>
          <a:lstStyle/>
          <a:p>
            <a:pPr algn="l">
              <a:buFont typeface="+mj-lt"/>
              <a:buAutoNum type="arabicPeriod"/>
            </a:pPr>
            <a:r>
              <a:rPr lang="en-US" sz="8000" b="1" i="0" dirty="0">
                <a:solidFill>
                  <a:schemeClr val="bg1"/>
                </a:solidFill>
                <a:effectLst/>
                <a:latin typeface="Bell MT" panose="02020503060305020303" pitchFamily="18" charset="0"/>
              </a:rPr>
              <a:t>Data Collection</a:t>
            </a:r>
            <a:r>
              <a:rPr lang="en-US" sz="8000" b="0" i="0" dirty="0">
                <a:solidFill>
                  <a:schemeClr val="bg1"/>
                </a:solidFill>
                <a:effectLst/>
                <a:latin typeface="Bell MT" panose="02020503060305020303" pitchFamily="18" charset="0"/>
              </a:rPr>
              <a:t>:</a:t>
            </a:r>
          </a:p>
          <a:p>
            <a:pPr marL="742950" lvl="1" indent="-285750" algn="l">
              <a:buFont typeface="+mj-lt"/>
              <a:buAutoNum type="arabicPeriod"/>
            </a:pPr>
            <a:r>
              <a:rPr lang="en-US" sz="8000" b="0" i="0" dirty="0">
                <a:solidFill>
                  <a:schemeClr val="bg1"/>
                </a:solidFill>
                <a:effectLst/>
                <a:latin typeface="Bell MT" panose="02020503060305020303" pitchFamily="18" charset="0"/>
              </a:rPr>
              <a:t>Obtain historical earthquake data from sources like the United States Geological Survey (USGS) or other relevant geological organizations.</a:t>
            </a:r>
          </a:p>
          <a:p>
            <a:pPr marL="742950" lvl="1" indent="-285750" algn="l">
              <a:buFont typeface="+mj-lt"/>
              <a:buAutoNum type="arabicPeriod"/>
            </a:pPr>
            <a:r>
              <a:rPr lang="en-US" sz="8000" b="0" i="0" dirty="0">
                <a:solidFill>
                  <a:schemeClr val="bg1"/>
                </a:solidFill>
                <a:effectLst/>
                <a:latin typeface="Bell MT" panose="02020503060305020303" pitchFamily="18" charset="0"/>
              </a:rPr>
              <a:t>Collect additional data, such as the earthquake's depth, latitude, and longitude, which may be used as features.</a:t>
            </a:r>
          </a:p>
          <a:p>
            <a:pPr algn="l">
              <a:buFont typeface="+mj-lt"/>
              <a:buAutoNum type="arabicPeriod"/>
            </a:pPr>
            <a:r>
              <a:rPr lang="en-US" sz="8000" b="1" i="0" dirty="0">
                <a:solidFill>
                  <a:schemeClr val="bg1"/>
                </a:solidFill>
                <a:effectLst/>
                <a:latin typeface="Bell MT" panose="02020503060305020303" pitchFamily="18" charset="0"/>
              </a:rPr>
              <a:t>Data Preprocessing</a:t>
            </a:r>
            <a:r>
              <a:rPr lang="en-US" sz="8000" b="0" i="0" dirty="0">
                <a:solidFill>
                  <a:schemeClr val="bg1"/>
                </a:solidFill>
                <a:effectLst/>
                <a:latin typeface="Bell MT" panose="02020503060305020303" pitchFamily="18" charset="0"/>
              </a:rPr>
              <a:t>:</a:t>
            </a:r>
          </a:p>
          <a:p>
            <a:pPr marL="742950" lvl="1" indent="-285750" algn="l">
              <a:buFont typeface="+mj-lt"/>
              <a:buAutoNum type="arabicPeriod"/>
            </a:pPr>
            <a:r>
              <a:rPr lang="en-US" sz="8000" b="0" i="0" dirty="0">
                <a:solidFill>
                  <a:schemeClr val="bg1"/>
                </a:solidFill>
                <a:effectLst/>
                <a:latin typeface="Bell MT" panose="02020503060305020303" pitchFamily="18" charset="0"/>
              </a:rPr>
              <a:t>Clean and preprocess the data to handle missing values, outliers, and inconsistencies.</a:t>
            </a:r>
          </a:p>
          <a:p>
            <a:pPr marL="742950" lvl="1" indent="-285750" algn="l">
              <a:buFont typeface="+mj-lt"/>
              <a:buAutoNum type="arabicPeriod"/>
            </a:pPr>
            <a:r>
              <a:rPr lang="en-US" sz="8000" b="0" i="0" dirty="0">
                <a:solidFill>
                  <a:schemeClr val="bg1"/>
                </a:solidFill>
                <a:effectLst/>
                <a:latin typeface="Bell MT" panose="02020503060305020303" pitchFamily="18" charset="0"/>
              </a:rPr>
              <a:t>Feature engineering: Extract relevant features such as the time of day, season, and geographical features based on latitude and longitude.</a:t>
            </a:r>
          </a:p>
          <a:p>
            <a:pPr algn="l">
              <a:buFont typeface="+mj-lt"/>
              <a:buAutoNum type="arabicPeriod"/>
            </a:pPr>
            <a:r>
              <a:rPr lang="en-US" sz="8000" b="1" i="0" dirty="0">
                <a:solidFill>
                  <a:schemeClr val="bg1"/>
                </a:solidFill>
                <a:effectLst/>
                <a:latin typeface="Bell MT" panose="02020503060305020303" pitchFamily="18" charset="0"/>
              </a:rPr>
              <a:t>Data Splitting</a:t>
            </a:r>
            <a:r>
              <a:rPr lang="en-US" sz="8000" b="0" i="0" dirty="0">
                <a:solidFill>
                  <a:schemeClr val="bg1"/>
                </a:solidFill>
                <a:effectLst/>
                <a:latin typeface="Bell MT" panose="02020503060305020303" pitchFamily="18" charset="0"/>
              </a:rPr>
              <a:t>:</a:t>
            </a:r>
          </a:p>
          <a:p>
            <a:pPr marL="742950" lvl="1" indent="-285750" algn="l">
              <a:buFont typeface="+mj-lt"/>
              <a:buAutoNum type="arabicPeriod"/>
            </a:pPr>
            <a:r>
              <a:rPr lang="en-US" sz="8000" b="0" i="0" dirty="0">
                <a:solidFill>
                  <a:schemeClr val="bg1"/>
                </a:solidFill>
                <a:effectLst/>
                <a:latin typeface="Bell MT" panose="02020503060305020303" pitchFamily="18" charset="0"/>
              </a:rPr>
              <a:t>Split the data into a training set and a test set to evaluate model performance.</a:t>
            </a:r>
          </a:p>
          <a:p>
            <a:pPr algn="l">
              <a:buFont typeface="+mj-lt"/>
              <a:buAutoNum type="arabicPeriod"/>
            </a:pPr>
            <a:r>
              <a:rPr lang="en-US" sz="8000" b="1" i="0" dirty="0">
                <a:solidFill>
                  <a:schemeClr val="bg1"/>
                </a:solidFill>
                <a:effectLst/>
                <a:latin typeface="Bell MT" panose="02020503060305020303" pitchFamily="18" charset="0"/>
              </a:rPr>
              <a:t>Machine Learning Model</a:t>
            </a:r>
            <a:r>
              <a:rPr lang="en-US" sz="8000" b="0" i="0" dirty="0">
                <a:solidFill>
                  <a:schemeClr val="bg1"/>
                </a:solidFill>
                <a:effectLst/>
                <a:latin typeface="Bell MT" panose="02020503060305020303" pitchFamily="18" charset="0"/>
              </a:rPr>
              <a:t>:</a:t>
            </a:r>
          </a:p>
          <a:p>
            <a:pPr marL="742950" lvl="1" indent="-285750" algn="l">
              <a:buFont typeface="+mj-lt"/>
              <a:buAutoNum type="arabicPeriod"/>
            </a:pPr>
            <a:r>
              <a:rPr lang="en-US" sz="8000" b="0" i="0" dirty="0">
                <a:solidFill>
                  <a:schemeClr val="bg1"/>
                </a:solidFill>
                <a:effectLst/>
                <a:latin typeface="Bell MT" panose="02020503060305020303" pitchFamily="18" charset="0"/>
              </a:rPr>
              <a:t>Choose a machine learning model, such as a regression model, to predict earthquake magnitudes based on the selected features.</a:t>
            </a:r>
          </a:p>
          <a:p>
            <a:pPr marL="742950" lvl="1" indent="-285750" algn="l">
              <a:buFont typeface="+mj-lt"/>
              <a:buAutoNum type="arabicPeriod"/>
            </a:pPr>
            <a:r>
              <a:rPr lang="en-US" sz="8000" b="0" i="0" dirty="0">
                <a:solidFill>
                  <a:schemeClr val="bg1"/>
                </a:solidFill>
                <a:effectLst/>
                <a:latin typeface="Bell MT" panose="02020503060305020303" pitchFamily="18" charset="0"/>
              </a:rPr>
              <a:t>Train the model on the training data.</a:t>
            </a:r>
          </a:p>
          <a:p>
            <a:pPr algn="l">
              <a:buFont typeface="+mj-lt"/>
              <a:buAutoNum type="arabicPeriod"/>
            </a:pPr>
            <a:r>
              <a:rPr lang="en-US" sz="8000" b="1" i="0" dirty="0">
                <a:solidFill>
                  <a:schemeClr val="bg1"/>
                </a:solidFill>
                <a:effectLst/>
                <a:latin typeface="Bell MT" panose="02020503060305020303" pitchFamily="18" charset="0"/>
              </a:rPr>
              <a:t>Model Evaluation</a:t>
            </a:r>
            <a:r>
              <a:rPr lang="en-US" sz="8000" b="0" i="0" dirty="0">
                <a:solidFill>
                  <a:schemeClr val="bg1"/>
                </a:solidFill>
                <a:effectLst/>
                <a:latin typeface="Bell MT" panose="02020503060305020303" pitchFamily="18" charset="0"/>
              </a:rPr>
              <a:t>:</a:t>
            </a:r>
          </a:p>
          <a:p>
            <a:pPr marL="742950" lvl="1" indent="-285750" algn="l">
              <a:buFont typeface="+mj-lt"/>
              <a:buAutoNum type="arabicPeriod"/>
            </a:pPr>
            <a:r>
              <a:rPr lang="en-US" sz="8000" b="0" i="0" dirty="0">
                <a:solidFill>
                  <a:schemeClr val="bg1"/>
                </a:solidFill>
                <a:effectLst/>
                <a:latin typeface="Bell MT" panose="02020503060305020303" pitchFamily="18" charset="0"/>
              </a:rPr>
              <a:t>Evaluate the model's performance on the test data using metrics like Mean Squared Error (MSE) or R-squared (R2) to assess the accuracy of magnitude predictions.</a:t>
            </a:r>
          </a:p>
          <a:p>
            <a:pPr algn="l">
              <a:buFont typeface="+mj-lt"/>
              <a:buAutoNum type="arabicPeriod"/>
            </a:pPr>
            <a:r>
              <a:rPr lang="en-US" sz="8000" b="1" i="0" dirty="0">
                <a:solidFill>
                  <a:schemeClr val="bg1"/>
                </a:solidFill>
                <a:effectLst/>
                <a:latin typeface="Bell MT" panose="02020503060305020303" pitchFamily="18" charset="0"/>
              </a:rPr>
              <a:t>Model Deployment</a:t>
            </a:r>
            <a:r>
              <a:rPr lang="en-US" sz="8000" b="0" i="0" dirty="0">
                <a:solidFill>
                  <a:schemeClr val="bg1"/>
                </a:solidFill>
                <a:effectLst/>
                <a:latin typeface="Bell MT" panose="02020503060305020303" pitchFamily="18" charset="0"/>
              </a:rPr>
              <a:t>:</a:t>
            </a:r>
          </a:p>
          <a:p>
            <a:pPr marL="742950" lvl="1" indent="-285750" algn="l">
              <a:buFont typeface="+mj-lt"/>
              <a:buAutoNum type="arabicPeriod"/>
            </a:pPr>
            <a:r>
              <a:rPr lang="en-US" sz="8000" b="0" i="0" dirty="0">
                <a:solidFill>
                  <a:schemeClr val="bg1"/>
                </a:solidFill>
                <a:effectLst/>
                <a:latin typeface="Bell MT" panose="02020503060305020303" pitchFamily="18" charset="0"/>
              </a:rPr>
              <a:t>If the model performs well, you can deploy it in a production environment where it can take input features (e.g., depth, latitude, longitude) and provide magnitude predictions.</a:t>
            </a:r>
          </a:p>
          <a:p>
            <a:pPr marL="0" indent="0">
              <a:buNone/>
            </a:pPr>
            <a:endParaRPr lang="en-IN" dirty="0">
              <a:solidFill>
                <a:schemeClr val="bg1"/>
              </a:solidFill>
            </a:endParaRPr>
          </a:p>
        </p:txBody>
      </p:sp>
    </p:spTree>
    <p:extLst>
      <p:ext uri="{BB962C8B-B14F-4D97-AF65-F5344CB8AC3E}">
        <p14:creationId xmlns:p14="http://schemas.microsoft.com/office/powerpoint/2010/main" val="1959337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AF39B67-42DC-0050-C97B-461A983C5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0EA325D6-1042-586B-F2FF-4411DF03C1B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32606" y="311771"/>
            <a:ext cx="5239246" cy="6234457"/>
          </a:xfrm>
          <a:prstGeom prst="rect">
            <a:avLst/>
          </a:prstGeom>
        </p:spPr>
      </p:pic>
      <p:sp>
        <p:nvSpPr>
          <p:cNvPr id="6" name="Title 5">
            <a:extLst>
              <a:ext uri="{FF2B5EF4-FFF2-40B4-BE49-F238E27FC236}">
                <a16:creationId xmlns:a16="http://schemas.microsoft.com/office/drawing/2014/main" id="{64EEB695-FAC4-2A7E-9037-E742CC96650D}"/>
              </a:ext>
            </a:extLst>
          </p:cNvPr>
          <p:cNvSpPr>
            <a:spLocks noGrp="1"/>
          </p:cNvSpPr>
          <p:nvPr>
            <p:ph type="title"/>
          </p:nvPr>
        </p:nvSpPr>
        <p:spPr>
          <a:xfrm>
            <a:off x="941567" y="532737"/>
            <a:ext cx="4409661" cy="5295569"/>
          </a:xfrm>
        </p:spPr>
        <p:txBody>
          <a:bodyPr>
            <a:normAutofit/>
          </a:bodyPr>
          <a:lstStyle/>
          <a:p>
            <a:r>
              <a:rPr lang="en-US" sz="7200" dirty="0">
                <a:solidFill>
                  <a:schemeClr val="bg1"/>
                </a:solidFill>
                <a:latin typeface="Aldhabi" panose="01000000000000000000" pitchFamily="2" charset="-78"/>
                <a:cs typeface="Aldhabi" panose="01000000000000000000" pitchFamily="2" charset="-78"/>
              </a:rPr>
              <a:t>FLOW CHART FOR EARTHQUAKE PREDICTION </a:t>
            </a:r>
            <a:endParaRPr lang="en-IN" sz="7200" dirty="0">
              <a:solidFill>
                <a:schemeClr val="bg1"/>
              </a:solidFill>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270423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A925E75-B536-8D11-B15C-3F048A2FB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8BD59392-AE10-EDF8-9EE8-EBE10CBA7A13}"/>
              </a:ext>
            </a:extLst>
          </p:cNvPr>
          <p:cNvSpPr>
            <a:spLocks noGrp="1"/>
          </p:cNvSpPr>
          <p:nvPr>
            <p:ph type="title"/>
          </p:nvPr>
        </p:nvSpPr>
        <p:spPr>
          <a:xfrm>
            <a:off x="98728" y="142489"/>
            <a:ext cx="1881146" cy="684447"/>
          </a:xfrm>
        </p:spPr>
        <p:txBody>
          <a:bodyPr>
            <a:normAutofit fontScale="90000"/>
          </a:bodyPr>
          <a:lstStyle/>
          <a:p>
            <a:r>
              <a:rPr lang="en-US" dirty="0">
                <a:solidFill>
                  <a:schemeClr val="bg1"/>
                </a:solidFill>
                <a:latin typeface="Aldhabi" panose="01000000000000000000" pitchFamily="2" charset="-78"/>
                <a:cs typeface="Aldhabi" panose="01000000000000000000" pitchFamily="2" charset="-78"/>
              </a:rPr>
              <a:t>CODING</a:t>
            </a:r>
            <a:endParaRPr lang="en-IN" dirty="0">
              <a:solidFill>
                <a:schemeClr val="bg1"/>
              </a:solidFill>
              <a:latin typeface="Aldhabi" panose="01000000000000000000" pitchFamily="2" charset="-78"/>
              <a:cs typeface="Aldhabi" panose="01000000000000000000" pitchFamily="2" charset="-78"/>
            </a:endParaRPr>
          </a:p>
        </p:txBody>
      </p:sp>
      <p:sp>
        <p:nvSpPr>
          <p:cNvPr id="4" name="Content Placeholder 3">
            <a:extLst>
              <a:ext uri="{FF2B5EF4-FFF2-40B4-BE49-F238E27FC236}">
                <a16:creationId xmlns:a16="http://schemas.microsoft.com/office/drawing/2014/main" id="{3DAF1091-B9DE-586F-003D-930510133BA8}"/>
              </a:ext>
            </a:extLst>
          </p:cNvPr>
          <p:cNvSpPr>
            <a:spLocks noGrp="1"/>
          </p:cNvSpPr>
          <p:nvPr>
            <p:ph idx="1"/>
          </p:nvPr>
        </p:nvSpPr>
        <p:spPr>
          <a:xfrm>
            <a:off x="329317" y="943029"/>
            <a:ext cx="10515600" cy="5772481"/>
          </a:xfrm>
        </p:spPr>
        <p:txBody>
          <a:bodyPr>
            <a:normAutofit fontScale="77500" lnSpcReduction="20000"/>
          </a:bodyPr>
          <a:lstStyle/>
          <a:p>
            <a:pPr marL="0" indent="0">
              <a:buNone/>
            </a:pPr>
            <a:r>
              <a:rPr lang="en-IN" dirty="0">
                <a:solidFill>
                  <a:schemeClr val="bg1"/>
                </a:solidFill>
                <a:latin typeface="Bell MT" panose="02020503060305020303" pitchFamily="18" charset="0"/>
              </a:rPr>
              <a:t># Import necessary libraries</a:t>
            </a:r>
          </a:p>
          <a:p>
            <a:pPr marL="0" indent="0">
              <a:buNone/>
            </a:pPr>
            <a:r>
              <a:rPr lang="en-IN" dirty="0">
                <a:solidFill>
                  <a:schemeClr val="bg1"/>
                </a:solidFill>
                <a:latin typeface="Bell MT" panose="02020503060305020303" pitchFamily="18" charset="0"/>
              </a:rPr>
              <a:t>import </a:t>
            </a:r>
            <a:r>
              <a:rPr lang="en-IN" dirty="0" err="1">
                <a:solidFill>
                  <a:schemeClr val="bg1"/>
                </a:solidFill>
                <a:latin typeface="Bell MT" panose="02020503060305020303" pitchFamily="18" charset="0"/>
              </a:rPr>
              <a:t>numpy</a:t>
            </a:r>
            <a:r>
              <a:rPr lang="en-IN" dirty="0">
                <a:solidFill>
                  <a:schemeClr val="bg1"/>
                </a:solidFill>
                <a:latin typeface="Bell MT" panose="02020503060305020303" pitchFamily="18" charset="0"/>
              </a:rPr>
              <a:t> as np</a:t>
            </a:r>
          </a:p>
          <a:p>
            <a:pPr marL="0" indent="0">
              <a:buNone/>
            </a:pPr>
            <a:r>
              <a:rPr lang="en-IN" dirty="0">
                <a:solidFill>
                  <a:schemeClr val="bg1"/>
                </a:solidFill>
                <a:latin typeface="Bell MT" panose="02020503060305020303" pitchFamily="18" charset="0"/>
              </a:rPr>
              <a:t>import pandas as pd</a:t>
            </a:r>
          </a:p>
          <a:p>
            <a:pPr marL="0" indent="0">
              <a:buNone/>
            </a:pPr>
            <a:r>
              <a:rPr lang="en-IN" dirty="0">
                <a:solidFill>
                  <a:schemeClr val="bg1"/>
                </a:solidFill>
                <a:latin typeface="Bell MT" panose="02020503060305020303" pitchFamily="18" charset="0"/>
              </a:rPr>
              <a:t>from </a:t>
            </a:r>
            <a:r>
              <a:rPr lang="en-IN" dirty="0" err="1">
                <a:solidFill>
                  <a:schemeClr val="bg1"/>
                </a:solidFill>
                <a:latin typeface="Bell MT" panose="02020503060305020303" pitchFamily="18" charset="0"/>
              </a:rPr>
              <a:t>sklearn.model_selection</a:t>
            </a:r>
            <a:r>
              <a:rPr lang="en-IN" dirty="0">
                <a:solidFill>
                  <a:schemeClr val="bg1"/>
                </a:solidFill>
                <a:latin typeface="Bell MT" panose="02020503060305020303" pitchFamily="18" charset="0"/>
              </a:rPr>
              <a:t> import </a:t>
            </a:r>
            <a:r>
              <a:rPr lang="en-IN" dirty="0" err="1">
                <a:solidFill>
                  <a:schemeClr val="bg1"/>
                </a:solidFill>
                <a:latin typeface="Bell MT" panose="02020503060305020303" pitchFamily="18" charset="0"/>
              </a:rPr>
              <a:t>train_test_split</a:t>
            </a:r>
            <a:endParaRPr lang="en-IN" dirty="0">
              <a:solidFill>
                <a:schemeClr val="bg1"/>
              </a:solidFill>
              <a:latin typeface="Bell MT" panose="02020503060305020303" pitchFamily="18" charset="0"/>
            </a:endParaRPr>
          </a:p>
          <a:p>
            <a:pPr marL="0" indent="0">
              <a:buNone/>
            </a:pPr>
            <a:r>
              <a:rPr lang="en-IN" dirty="0">
                <a:solidFill>
                  <a:schemeClr val="bg1"/>
                </a:solidFill>
                <a:latin typeface="Bell MT" panose="02020503060305020303" pitchFamily="18" charset="0"/>
              </a:rPr>
              <a:t>from </a:t>
            </a:r>
            <a:r>
              <a:rPr lang="en-IN" dirty="0" err="1">
                <a:solidFill>
                  <a:schemeClr val="bg1"/>
                </a:solidFill>
                <a:latin typeface="Bell MT" panose="02020503060305020303" pitchFamily="18" charset="0"/>
              </a:rPr>
              <a:t>sklearn.linear_model</a:t>
            </a:r>
            <a:r>
              <a:rPr lang="en-IN" dirty="0">
                <a:solidFill>
                  <a:schemeClr val="bg1"/>
                </a:solidFill>
                <a:latin typeface="Bell MT" panose="02020503060305020303" pitchFamily="18" charset="0"/>
              </a:rPr>
              <a:t> import </a:t>
            </a:r>
            <a:r>
              <a:rPr lang="en-IN" dirty="0" err="1">
                <a:solidFill>
                  <a:schemeClr val="bg1"/>
                </a:solidFill>
                <a:latin typeface="Bell MT" panose="02020503060305020303" pitchFamily="18" charset="0"/>
              </a:rPr>
              <a:t>LinearRegression</a:t>
            </a:r>
            <a:endParaRPr lang="en-IN" dirty="0">
              <a:solidFill>
                <a:schemeClr val="bg1"/>
              </a:solidFill>
              <a:latin typeface="Bell MT" panose="02020503060305020303" pitchFamily="18" charset="0"/>
            </a:endParaRPr>
          </a:p>
          <a:p>
            <a:pPr marL="0" indent="0">
              <a:buNone/>
            </a:pPr>
            <a:r>
              <a:rPr lang="en-IN" dirty="0">
                <a:solidFill>
                  <a:schemeClr val="bg1"/>
                </a:solidFill>
                <a:latin typeface="Bell MT" panose="02020503060305020303" pitchFamily="18" charset="0"/>
              </a:rPr>
              <a:t>from </a:t>
            </a:r>
            <a:r>
              <a:rPr lang="en-IN" dirty="0" err="1">
                <a:solidFill>
                  <a:schemeClr val="bg1"/>
                </a:solidFill>
                <a:latin typeface="Bell MT" panose="02020503060305020303" pitchFamily="18" charset="0"/>
              </a:rPr>
              <a:t>sklearn.metrics</a:t>
            </a:r>
            <a:r>
              <a:rPr lang="en-IN" dirty="0">
                <a:solidFill>
                  <a:schemeClr val="bg1"/>
                </a:solidFill>
                <a:latin typeface="Bell MT" panose="02020503060305020303" pitchFamily="18" charset="0"/>
              </a:rPr>
              <a:t> import </a:t>
            </a:r>
            <a:r>
              <a:rPr lang="en-IN" dirty="0" err="1">
                <a:solidFill>
                  <a:schemeClr val="bg1"/>
                </a:solidFill>
                <a:latin typeface="Bell MT" panose="02020503060305020303" pitchFamily="18" charset="0"/>
              </a:rPr>
              <a:t>mean_squared_error</a:t>
            </a:r>
            <a:r>
              <a:rPr lang="en-IN" dirty="0">
                <a:solidFill>
                  <a:schemeClr val="bg1"/>
                </a:solidFill>
                <a:latin typeface="Bell MT" panose="02020503060305020303" pitchFamily="18" charset="0"/>
              </a:rPr>
              <a:t>, r2_score</a:t>
            </a:r>
          </a:p>
          <a:p>
            <a:pPr marL="0" indent="0">
              <a:buNone/>
            </a:pPr>
            <a:endParaRPr lang="en-IN" dirty="0">
              <a:solidFill>
                <a:schemeClr val="bg1"/>
              </a:solidFill>
              <a:latin typeface="Bell MT" panose="02020503060305020303" pitchFamily="18" charset="0"/>
            </a:endParaRPr>
          </a:p>
          <a:p>
            <a:pPr marL="0" indent="0">
              <a:buNone/>
            </a:pPr>
            <a:r>
              <a:rPr lang="en-IN" dirty="0">
                <a:solidFill>
                  <a:schemeClr val="bg1"/>
                </a:solidFill>
                <a:latin typeface="Bell MT" panose="02020503060305020303" pitchFamily="18" charset="0"/>
              </a:rPr>
              <a:t># Load earthquake data (you need a dataset for this)</a:t>
            </a:r>
          </a:p>
          <a:p>
            <a:pPr marL="0" indent="0">
              <a:buNone/>
            </a:pPr>
            <a:r>
              <a:rPr lang="en-IN" dirty="0">
                <a:solidFill>
                  <a:schemeClr val="bg1"/>
                </a:solidFill>
                <a:latin typeface="Bell MT" panose="02020503060305020303" pitchFamily="18" charset="0"/>
              </a:rPr>
              <a:t># You can find earthquake datasets from sources like USGS.</a:t>
            </a:r>
          </a:p>
          <a:p>
            <a:pPr marL="0" indent="0">
              <a:buNone/>
            </a:pPr>
            <a:endParaRPr lang="en-IN" dirty="0">
              <a:solidFill>
                <a:schemeClr val="bg1"/>
              </a:solidFill>
              <a:latin typeface="Bell MT" panose="02020503060305020303" pitchFamily="18" charset="0"/>
            </a:endParaRPr>
          </a:p>
          <a:p>
            <a:pPr marL="0" indent="0">
              <a:buNone/>
            </a:pPr>
            <a:r>
              <a:rPr lang="en-IN" dirty="0">
                <a:solidFill>
                  <a:schemeClr val="bg1"/>
                </a:solidFill>
                <a:latin typeface="Bell MT" panose="02020503060305020303" pitchFamily="18" charset="0"/>
              </a:rPr>
              <a:t># Assuming your dataset has features like magnitude, depth, latitude, and longitude</a:t>
            </a:r>
          </a:p>
          <a:p>
            <a:pPr marL="0" indent="0">
              <a:buNone/>
            </a:pPr>
            <a:r>
              <a:rPr lang="en-IN" dirty="0">
                <a:solidFill>
                  <a:schemeClr val="bg1"/>
                </a:solidFill>
                <a:latin typeface="Bell MT" panose="02020503060305020303" pitchFamily="18" charset="0"/>
              </a:rPr>
              <a:t># and the target variable is magnitude.</a:t>
            </a:r>
          </a:p>
          <a:p>
            <a:pPr marL="0" indent="0">
              <a:buNone/>
            </a:pPr>
            <a:endParaRPr lang="en-IN" dirty="0">
              <a:solidFill>
                <a:schemeClr val="bg1"/>
              </a:solidFill>
              <a:latin typeface="Bell MT" panose="02020503060305020303" pitchFamily="18" charset="0"/>
            </a:endParaRPr>
          </a:p>
          <a:p>
            <a:pPr marL="0" indent="0">
              <a:buNone/>
            </a:pPr>
            <a:r>
              <a:rPr lang="en-IN" dirty="0">
                <a:solidFill>
                  <a:schemeClr val="bg1"/>
                </a:solidFill>
                <a:latin typeface="Bell MT" panose="02020503060305020303" pitchFamily="18" charset="0"/>
              </a:rPr>
              <a:t># Load your data into a pandas </a:t>
            </a:r>
            <a:r>
              <a:rPr lang="en-IN" dirty="0" err="1">
                <a:solidFill>
                  <a:schemeClr val="bg1"/>
                </a:solidFill>
                <a:latin typeface="Bell MT" panose="02020503060305020303" pitchFamily="18" charset="0"/>
              </a:rPr>
              <a:t>DataFrame</a:t>
            </a:r>
            <a:endParaRPr lang="en-IN" dirty="0">
              <a:solidFill>
                <a:schemeClr val="bg1"/>
              </a:solidFill>
              <a:latin typeface="Bell MT" panose="02020503060305020303" pitchFamily="18" charset="0"/>
            </a:endParaRPr>
          </a:p>
          <a:p>
            <a:pPr marL="0" indent="0">
              <a:buNone/>
            </a:pPr>
            <a:r>
              <a:rPr lang="en-IN" dirty="0">
                <a:solidFill>
                  <a:schemeClr val="bg1"/>
                </a:solidFill>
                <a:latin typeface="Bell MT" panose="02020503060305020303" pitchFamily="18" charset="0"/>
              </a:rPr>
              <a:t>data = </a:t>
            </a:r>
            <a:r>
              <a:rPr lang="en-IN" dirty="0" err="1">
                <a:solidFill>
                  <a:schemeClr val="bg1"/>
                </a:solidFill>
                <a:latin typeface="Bell MT" panose="02020503060305020303" pitchFamily="18" charset="0"/>
              </a:rPr>
              <a:t>pd.read_csv</a:t>
            </a:r>
            <a:r>
              <a:rPr lang="en-IN" dirty="0">
                <a:solidFill>
                  <a:schemeClr val="bg1"/>
                </a:solidFill>
                <a:latin typeface="Bell MT" panose="02020503060305020303" pitchFamily="18" charset="0"/>
              </a:rPr>
              <a:t>("earthquake_data.csv")</a:t>
            </a:r>
          </a:p>
          <a:p>
            <a:pPr marL="0" indent="0">
              <a:buNone/>
            </a:pPr>
            <a:endParaRPr lang="en-IN" dirty="0">
              <a:solidFill>
                <a:schemeClr val="bg1"/>
              </a:solidFill>
              <a:latin typeface="Bell MT" panose="02020503060305020303" pitchFamily="18" charset="0"/>
            </a:endParaRPr>
          </a:p>
          <a:p>
            <a:endParaRPr lang="en-IN" dirty="0">
              <a:solidFill>
                <a:schemeClr val="bg1"/>
              </a:solidFill>
              <a:latin typeface="Bell MT" panose="02020503060305020303" pitchFamily="18" charset="0"/>
            </a:endParaRPr>
          </a:p>
        </p:txBody>
      </p:sp>
    </p:spTree>
    <p:extLst>
      <p:ext uri="{BB962C8B-B14F-4D97-AF65-F5344CB8AC3E}">
        <p14:creationId xmlns:p14="http://schemas.microsoft.com/office/powerpoint/2010/main" val="316516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D8DF551-572E-49F8-D29A-1D00FA6A5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TextBox 16">
            <a:extLst>
              <a:ext uri="{FF2B5EF4-FFF2-40B4-BE49-F238E27FC236}">
                <a16:creationId xmlns:a16="http://schemas.microsoft.com/office/drawing/2014/main" id="{C81A129D-6A6E-96EB-36FC-DC6DE040EE6D}"/>
              </a:ext>
            </a:extLst>
          </p:cNvPr>
          <p:cNvSpPr txBox="1"/>
          <p:nvPr/>
        </p:nvSpPr>
        <p:spPr>
          <a:xfrm>
            <a:off x="214685" y="138232"/>
            <a:ext cx="10925092" cy="6463308"/>
          </a:xfrm>
          <a:prstGeom prst="rect">
            <a:avLst/>
          </a:prstGeom>
          <a:noFill/>
        </p:spPr>
        <p:txBody>
          <a:bodyPr wrap="square">
            <a:spAutoFit/>
          </a:bodyPr>
          <a:lstStyle/>
          <a:p>
            <a:endParaRPr lang="en-IN" dirty="0">
              <a:solidFill>
                <a:schemeClr val="bg1"/>
              </a:solidFill>
            </a:endParaRPr>
          </a:p>
          <a:p>
            <a:r>
              <a:rPr lang="en-IN" dirty="0">
                <a:solidFill>
                  <a:schemeClr val="bg1"/>
                </a:solidFill>
                <a:latin typeface="Bell MT" panose="02020503060305020303" pitchFamily="18" charset="0"/>
              </a:rPr>
              <a:t># Split data into features (X) and target variable (y)</a:t>
            </a:r>
          </a:p>
          <a:p>
            <a:r>
              <a:rPr lang="en-IN" dirty="0">
                <a:solidFill>
                  <a:schemeClr val="bg1"/>
                </a:solidFill>
                <a:latin typeface="Bell MT" panose="02020503060305020303" pitchFamily="18" charset="0"/>
              </a:rPr>
              <a:t>X = data[['depth', 'latitude', 'longitude']]</a:t>
            </a:r>
          </a:p>
          <a:p>
            <a:r>
              <a:rPr lang="en-IN" dirty="0">
                <a:solidFill>
                  <a:schemeClr val="bg1"/>
                </a:solidFill>
                <a:latin typeface="Bell MT" panose="02020503060305020303" pitchFamily="18" charset="0"/>
              </a:rPr>
              <a:t>y = data['magnitude']</a:t>
            </a:r>
          </a:p>
          <a:p>
            <a:endParaRPr lang="en-IN" dirty="0">
              <a:solidFill>
                <a:schemeClr val="bg1"/>
              </a:solidFill>
              <a:latin typeface="Bell MT" panose="02020503060305020303" pitchFamily="18" charset="0"/>
            </a:endParaRPr>
          </a:p>
          <a:p>
            <a:r>
              <a:rPr lang="en-IN" dirty="0">
                <a:solidFill>
                  <a:schemeClr val="bg1"/>
                </a:solidFill>
                <a:latin typeface="Bell MT" panose="02020503060305020303" pitchFamily="18" charset="0"/>
              </a:rPr>
              <a:t># Split the data into training and testing sets</a:t>
            </a:r>
          </a:p>
          <a:p>
            <a:r>
              <a:rPr lang="en-IN" dirty="0" err="1">
                <a:solidFill>
                  <a:schemeClr val="bg1"/>
                </a:solidFill>
                <a:latin typeface="Bell MT" panose="02020503060305020303" pitchFamily="18" charset="0"/>
              </a:rPr>
              <a:t>X_train</a:t>
            </a:r>
            <a:r>
              <a:rPr lang="en-IN" dirty="0">
                <a:solidFill>
                  <a:schemeClr val="bg1"/>
                </a:solidFill>
                <a:latin typeface="Bell MT" panose="02020503060305020303" pitchFamily="18" charset="0"/>
              </a:rPr>
              <a:t>, </a:t>
            </a:r>
            <a:r>
              <a:rPr lang="en-IN" dirty="0" err="1">
                <a:solidFill>
                  <a:schemeClr val="bg1"/>
                </a:solidFill>
                <a:latin typeface="Bell MT" panose="02020503060305020303" pitchFamily="18" charset="0"/>
              </a:rPr>
              <a:t>X_test</a:t>
            </a:r>
            <a:r>
              <a:rPr lang="en-IN" dirty="0">
                <a:solidFill>
                  <a:schemeClr val="bg1"/>
                </a:solidFill>
                <a:latin typeface="Bell MT" panose="02020503060305020303" pitchFamily="18" charset="0"/>
              </a:rPr>
              <a:t>, </a:t>
            </a:r>
            <a:r>
              <a:rPr lang="en-IN" dirty="0" err="1">
                <a:solidFill>
                  <a:schemeClr val="bg1"/>
                </a:solidFill>
                <a:latin typeface="Bell MT" panose="02020503060305020303" pitchFamily="18" charset="0"/>
              </a:rPr>
              <a:t>y_train</a:t>
            </a:r>
            <a:r>
              <a:rPr lang="en-IN" dirty="0">
                <a:solidFill>
                  <a:schemeClr val="bg1"/>
                </a:solidFill>
                <a:latin typeface="Bell MT" panose="02020503060305020303" pitchFamily="18" charset="0"/>
              </a:rPr>
              <a:t>, </a:t>
            </a:r>
            <a:r>
              <a:rPr lang="en-IN" dirty="0" err="1">
                <a:solidFill>
                  <a:schemeClr val="bg1"/>
                </a:solidFill>
                <a:latin typeface="Bell MT" panose="02020503060305020303" pitchFamily="18" charset="0"/>
              </a:rPr>
              <a:t>y_test</a:t>
            </a:r>
            <a:r>
              <a:rPr lang="en-IN" dirty="0">
                <a:solidFill>
                  <a:schemeClr val="bg1"/>
                </a:solidFill>
                <a:latin typeface="Bell MT" panose="02020503060305020303" pitchFamily="18" charset="0"/>
              </a:rPr>
              <a:t> = </a:t>
            </a:r>
            <a:r>
              <a:rPr lang="en-IN" dirty="0" err="1">
                <a:solidFill>
                  <a:schemeClr val="bg1"/>
                </a:solidFill>
                <a:latin typeface="Bell MT" panose="02020503060305020303" pitchFamily="18" charset="0"/>
              </a:rPr>
              <a:t>train_test_split</a:t>
            </a:r>
            <a:r>
              <a:rPr lang="en-IN" dirty="0">
                <a:solidFill>
                  <a:schemeClr val="bg1"/>
                </a:solidFill>
                <a:latin typeface="Bell MT" panose="02020503060305020303" pitchFamily="18" charset="0"/>
              </a:rPr>
              <a:t>(X, y, </a:t>
            </a:r>
            <a:r>
              <a:rPr lang="en-IN" dirty="0" err="1">
                <a:solidFill>
                  <a:schemeClr val="bg1"/>
                </a:solidFill>
                <a:latin typeface="Bell MT" panose="02020503060305020303" pitchFamily="18" charset="0"/>
              </a:rPr>
              <a:t>test_size</a:t>
            </a:r>
            <a:r>
              <a:rPr lang="en-IN" dirty="0">
                <a:solidFill>
                  <a:schemeClr val="bg1"/>
                </a:solidFill>
                <a:latin typeface="Bell MT" panose="02020503060305020303" pitchFamily="18" charset="0"/>
              </a:rPr>
              <a:t>=0.2, </a:t>
            </a:r>
            <a:r>
              <a:rPr lang="en-IN" dirty="0" err="1">
                <a:solidFill>
                  <a:schemeClr val="bg1"/>
                </a:solidFill>
                <a:latin typeface="Bell MT" panose="02020503060305020303" pitchFamily="18" charset="0"/>
              </a:rPr>
              <a:t>random_state</a:t>
            </a:r>
            <a:r>
              <a:rPr lang="en-IN" dirty="0">
                <a:solidFill>
                  <a:schemeClr val="bg1"/>
                </a:solidFill>
                <a:latin typeface="Bell MT" panose="02020503060305020303" pitchFamily="18" charset="0"/>
              </a:rPr>
              <a:t>=42)</a:t>
            </a:r>
          </a:p>
          <a:p>
            <a:endParaRPr lang="en-IN" dirty="0">
              <a:solidFill>
                <a:schemeClr val="bg1"/>
              </a:solidFill>
              <a:latin typeface="Bell MT" panose="02020503060305020303" pitchFamily="18" charset="0"/>
            </a:endParaRPr>
          </a:p>
          <a:p>
            <a:r>
              <a:rPr lang="en-IN" dirty="0">
                <a:solidFill>
                  <a:schemeClr val="bg1"/>
                </a:solidFill>
                <a:latin typeface="Bell MT" panose="02020503060305020303" pitchFamily="18" charset="0"/>
              </a:rPr>
              <a:t># Create a linear regression model</a:t>
            </a:r>
          </a:p>
          <a:p>
            <a:r>
              <a:rPr lang="en-IN" dirty="0">
                <a:solidFill>
                  <a:schemeClr val="bg1"/>
                </a:solidFill>
                <a:latin typeface="Bell MT" panose="02020503060305020303" pitchFamily="18" charset="0"/>
              </a:rPr>
              <a:t>model = </a:t>
            </a:r>
            <a:r>
              <a:rPr lang="en-IN" dirty="0" err="1">
                <a:solidFill>
                  <a:schemeClr val="bg1"/>
                </a:solidFill>
                <a:latin typeface="Bell MT" panose="02020503060305020303" pitchFamily="18" charset="0"/>
              </a:rPr>
              <a:t>LinearRegression</a:t>
            </a:r>
            <a:r>
              <a:rPr lang="en-IN" dirty="0">
                <a:solidFill>
                  <a:schemeClr val="bg1"/>
                </a:solidFill>
                <a:latin typeface="Bell MT" panose="02020503060305020303" pitchFamily="18" charset="0"/>
              </a:rPr>
              <a:t>()</a:t>
            </a:r>
          </a:p>
          <a:p>
            <a:endParaRPr lang="en-IN" dirty="0">
              <a:solidFill>
                <a:schemeClr val="bg1"/>
              </a:solidFill>
              <a:latin typeface="Bell MT" panose="02020503060305020303" pitchFamily="18" charset="0"/>
            </a:endParaRPr>
          </a:p>
          <a:p>
            <a:r>
              <a:rPr lang="en-IN" dirty="0">
                <a:solidFill>
                  <a:schemeClr val="bg1"/>
                </a:solidFill>
                <a:latin typeface="Bell MT" panose="02020503060305020303" pitchFamily="18" charset="0"/>
              </a:rPr>
              <a:t># Train the model on the training data</a:t>
            </a:r>
          </a:p>
          <a:p>
            <a:r>
              <a:rPr lang="en-IN" dirty="0" err="1">
                <a:solidFill>
                  <a:schemeClr val="bg1"/>
                </a:solidFill>
                <a:latin typeface="Bell MT" panose="02020503060305020303" pitchFamily="18" charset="0"/>
              </a:rPr>
              <a:t>model.fit</a:t>
            </a:r>
            <a:r>
              <a:rPr lang="en-IN" dirty="0">
                <a:solidFill>
                  <a:schemeClr val="bg1"/>
                </a:solidFill>
                <a:latin typeface="Bell MT" panose="02020503060305020303" pitchFamily="18" charset="0"/>
              </a:rPr>
              <a:t>(</a:t>
            </a:r>
            <a:r>
              <a:rPr lang="en-IN" dirty="0" err="1">
                <a:solidFill>
                  <a:schemeClr val="bg1"/>
                </a:solidFill>
                <a:latin typeface="Bell MT" panose="02020503060305020303" pitchFamily="18" charset="0"/>
              </a:rPr>
              <a:t>X_train</a:t>
            </a:r>
            <a:r>
              <a:rPr lang="en-IN" dirty="0">
                <a:solidFill>
                  <a:schemeClr val="bg1"/>
                </a:solidFill>
                <a:latin typeface="Bell MT" panose="02020503060305020303" pitchFamily="18" charset="0"/>
              </a:rPr>
              <a:t>, </a:t>
            </a:r>
            <a:r>
              <a:rPr lang="en-IN" dirty="0" err="1">
                <a:solidFill>
                  <a:schemeClr val="bg1"/>
                </a:solidFill>
                <a:latin typeface="Bell MT" panose="02020503060305020303" pitchFamily="18" charset="0"/>
              </a:rPr>
              <a:t>y_train</a:t>
            </a:r>
            <a:r>
              <a:rPr lang="en-IN" dirty="0">
                <a:solidFill>
                  <a:schemeClr val="bg1"/>
                </a:solidFill>
                <a:latin typeface="Bell MT" panose="02020503060305020303" pitchFamily="18" charset="0"/>
              </a:rPr>
              <a:t>)</a:t>
            </a:r>
          </a:p>
          <a:p>
            <a:endParaRPr lang="en-IN" dirty="0">
              <a:solidFill>
                <a:schemeClr val="bg1"/>
              </a:solidFill>
              <a:latin typeface="Bell MT" panose="02020503060305020303" pitchFamily="18" charset="0"/>
            </a:endParaRPr>
          </a:p>
          <a:p>
            <a:r>
              <a:rPr lang="en-IN" dirty="0">
                <a:solidFill>
                  <a:schemeClr val="bg1"/>
                </a:solidFill>
                <a:latin typeface="Bell MT" panose="02020503060305020303" pitchFamily="18" charset="0"/>
              </a:rPr>
              <a:t># Make predictions on the test data</a:t>
            </a:r>
          </a:p>
          <a:p>
            <a:r>
              <a:rPr lang="en-IN" dirty="0" err="1">
                <a:solidFill>
                  <a:schemeClr val="bg1"/>
                </a:solidFill>
                <a:latin typeface="Bell MT" panose="02020503060305020303" pitchFamily="18" charset="0"/>
              </a:rPr>
              <a:t>y_pred</a:t>
            </a:r>
            <a:r>
              <a:rPr lang="en-IN" dirty="0">
                <a:solidFill>
                  <a:schemeClr val="bg1"/>
                </a:solidFill>
                <a:latin typeface="Bell MT" panose="02020503060305020303" pitchFamily="18" charset="0"/>
              </a:rPr>
              <a:t> = </a:t>
            </a:r>
            <a:r>
              <a:rPr lang="en-IN" dirty="0" err="1">
                <a:solidFill>
                  <a:schemeClr val="bg1"/>
                </a:solidFill>
                <a:latin typeface="Bell MT" panose="02020503060305020303" pitchFamily="18" charset="0"/>
              </a:rPr>
              <a:t>model.predict</a:t>
            </a:r>
            <a:r>
              <a:rPr lang="en-IN" dirty="0">
                <a:solidFill>
                  <a:schemeClr val="bg1"/>
                </a:solidFill>
                <a:latin typeface="Bell MT" panose="02020503060305020303" pitchFamily="18" charset="0"/>
              </a:rPr>
              <a:t>(</a:t>
            </a:r>
            <a:r>
              <a:rPr lang="en-IN" dirty="0" err="1">
                <a:solidFill>
                  <a:schemeClr val="bg1"/>
                </a:solidFill>
                <a:latin typeface="Bell MT" panose="02020503060305020303" pitchFamily="18" charset="0"/>
              </a:rPr>
              <a:t>X_test</a:t>
            </a:r>
            <a:r>
              <a:rPr lang="en-IN" dirty="0">
                <a:solidFill>
                  <a:schemeClr val="bg1"/>
                </a:solidFill>
                <a:latin typeface="Bell MT" panose="02020503060305020303" pitchFamily="18" charset="0"/>
              </a:rPr>
              <a:t>)</a:t>
            </a:r>
          </a:p>
          <a:p>
            <a:endParaRPr lang="en-IN" dirty="0">
              <a:solidFill>
                <a:schemeClr val="bg1"/>
              </a:solidFill>
              <a:latin typeface="Bell MT" panose="02020503060305020303" pitchFamily="18" charset="0"/>
            </a:endParaRPr>
          </a:p>
          <a:p>
            <a:r>
              <a:rPr lang="en-IN" dirty="0">
                <a:solidFill>
                  <a:schemeClr val="bg1"/>
                </a:solidFill>
                <a:latin typeface="Bell MT" panose="02020503060305020303" pitchFamily="18" charset="0"/>
              </a:rPr>
              <a:t># Evaluate the model</a:t>
            </a:r>
          </a:p>
          <a:p>
            <a:r>
              <a:rPr lang="en-IN" dirty="0" err="1">
                <a:solidFill>
                  <a:schemeClr val="bg1"/>
                </a:solidFill>
                <a:latin typeface="Bell MT" panose="02020503060305020303" pitchFamily="18" charset="0"/>
              </a:rPr>
              <a:t>mse</a:t>
            </a:r>
            <a:r>
              <a:rPr lang="en-IN" dirty="0">
                <a:solidFill>
                  <a:schemeClr val="bg1"/>
                </a:solidFill>
                <a:latin typeface="Bell MT" panose="02020503060305020303" pitchFamily="18" charset="0"/>
              </a:rPr>
              <a:t> = </a:t>
            </a:r>
            <a:r>
              <a:rPr lang="en-IN" dirty="0" err="1">
                <a:solidFill>
                  <a:schemeClr val="bg1"/>
                </a:solidFill>
                <a:latin typeface="Bell MT" panose="02020503060305020303" pitchFamily="18" charset="0"/>
              </a:rPr>
              <a:t>mean_squared_error</a:t>
            </a:r>
            <a:r>
              <a:rPr lang="en-IN" dirty="0">
                <a:solidFill>
                  <a:schemeClr val="bg1"/>
                </a:solidFill>
                <a:latin typeface="Bell MT" panose="02020503060305020303" pitchFamily="18" charset="0"/>
              </a:rPr>
              <a:t>(</a:t>
            </a:r>
            <a:r>
              <a:rPr lang="en-IN" dirty="0" err="1">
                <a:solidFill>
                  <a:schemeClr val="bg1"/>
                </a:solidFill>
                <a:latin typeface="Bell MT" panose="02020503060305020303" pitchFamily="18" charset="0"/>
              </a:rPr>
              <a:t>y_test</a:t>
            </a:r>
            <a:r>
              <a:rPr lang="en-IN" dirty="0">
                <a:solidFill>
                  <a:schemeClr val="bg1"/>
                </a:solidFill>
                <a:latin typeface="Bell MT" panose="02020503060305020303" pitchFamily="18" charset="0"/>
              </a:rPr>
              <a:t>, </a:t>
            </a:r>
            <a:r>
              <a:rPr lang="en-IN" dirty="0" err="1">
                <a:solidFill>
                  <a:schemeClr val="bg1"/>
                </a:solidFill>
                <a:latin typeface="Bell MT" panose="02020503060305020303" pitchFamily="18" charset="0"/>
              </a:rPr>
              <a:t>y_pred</a:t>
            </a:r>
            <a:r>
              <a:rPr lang="en-IN" dirty="0">
                <a:solidFill>
                  <a:schemeClr val="bg1"/>
                </a:solidFill>
                <a:latin typeface="Bell MT" panose="02020503060305020303" pitchFamily="18" charset="0"/>
              </a:rPr>
              <a:t>)</a:t>
            </a:r>
          </a:p>
          <a:p>
            <a:r>
              <a:rPr lang="en-IN" dirty="0">
                <a:solidFill>
                  <a:schemeClr val="bg1"/>
                </a:solidFill>
                <a:latin typeface="Bell MT" panose="02020503060305020303" pitchFamily="18" charset="0"/>
              </a:rPr>
              <a:t>r2 = r2_score(</a:t>
            </a:r>
            <a:r>
              <a:rPr lang="en-IN" dirty="0" err="1">
                <a:solidFill>
                  <a:schemeClr val="bg1"/>
                </a:solidFill>
                <a:latin typeface="Bell MT" panose="02020503060305020303" pitchFamily="18" charset="0"/>
              </a:rPr>
              <a:t>y_test</a:t>
            </a:r>
            <a:r>
              <a:rPr lang="en-IN" dirty="0">
                <a:solidFill>
                  <a:schemeClr val="bg1"/>
                </a:solidFill>
                <a:latin typeface="Bell MT" panose="02020503060305020303" pitchFamily="18" charset="0"/>
              </a:rPr>
              <a:t>, </a:t>
            </a:r>
            <a:r>
              <a:rPr lang="en-IN" dirty="0" err="1">
                <a:solidFill>
                  <a:schemeClr val="bg1"/>
                </a:solidFill>
                <a:latin typeface="Bell MT" panose="02020503060305020303" pitchFamily="18" charset="0"/>
              </a:rPr>
              <a:t>y_pred</a:t>
            </a:r>
            <a:r>
              <a:rPr lang="en-IN" dirty="0">
                <a:solidFill>
                  <a:schemeClr val="bg1"/>
                </a:solidFill>
                <a:latin typeface="Bell MT" panose="02020503060305020303" pitchFamily="18" charset="0"/>
              </a:rPr>
              <a:t>)</a:t>
            </a:r>
          </a:p>
          <a:p>
            <a:endParaRPr lang="en-IN" dirty="0">
              <a:solidFill>
                <a:schemeClr val="bg1"/>
              </a:solidFill>
              <a:latin typeface="Bell MT" panose="02020503060305020303" pitchFamily="18" charset="0"/>
            </a:endParaRPr>
          </a:p>
          <a:p>
            <a:r>
              <a:rPr lang="en-IN" dirty="0">
                <a:solidFill>
                  <a:schemeClr val="bg1"/>
                </a:solidFill>
                <a:latin typeface="Bell MT" panose="02020503060305020303" pitchFamily="18" charset="0"/>
              </a:rPr>
              <a:t>print("Mean Squared Error:", </a:t>
            </a:r>
            <a:r>
              <a:rPr lang="en-IN" dirty="0" err="1">
                <a:solidFill>
                  <a:schemeClr val="bg1"/>
                </a:solidFill>
              </a:rPr>
              <a:t>mse</a:t>
            </a:r>
            <a:r>
              <a:rPr lang="en-IN" dirty="0">
                <a:solidFill>
                  <a:schemeClr val="bg1"/>
                </a:solidFill>
              </a:rPr>
              <a:t>)</a:t>
            </a:r>
          </a:p>
          <a:p>
            <a:r>
              <a:rPr lang="en-IN" dirty="0">
                <a:solidFill>
                  <a:schemeClr val="bg1"/>
                </a:solidFill>
                <a:latin typeface="Bell MT" panose="02020503060305020303" pitchFamily="18" charset="0"/>
              </a:rPr>
              <a:t>print("R-squared:", r2)</a:t>
            </a:r>
          </a:p>
        </p:txBody>
      </p:sp>
    </p:spTree>
    <p:extLst>
      <p:ext uri="{BB962C8B-B14F-4D97-AF65-F5344CB8AC3E}">
        <p14:creationId xmlns:p14="http://schemas.microsoft.com/office/powerpoint/2010/main" val="3160627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2433</Words>
  <Application>Microsoft Office PowerPoint</Application>
  <PresentationFormat>Widescreen</PresentationFormat>
  <Paragraphs>233</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Aldhabi</vt:lpstr>
      <vt:lpstr>Arial</vt:lpstr>
      <vt:lpstr>Bell MT</vt:lpstr>
      <vt:lpstr>Calibri</vt:lpstr>
      <vt:lpstr>Calibri Light</vt:lpstr>
      <vt:lpstr>inter-bold</vt:lpstr>
      <vt:lpstr>inter-regular</vt:lpstr>
      <vt:lpstr>Söhne</vt:lpstr>
      <vt:lpstr>Office Theme</vt:lpstr>
      <vt:lpstr>EARTHQUAKE PREDICTION MODEL USING PYHTON</vt:lpstr>
      <vt:lpstr>PROBLEM STATEMENT</vt:lpstr>
      <vt:lpstr>PROBLEM STATEMENT</vt:lpstr>
      <vt:lpstr>LIBRARIES USED </vt:lpstr>
      <vt:lpstr>OVERALL DESIGN</vt:lpstr>
      <vt:lpstr>ARCHITECTURE FOR EARTHQUAKE PRECTION MODEL</vt:lpstr>
      <vt:lpstr>FLOW CHART FOR EARTHQUAKE PREDICTION </vt:lpstr>
      <vt:lpstr>CODING</vt:lpstr>
      <vt:lpstr>PowerPoint Presentation</vt:lpstr>
      <vt:lpstr>IMPORTING LIBARIES</vt:lpstr>
      <vt:lpstr>READ THE DATASET</vt:lpstr>
      <vt:lpstr>data.columns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PREDICTION MODEL USING PYHTON</dc:title>
  <dc:creator>Ashmi Sharon</dc:creator>
  <cp:lastModifiedBy>Ashmi Sharon</cp:lastModifiedBy>
  <cp:revision>1</cp:revision>
  <dcterms:created xsi:type="dcterms:W3CDTF">2023-10-31T18:12:11Z</dcterms:created>
  <dcterms:modified xsi:type="dcterms:W3CDTF">2023-11-01T16:45:32Z</dcterms:modified>
</cp:coreProperties>
</file>