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BD28-6282-658A-1A4E-9C39EDCB2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E271A-BF45-721A-5B59-809EC17EB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8130-67B5-D57A-8CBC-35950C3F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C9EA-83D5-4ACA-A1CC-C52DA5EDA43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9A77C-2C06-CDDF-7B21-ED4979C7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02AB9-BBEE-1DCE-A5C6-F678D2F8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6F86-616E-447D-A538-5D5AC12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81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B0A6-248E-6027-79C0-A8D5EEFC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24197-2213-3E99-E379-EBA8EDC0D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6D1B6-BDC3-BEE2-4F49-BC937E35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C9EA-83D5-4ACA-A1CC-C52DA5EDA43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2E895-6D22-0F7F-B58C-7CA1EE9A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B83EF-F622-7F19-1AA6-99460B3B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6F86-616E-447D-A538-5D5AC12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84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8C6C8-9477-DE50-5150-B41C62A0D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12A60-3769-F4FA-CB77-0F29B1BD3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95398-843B-9337-1486-6CC30DA4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C9EA-83D5-4ACA-A1CC-C52DA5EDA43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A790D-376A-AB84-C697-82673F59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E0F49-0673-6B04-B4FD-16EA459A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6F86-616E-447D-A538-5D5AC12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59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C299-5728-E43C-60E9-191FF24A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EB6E9-430A-33B6-98BC-8369AE4C6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69289-E6A8-92A6-7218-9D75CFCD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C9EA-83D5-4ACA-A1CC-C52DA5EDA43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680CD-7036-15EC-8647-85C0A8F2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F82D9-DEA0-49DF-C054-D8AC3223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6F86-616E-447D-A538-5D5AC12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63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6C95-96A6-E660-6D9B-979FF4D8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0E2FA-8AB3-0D2A-5DB8-2B78D6CC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D9E18-110F-36C6-9F89-9BAB0977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C9EA-83D5-4ACA-A1CC-C52DA5EDA43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CB616-CAF8-194E-45E0-5F609394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C00F-B15B-0B04-5E48-F2E533DB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6F86-616E-447D-A538-5D5AC12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87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73ED-2253-0E14-5148-139AD993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E380-ECCF-D7B3-CBBC-5EC38FE9B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4B791-56B9-7FB2-4D05-57A7E1FC4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38109-BF93-7614-9227-89F778CE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C9EA-83D5-4ACA-A1CC-C52DA5EDA43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055DF-244F-0660-1424-A786CBA3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F215A-2DF3-BA88-9FAC-17E86567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6F86-616E-447D-A538-5D5AC12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74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C089-5D99-E3C0-40C6-797D85E86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5FCD8-EC8D-52DE-1589-293EA6B5A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15746-2889-59B9-525A-C7B8A7034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C0DEC-80B8-403A-8B8C-BFF038B61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86A75-73CE-A1C5-47D0-189412D86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E993B-D1AF-EB66-212B-4FA38DF1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C9EA-83D5-4ACA-A1CC-C52DA5EDA43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11CB9-E610-B09E-F6E3-0F5E0774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FFA8F-7601-71DC-C73D-56BACCAF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6F86-616E-447D-A538-5D5AC12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08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DA81-5832-DC12-31D6-BFDEC75C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E1320-3AC3-3030-C430-D0D65679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C9EA-83D5-4ACA-A1CC-C52DA5EDA43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E0A4C-B0EE-2B6C-87BE-0FD561CB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4356C-F7D8-D0D8-29C7-388A568A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6F86-616E-447D-A538-5D5AC12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12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2F2F00-AC75-6245-64D0-0FE69483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C9EA-83D5-4ACA-A1CC-C52DA5EDA43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589C5-7339-B791-A69C-92939A80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0EA93-A3E2-1BFF-8B0F-FF60C60D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6F86-616E-447D-A538-5D5AC12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88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0BD4-594F-C0EC-3951-5FB9CE0E9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6E064-C922-4749-B089-5D543C082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42E41-07E9-9D41-BBC4-C4B0F4D44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CE9B6-6DC7-B39A-9B1F-B7DE68C9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C9EA-83D5-4ACA-A1CC-C52DA5EDA43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530B6-1BDE-CB87-763B-2A75927F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D9FFC-2B84-2CAF-F7EE-9EB28AB5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6F86-616E-447D-A538-5D5AC12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36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3BDB-7F9F-64A7-F251-A9CFDC4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C9145-85B9-DC4A-8D26-B04881516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AC182-32EC-7044-D6FD-D3C7A9DCC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47086-A4DB-CF29-3533-6760CE61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C9EA-83D5-4ACA-A1CC-C52DA5EDA43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939C-B77D-9016-9A5A-946EE936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E7419-30D7-31BA-BBEE-8E1FD543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6F86-616E-447D-A538-5D5AC12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12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75F52-F8C4-110E-0ECE-D0BFF7E5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551B1-9C1E-BB3C-910B-EE233E001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2B01C-A893-3320-81FC-ABB6EF69A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5C9EA-83D5-4ACA-A1CC-C52DA5EDA43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A2FA2-445C-35E2-F59C-B63D24D78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80488-968B-C29A-A92E-0FB376726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F6F86-616E-447D-A538-5D5AC12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47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EA6C25-2697-9147-F5C1-39FFFFBAD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489E9F-C358-3734-DE51-154B77D76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210" y="631933"/>
            <a:ext cx="9321579" cy="26416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EARTHQUAKE PREDICTION </a:t>
            </a:r>
            <a:b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MODEL USING PYHTON</a:t>
            </a:r>
            <a:endParaRPr lang="en-IN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89CD1-8F8D-5AE0-809C-FFA476B14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794" y="3836896"/>
            <a:ext cx="9416995" cy="23876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TEAM</a:t>
            </a:r>
          </a:p>
          <a:p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ASHMI W SHARON</a:t>
            </a:r>
          </a:p>
          <a:p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ASLIN SELJA V</a:t>
            </a:r>
          </a:p>
          <a:p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ASHLIN JESHMA S J</a:t>
            </a:r>
          </a:p>
          <a:p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CHRISTALIN SHEMY C</a:t>
            </a:r>
          </a:p>
          <a:p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JOSHEBA AGNES J F</a:t>
            </a:r>
          </a:p>
          <a:p>
            <a:r>
              <a:rPr lang="en-IN" dirty="0">
                <a:solidFill>
                  <a:schemeClr val="bg1"/>
                </a:solidFill>
                <a:latin typeface="Bell MT" panose="02020503060305020303" pitchFamily="18" charset="0"/>
              </a:rPr>
              <a:t>ASHMA S B</a:t>
            </a:r>
          </a:p>
        </p:txBody>
      </p:sp>
    </p:spTree>
    <p:extLst>
      <p:ext uri="{BB962C8B-B14F-4D97-AF65-F5344CB8AC3E}">
        <p14:creationId xmlns:p14="http://schemas.microsoft.com/office/powerpoint/2010/main" val="180362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2229E5-30FB-F58B-F38B-3503FD8C1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65EDBBD-5566-E8A6-B2DA-20C916DB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5" y="126586"/>
            <a:ext cx="7097202" cy="255077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CODE FOR EARTHQUAKE PREDICTION MODEL</a:t>
            </a:r>
            <a:endParaRPr lang="en-IN" sz="24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399E25-9BE0-C8BC-40D7-65808D54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73" y="974835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import pandas as pd</a:t>
            </a:r>
          </a:p>
          <a:p>
            <a:pPr marL="0" indent="0">
              <a:buNone/>
            </a:pP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from </a:t>
            </a:r>
            <a:r>
              <a:rPr lang="en-IN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sklearn.model_selection</a:t>
            </a: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 import </a:t>
            </a:r>
            <a:r>
              <a:rPr lang="en-IN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train_test_split</a:t>
            </a:r>
            <a:endParaRPr lang="en-IN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from </a:t>
            </a:r>
            <a:r>
              <a:rPr lang="en-IN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sklearn.ensemble</a:t>
            </a: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 import </a:t>
            </a:r>
            <a:r>
              <a:rPr lang="en-IN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RandomForestRegressor</a:t>
            </a:r>
            <a:endParaRPr lang="en-IN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from </a:t>
            </a:r>
            <a:r>
              <a:rPr lang="en-IN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sklearn.metrics</a:t>
            </a: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 import </a:t>
            </a:r>
            <a:r>
              <a:rPr lang="en-IN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mean_squared_error</a:t>
            </a:r>
            <a:endParaRPr lang="en-IN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# Load earthquake data (you'll need to replace 'earthquake_data.csv' with your dataset)</a:t>
            </a:r>
          </a:p>
          <a:p>
            <a:pPr marL="0" indent="0">
              <a:buNone/>
            </a:pP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data = </a:t>
            </a:r>
            <a:r>
              <a:rPr lang="en-IN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pd.read_csv</a:t>
            </a: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('earthquake_data.csv')</a:t>
            </a:r>
          </a:p>
          <a:p>
            <a:endParaRPr lang="en-IN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# Feature selection</a:t>
            </a:r>
          </a:p>
          <a:p>
            <a:pPr marL="0" indent="0">
              <a:buNone/>
            </a:pP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features = ['depth', 'latitude', 'longitude', 'time']</a:t>
            </a:r>
          </a:p>
          <a:p>
            <a:endParaRPr lang="en-IN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# Split the data into training and testing sets</a:t>
            </a:r>
          </a:p>
          <a:p>
            <a:pPr marL="0" indent="0">
              <a:buNone/>
            </a:pPr>
            <a:r>
              <a:rPr lang="en-IN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X_train</a:t>
            </a: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en-IN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X_test</a:t>
            </a: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en-IN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y_train</a:t>
            </a: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en-IN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y_test</a:t>
            </a: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 = </a:t>
            </a:r>
            <a:r>
              <a:rPr lang="en-IN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train_test_split</a:t>
            </a: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(data[features],</a:t>
            </a:r>
          </a:p>
          <a:p>
            <a:pPr marL="0" indent="0">
              <a:buNone/>
            </a:pP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   data['magnitude'], </a:t>
            </a:r>
            <a:r>
              <a:rPr lang="en-IN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test_size</a:t>
            </a: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=0.2, </a:t>
            </a:r>
            <a:r>
              <a:rPr lang="en-IN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random_state</a:t>
            </a: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=42)</a:t>
            </a:r>
          </a:p>
          <a:p>
            <a:endParaRPr lang="en-IN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# Create a </a:t>
            </a:r>
            <a:r>
              <a:rPr lang="en-IN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RandomForestRegressor</a:t>
            </a: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 model</a:t>
            </a:r>
          </a:p>
          <a:p>
            <a:pPr marL="0" indent="0">
              <a:buNone/>
            </a:pP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model = </a:t>
            </a:r>
            <a:r>
              <a:rPr lang="en-IN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RandomForestRegressor</a:t>
            </a: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()</a:t>
            </a:r>
          </a:p>
          <a:p>
            <a:endParaRPr lang="en-IN" sz="72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12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819EFCB-ACD7-F47A-4E54-A8FC5CA4B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F23741-4066-E6ED-EA32-2610094C8170}"/>
              </a:ext>
            </a:extLst>
          </p:cNvPr>
          <p:cNvSpPr txBox="1"/>
          <p:nvPr/>
        </p:nvSpPr>
        <p:spPr>
          <a:xfrm>
            <a:off x="304138" y="575896"/>
            <a:ext cx="97542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# Train the model</a:t>
            </a:r>
          </a:p>
          <a:p>
            <a:r>
              <a:rPr lang="en-IN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model.fit</a:t>
            </a:r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(</a:t>
            </a:r>
            <a:r>
              <a:rPr lang="en-IN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X_train</a:t>
            </a:r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en-IN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y_train</a:t>
            </a:r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)</a:t>
            </a:r>
          </a:p>
          <a:p>
            <a:endParaRPr lang="en-IN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# Make predictions on the test data</a:t>
            </a:r>
          </a:p>
          <a:p>
            <a:r>
              <a:rPr lang="en-IN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y_pred</a:t>
            </a:r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 = </a:t>
            </a:r>
            <a:r>
              <a:rPr lang="en-IN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model.predict</a:t>
            </a:r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(</a:t>
            </a:r>
            <a:r>
              <a:rPr lang="en-IN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X_test</a:t>
            </a:r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)</a:t>
            </a:r>
          </a:p>
          <a:p>
            <a:endParaRPr lang="en-IN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# Evaluate the model</a:t>
            </a:r>
          </a:p>
          <a:p>
            <a:r>
              <a:rPr lang="en-IN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mse</a:t>
            </a:r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 = </a:t>
            </a:r>
            <a:r>
              <a:rPr lang="en-IN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mean_squared_error</a:t>
            </a:r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(</a:t>
            </a:r>
            <a:r>
              <a:rPr lang="en-IN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y_test</a:t>
            </a:r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en-IN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y_pred</a:t>
            </a:r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)</a:t>
            </a:r>
          </a:p>
          <a:p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print(</a:t>
            </a:r>
            <a:r>
              <a:rPr lang="en-IN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f"Mean</a:t>
            </a:r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 Squared Error: {</a:t>
            </a:r>
            <a:r>
              <a:rPr lang="en-IN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mse</a:t>
            </a:r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}")</a:t>
            </a:r>
          </a:p>
        </p:txBody>
      </p:sp>
    </p:spTree>
    <p:extLst>
      <p:ext uri="{BB962C8B-B14F-4D97-AF65-F5344CB8AC3E}">
        <p14:creationId xmlns:p14="http://schemas.microsoft.com/office/powerpoint/2010/main" val="306031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21AABEA-1C60-71EF-8CC8-A117AAC2E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3" y="0"/>
            <a:ext cx="12197423" cy="68549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1A000C-2E67-1C4B-44E9-7F6980D9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DATASET</a:t>
            </a:r>
            <a:endParaRPr lang="en-IN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D055702-1675-885D-2277-9F60CDF89C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861904"/>
              </p:ext>
            </p:extLst>
          </p:nvPr>
        </p:nvGraphicFramePr>
        <p:xfrm>
          <a:off x="838200" y="2055813"/>
          <a:ext cx="9808596" cy="3990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993">
                  <a:extLst>
                    <a:ext uri="{9D8B030D-6E8A-4147-A177-3AD203B41FA5}">
                      <a16:colId xmlns:a16="http://schemas.microsoft.com/office/drawing/2014/main" val="1931231638"/>
                    </a:ext>
                  </a:extLst>
                </a:gridCol>
                <a:gridCol w="1621993">
                  <a:extLst>
                    <a:ext uri="{9D8B030D-6E8A-4147-A177-3AD203B41FA5}">
                      <a16:colId xmlns:a16="http://schemas.microsoft.com/office/drawing/2014/main" val="47434768"/>
                    </a:ext>
                  </a:extLst>
                </a:gridCol>
                <a:gridCol w="1621993">
                  <a:extLst>
                    <a:ext uri="{9D8B030D-6E8A-4147-A177-3AD203B41FA5}">
                      <a16:colId xmlns:a16="http://schemas.microsoft.com/office/drawing/2014/main" val="2538919478"/>
                    </a:ext>
                  </a:extLst>
                </a:gridCol>
                <a:gridCol w="1621993">
                  <a:extLst>
                    <a:ext uri="{9D8B030D-6E8A-4147-A177-3AD203B41FA5}">
                      <a16:colId xmlns:a16="http://schemas.microsoft.com/office/drawing/2014/main" val="2121998676"/>
                    </a:ext>
                  </a:extLst>
                </a:gridCol>
                <a:gridCol w="1621993">
                  <a:extLst>
                    <a:ext uri="{9D8B030D-6E8A-4147-A177-3AD203B41FA5}">
                      <a16:colId xmlns:a16="http://schemas.microsoft.com/office/drawing/2014/main" val="3410232269"/>
                    </a:ext>
                  </a:extLst>
                </a:gridCol>
                <a:gridCol w="1698631">
                  <a:extLst>
                    <a:ext uri="{9D8B030D-6E8A-4147-A177-3AD203B41FA5}">
                      <a16:colId xmlns:a16="http://schemas.microsoft.com/office/drawing/2014/main" val="276653086"/>
                    </a:ext>
                  </a:extLst>
                </a:gridCol>
              </a:tblGrid>
              <a:tr h="665145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LOGITUDE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MAGNITUDE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731770"/>
                  </a:ext>
                </a:extLst>
              </a:tr>
              <a:tr h="665145">
                <a:tc>
                  <a:txBody>
                    <a:bodyPr/>
                    <a:lstStyle/>
                    <a:p>
                      <a:r>
                        <a:rPr lang="en-US" dirty="0"/>
                        <a:t>O1/02/1965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13:44:18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19.246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145.616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131.6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30780"/>
                  </a:ext>
                </a:extLst>
              </a:tr>
              <a:tr h="665145">
                <a:tc>
                  <a:txBody>
                    <a:bodyPr/>
                    <a:lstStyle/>
                    <a:p>
                      <a:r>
                        <a:rPr lang="en-US" dirty="0"/>
                        <a:t>01/04/1965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11:29:49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127.352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29248"/>
                  </a:ext>
                </a:extLst>
              </a:tr>
              <a:tr h="665145">
                <a:tc>
                  <a:txBody>
                    <a:bodyPr/>
                    <a:lstStyle/>
                    <a:p>
                      <a:r>
                        <a:rPr lang="en-US" dirty="0"/>
                        <a:t>01/05/1965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18:05:58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-20.576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-173.972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27109"/>
                  </a:ext>
                </a:extLst>
              </a:tr>
              <a:tr h="665145">
                <a:tc>
                  <a:txBody>
                    <a:bodyPr/>
                    <a:lstStyle/>
                    <a:p>
                      <a:r>
                        <a:rPr lang="en-US" dirty="0"/>
                        <a:t>01/08/1965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18:49:43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-59.076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-23.557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18117"/>
                  </a:ext>
                </a:extLst>
              </a:tr>
              <a:tr h="665145">
                <a:tc>
                  <a:txBody>
                    <a:bodyPr/>
                    <a:lstStyle/>
                    <a:p>
                      <a:r>
                        <a:rPr lang="en-US" dirty="0"/>
                        <a:t>01/09/1965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13:32:50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11.938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126.427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445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55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08018C-B7F2-5E94-E88D-6A3CA5E3A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E145F0-6D29-2A2A-6D25-1625EEEE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 VISULAIZATION</a:t>
            </a:r>
            <a:endParaRPr lang="en-IN" sz="2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87D310-1833-E98B-1690-D3975D945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978" y="1690688"/>
            <a:ext cx="6400799" cy="4682118"/>
          </a:xfrm>
        </p:spPr>
      </p:pic>
    </p:spTree>
    <p:extLst>
      <p:ext uri="{BB962C8B-B14F-4D97-AF65-F5344CB8AC3E}">
        <p14:creationId xmlns:p14="http://schemas.microsoft.com/office/powerpoint/2010/main" val="403181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A127C67-A0CF-1B8D-98B4-1A39D2B2E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4CF442-3486-8493-B257-68C91107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42113" cy="68444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SPLITTING THE DATASET</a:t>
            </a:r>
            <a:endParaRPr lang="en-IN" sz="32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C47F3-88AB-A074-BB60-C25BC4A62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943"/>
            <a:ext cx="10515600" cy="4698020"/>
          </a:xfrm>
        </p:spPr>
        <p:txBody>
          <a:bodyPr/>
          <a:lstStyle/>
          <a:p>
            <a:pPr algn="l"/>
            <a:r>
              <a:rPr lang="en-US" sz="1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to create the earthquake prediction model, we need to divide the data into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Xs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and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ys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which respectively will be entered into the model as inputs to receive the output from the model.</a:t>
            </a:r>
          </a:p>
          <a:p>
            <a:pPr algn="l"/>
            <a:r>
              <a:rPr lang="en-US" sz="1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Here the inputs are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TImestamp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, Latitude and Longitude and the outputs are Magnitude and Depth. I’m going to split the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xs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and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ys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into train and test with validation. The training set contains 80% and the test set contains 20%: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	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	x=</a:t>
            </a:r>
            <a:r>
              <a:rPr lang="en-IN" sz="1800" dirty="0" err="1">
                <a:solidFill>
                  <a:schemeClr val="bg1"/>
                </a:solidFill>
                <a:latin typeface="Arial Black" panose="020B0A04020102020204" pitchFamily="34" charset="0"/>
              </a:rPr>
              <a:t>final_data</a:t>
            </a: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[[‘</a:t>
            </a:r>
            <a:r>
              <a:rPr lang="en-IN" sz="1800" dirty="0" err="1">
                <a:solidFill>
                  <a:schemeClr val="bg1"/>
                </a:solidFill>
                <a:latin typeface="Arial Black" panose="020B0A04020102020204" pitchFamily="34" charset="0"/>
              </a:rPr>
              <a:t>Timestam</a:t>
            </a: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’,’</a:t>
            </a:r>
            <a:r>
              <a:rPr lang="en-IN" sz="1800" dirty="0" err="1">
                <a:solidFill>
                  <a:schemeClr val="bg1"/>
                </a:solidFill>
                <a:latin typeface="Arial Black" panose="020B0A04020102020204" pitchFamily="34" charset="0"/>
              </a:rPr>
              <a:t>Latitude’,’Longitude</a:t>
            </a: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’]]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	y= </a:t>
            </a:r>
            <a:r>
              <a:rPr lang="en-IN" sz="1800" dirty="0" err="1">
                <a:solidFill>
                  <a:schemeClr val="bg1"/>
                </a:solidFill>
                <a:latin typeface="Arial Black" panose="020B0A04020102020204" pitchFamily="34" charset="0"/>
              </a:rPr>
              <a:t>final_data</a:t>
            </a: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[[‘</a:t>
            </a:r>
            <a:r>
              <a:rPr lang="en-IN" sz="1800" dirty="0" err="1">
                <a:solidFill>
                  <a:schemeClr val="bg1"/>
                </a:solidFill>
                <a:latin typeface="Arial Black" panose="020B0A04020102020204" pitchFamily="34" charset="0"/>
              </a:rPr>
              <a:t>magnitude’,’depth</a:t>
            </a: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’]]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	from </a:t>
            </a:r>
            <a:r>
              <a:rPr lang="en-IN" sz="1800" dirty="0" err="1">
                <a:solidFill>
                  <a:schemeClr val="bg1"/>
                </a:solidFill>
                <a:latin typeface="Arial Black" panose="020B0A04020102020204" pitchFamily="34" charset="0"/>
              </a:rPr>
              <a:t>sklearn.cross_validation</a:t>
            </a: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 import </a:t>
            </a:r>
            <a:r>
              <a:rPr lang="en-IN" sz="1800" dirty="0" err="1">
                <a:solidFill>
                  <a:schemeClr val="bg1"/>
                </a:solidFill>
                <a:latin typeface="Arial Black" panose="020B0A04020102020204" pitchFamily="34" charset="0"/>
              </a:rPr>
              <a:t>train_test_split</a:t>
            </a:r>
            <a:endParaRPr lang="en-IN" sz="18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	</a:t>
            </a:r>
            <a:r>
              <a:rPr lang="en-IN" sz="1800" dirty="0" err="1">
                <a:solidFill>
                  <a:schemeClr val="bg1"/>
                </a:solidFill>
                <a:latin typeface="Arial Black" panose="020B0A04020102020204" pitchFamily="34" charset="0"/>
              </a:rPr>
              <a:t>x_train,y+train,y_teat</a:t>
            </a: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=</a:t>
            </a:r>
            <a:r>
              <a:rPr lang="en-IN" sz="1800" dirty="0" err="1">
                <a:solidFill>
                  <a:schemeClr val="bg1"/>
                </a:solidFill>
                <a:latin typeface="Arial Black" panose="020B0A04020102020204" pitchFamily="34" charset="0"/>
              </a:rPr>
              <a:t>train_test_split</a:t>
            </a: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(</a:t>
            </a:r>
            <a:r>
              <a:rPr lang="en-IN" sz="1800" dirty="0" err="1">
                <a:solidFill>
                  <a:schemeClr val="bg1"/>
                </a:solidFill>
                <a:latin typeface="Arial Black" panose="020B0A04020102020204" pitchFamily="34" charset="0"/>
              </a:rPr>
              <a:t>x,y,test_size</a:t>
            </a: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=0.2,random_state=42)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	print(</a:t>
            </a:r>
            <a:r>
              <a:rPr lang="en-IN" sz="1800" dirty="0" err="1">
                <a:solidFill>
                  <a:schemeClr val="bg1"/>
                </a:solidFill>
                <a:latin typeface="Arial Black" panose="020B0A04020102020204" pitchFamily="34" charset="0"/>
              </a:rPr>
              <a:t>x_train.shape,x_test.shape,y_train.shape,x_test.shape</a:t>
            </a: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356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3B9696-1CC8-4872-8BA9-E771FF28B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51AC665-00E1-5AE4-5DA4-926CD13E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3" y="2354579"/>
            <a:ext cx="5565913" cy="1639958"/>
          </a:xfrm>
        </p:spPr>
        <p:txBody>
          <a:bodyPr/>
          <a:lstStyle/>
          <a:p>
            <a:r>
              <a:rPr lang="en-US" sz="7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</a:t>
            </a:r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6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YOU</a:t>
            </a:r>
            <a:endParaRPr lang="en-IN" sz="66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41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467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ADLaM Display</vt:lpstr>
      <vt:lpstr>Arial</vt:lpstr>
      <vt:lpstr>Arial Black</vt:lpstr>
      <vt:lpstr>Bell MT</vt:lpstr>
      <vt:lpstr>Calibri</vt:lpstr>
      <vt:lpstr>Calibri Light</vt:lpstr>
      <vt:lpstr>Office Theme</vt:lpstr>
      <vt:lpstr>EARTHQUAKE PREDICTION  MODEL USING PYHTON</vt:lpstr>
      <vt:lpstr>CODE FOR EARTHQUAKE PREDICTION MODEL</vt:lpstr>
      <vt:lpstr>PowerPoint Presentation</vt:lpstr>
      <vt:lpstr>DATASET</vt:lpstr>
      <vt:lpstr>DATA VISULAIZATION</vt:lpstr>
      <vt:lpstr>SPLITTING THE DATASET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 PREDICTION  MODEL USING PYHTON</dc:title>
  <dc:creator>Ashmi Sharon</dc:creator>
  <cp:lastModifiedBy>Ashmi Sharon</cp:lastModifiedBy>
  <cp:revision>1</cp:revision>
  <dcterms:created xsi:type="dcterms:W3CDTF">2023-10-17T17:55:53Z</dcterms:created>
  <dcterms:modified xsi:type="dcterms:W3CDTF">2023-10-17T17:58:45Z</dcterms:modified>
</cp:coreProperties>
</file>