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89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5" r:id="rId11"/>
    <p:sldId id="300" r:id="rId12"/>
    <p:sldId id="301" r:id="rId13"/>
    <p:sldId id="302" r:id="rId14"/>
    <p:sldId id="260" r:id="rId15"/>
    <p:sldId id="257" r:id="rId16"/>
    <p:sldId id="291" r:id="rId17"/>
    <p:sldId id="292" r:id="rId18"/>
    <p:sldId id="293" r:id="rId19"/>
    <p:sldId id="294" r:id="rId20"/>
    <p:sldId id="303" r:id="rId21"/>
    <p:sldId id="295" r:id="rId22"/>
    <p:sldId id="296" r:id="rId23"/>
    <p:sldId id="297" r:id="rId24"/>
    <p:sldId id="298" r:id="rId25"/>
    <p:sldId id="299" r:id="rId26"/>
    <p:sldId id="267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EF62D-5041-488D-B5BB-C5432974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5FB61A7-FE71-4F02-9978-C0F201C0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115175" cy="2952750"/>
          </a:xfrm>
        </p:spPr>
      </p:pic>
    </p:spTree>
    <p:extLst>
      <p:ext uri="{BB962C8B-B14F-4D97-AF65-F5344CB8AC3E}">
        <p14:creationId xmlns:p14="http://schemas.microsoft.com/office/powerpoint/2010/main" val="3588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62542"/>
            <a:ext cx="3496150" cy="45832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a=6543;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("*%5d,*%-5d*",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*56543,*56543*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* 6543,*6543 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*6543 ,* 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*6543,*6543*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3369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600200"/>
            <a:ext cx="3352800" cy="37830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a=123;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("*%06d*",a);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*123*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*6123*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*000123*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*006123*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248894"/>
            <a:ext cx="4800600" cy="41523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float a=654.123456f;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("%3.3f,%3.2f",a,a);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654,654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654.123456,654.123456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654.123,654.12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654.000,654.00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unformatted functions work only with character data type.</a:t>
            </a:r>
          </a:p>
          <a:p>
            <a:pPr algn="just"/>
            <a:r>
              <a:rPr lang="en-US" sz="2400" dirty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/>
              <a:t>Unformatted functions are:</a:t>
            </a:r>
          </a:p>
          <a:p>
            <a:pPr lvl="1"/>
            <a:r>
              <a:rPr lang="en-US" sz="2400" dirty="0" err="1"/>
              <a:t>getchar</a:t>
            </a:r>
            <a:r>
              <a:rPr lang="en-US" sz="2400" dirty="0"/>
              <a:t>() and </a:t>
            </a:r>
            <a:r>
              <a:rPr lang="en-US" sz="2400" dirty="0" err="1"/>
              <a:t>putchar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getch</a:t>
            </a:r>
            <a:r>
              <a:rPr lang="en-US" sz="2400" dirty="0"/>
              <a:t>() and </a:t>
            </a:r>
            <a:r>
              <a:rPr lang="en-US" sz="2400" dirty="0" err="1"/>
              <a:t>putch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gets() and puts()</a:t>
            </a:r>
          </a:p>
        </p:txBody>
      </p:sp>
    </p:spTree>
    <p:extLst>
      <p:ext uri="{BB962C8B-B14F-4D97-AF65-F5344CB8AC3E}">
        <p14:creationId xmlns:p14="http://schemas.microsoft.com/office/powerpoint/2010/main" val="358350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43599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reads a character-type data from standard input. </a:t>
            </a:r>
          </a:p>
          <a:p>
            <a:r>
              <a:rPr lang="en-US" dirty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0" indent="0">
              <a:buNone/>
            </a:pPr>
            <a:r>
              <a:rPr lang="en-US" dirty="0"/>
              <a:t>    	char c;</a:t>
            </a:r>
          </a:p>
          <a:p>
            <a:pPr marL="0" indent="0">
              <a:buNone/>
            </a:pPr>
            <a:r>
              <a:rPr lang="en-US" dirty="0"/>
              <a:t>    	c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char c;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c=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:p14="http://schemas.microsoft.com/office/powerpoint/2010/main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char c= ‘c’;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putchar</a:t>
            </a:r>
            <a:r>
              <a:rPr lang="en-US" dirty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97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Presentation of output is very important.</a:t>
            </a:r>
          </a:p>
          <a:p>
            <a:pPr algn="just"/>
            <a:r>
              <a:rPr lang="en-US" dirty="0"/>
              <a:t>Formatted functions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these functions input data from standard input stream and </a:t>
            </a:r>
          </a:p>
          <a:p>
            <a:pPr lvl="1" algn="just"/>
            <a:r>
              <a:rPr lang="en-US" dirty="0"/>
              <a:t>output data to standard output stream.</a:t>
            </a:r>
          </a:p>
          <a:p>
            <a:pPr algn="just"/>
            <a:r>
              <a:rPr lang="en-US" dirty="0"/>
              <a:t>Include the header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720335"/>
            <a:ext cx="3657600" cy="45217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}//input=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A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B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S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Compiler error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&amp; </a:t>
            </a:r>
            <a:r>
              <a:rPr lang="en-US" dirty="0" err="1"/>
              <a:t>getche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These functions read any alphanumeric character from the standard input device</a:t>
            </a:r>
          </a:p>
          <a:p>
            <a:pPr algn="just"/>
            <a:r>
              <a:rPr lang="en-US" sz="2800" dirty="0"/>
              <a:t>The character entered is not displayed by the </a:t>
            </a:r>
            <a:r>
              <a:rPr lang="en-US" sz="2800" dirty="0" err="1"/>
              <a:t>getch</a:t>
            </a:r>
            <a:r>
              <a:rPr lang="en-US" sz="2800" dirty="0"/>
              <a:t>() function until enter is pressed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getche</a:t>
            </a:r>
            <a:r>
              <a:rPr lang="en-US" sz="2800" b="1" dirty="0"/>
              <a:t>()</a:t>
            </a:r>
            <a:r>
              <a:rPr lang="en-US" sz="2800" dirty="0"/>
              <a:t> accepts and displays the character.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</a:t>
            </a:r>
            <a:r>
              <a:rPr lang="en-US" sz="2800" b="1" dirty="0"/>
              <a:t>() </a:t>
            </a:r>
            <a:r>
              <a:rPr lang="en-US" sz="2800" dirty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6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:p14="http://schemas.microsoft.com/office/powerpoint/2010/main" val="2107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:p14="http://schemas.microsoft.com/office/powerpoint/2010/main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I/O</a:t>
            </a:r>
            <a:endParaRPr lang="en-US" dirty="0"/>
          </a:p>
          <a:p>
            <a:pPr algn="just"/>
            <a:r>
              <a:rPr lang="en-US" dirty="0"/>
              <a:t>This function is used for accepting any string until enter key </a:t>
            </a:r>
            <a:r>
              <a:rPr lang="en-US"/>
              <a:t>is pressed (</a:t>
            </a:r>
            <a:r>
              <a:rPr lang="en-US" dirty="0"/>
              <a:t>string will be </a:t>
            </a:r>
            <a:r>
              <a:rPr lang="en-US"/>
              <a:t>covered later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3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:p14="http://schemas.microsoft.com/office/powerpoint/2010/main" val="280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5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:p14="http://schemas.microsoft.com/office/powerpoint/2010/main" val="9323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library functions available for standard I/O.</a:t>
            </a:r>
          </a:p>
          <a:p>
            <a:pPr algn="just"/>
            <a:r>
              <a:rPr lang="en-US" dirty="0"/>
              <a:t>These functions are divided into two categories:</a:t>
            </a:r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Formatted functions, input and output is formatted as per our requirement</a:t>
            </a:r>
          </a:p>
          <a:p>
            <a:pPr lvl="1" algn="just"/>
            <a:r>
              <a:rPr lang="en-US" dirty="0"/>
              <a:t>For example, if </a:t>
            </a:r>
            <a:r>
              <a:rPr lang="en-US" i="1" dirty="0"/>
              <a:t>different values are to be displayed</a:t>
            </a:r>
            <a:r>
              <a:rPr lang="en-US" dirty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/>
              <a:t>Formatted functions are: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scanf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955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Formatted output with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/>
              <a:t>The </a:t>
            </a:r>
            <a:r>
              <a:rPr lang="en-US" sz="2400" b="1" dirty="0" err="1"/>
              <a:t>printf</a:t>
            </a:r>
            <a:r>
              <a:rPr lang="en-US" sz="2400" b="1" dirty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In general terms, the </a:t>
            </a:r>
            <a:r>
              <a:rPr lang="en-US" sz="2400" dirty="0" err="1"/>
              <a:t>printf</a:t>
            </a:r>
            <a:r>
              <a:rPr lang="en-US" sz="2400" dirty="0"/>
              <a:t> function is written as: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that are simply printed as they are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Conversion 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/>
              <a:t>In this :-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is %f units \n”-	</a:t>
            </a:r>
            <a:r>
              <a:rPr lang="en-US" sz="2800" dirty="0"/>
              <a:t>is a control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15378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scanf</a:t>
            </a:r>
            <a:r>
              <a:rPr lang="en-US" sz="2400" b="1" dirty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scanf</a:t>
            </a:r>
            <a:r>
              <a:rPr lang="en-US" sz="2400" b="1" dirty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In general terms, the </a:t>
            </a:r>
            <a:r>
              <a:rPr lang="en-US" sz="2400" dirty="0" err="1"/>
              <a:t>scanf</a:t>
            </a:r>
            <a:r>
              <a:rPr lang="en-US" sz="2400" dirty="0"/>
              <a:t> function is written as:</a:t>
            </a:r>
          </a:p>
          <a:p>
            <a:pPr marL="0" indent="0">
              <a:buNone/>
            </a:pP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/>
              <a:t>Describes the format of the input.</a:t>
            </a:r>
          </a:p>
          <a:p>
            <a:pPr lvl="1" algn="just"/>
            <a:r>
              <a:rPr lang="en-US" sz="2400" dirty="0"/>
              <a:t>Conversion specifications that begin with a % sign.</a:t>
            </a:r>
          </a:p>
          <a:p>
            <a:pPr algn="just"/>
            <a:r>
              <a:rPr lang="en-US" sz="2400" dirty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6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5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Conversion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before</a:t>
                      </a:r>
                      <a:r>
                        <a:rPr lang="en-US" baseline="0" dirty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e, E, f, g,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floating-point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percent sign(%) in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390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4218</TotalTime>
  <Words>978</Words>
  <Application>Microsoft Office PowerPoint</Application>
  <PresentationFormat>On-screen Show (4:3)</PresentationFormat>
  <Paragraphs>265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 Rounded MT Bold</vt:lpstr>
      <vt:lpstr>AvantGarde</vt:lpstr>
      <vt:lpstr>Calibri</vt:lpstr>
      <vt:lpstr>Courier New</vt:lpstr>
      <vt:lpstr>Times New Roman</vt:lpstr>
      <vt:lpstr>Wingdings</vt:lpstr>
      <vt:lpstr>Lpu theme final with copyright</vt:lpstr>
      <vt:lpstr>PowerPoint Presentation</vt:lpstr>
      <vt:lpstr>Introduction </vt:lpstr>
      <vt:lpstr>Standard I/O Functions</vt:lpstr>
      <vt:lpstr>Formatted Functions</vt:lpstr>
      <vt:lpstr>Formatted output with printf function</vt:lpstr>
      <vt:lpstr>Example</vt:lpstr>
      <vt:lpstr>Formatted Functions</vt:lpstr>
      <vt:lpstr>Example:</vt:lpstr>
      <vt:lpstr>Reading data</vt:lpstr>
      <vt:lpstr>PowerPoint Presentation</vt:lpstr>
      <vt:lpstr>Output?</vt:lpstr>
      <vt:lpstr>Output?</vt:lpstr>
      <vt:lpstr>Output?</vt:lpstr>
      <vt:lpstr>Unformatted functions</vt:lpstr>
      <vt:lpstr>Unformatted Functions</vt:lpstr>
      <vt:lpstr>getchar()</vt:lpstr>
      <vt:lpstr>PowerPoint Presentation</vt:lpstr>
      <vt:lpstr>putchar()</vt:lpstr>
      <vt:lpstr>PowerPoint Presentation</vt:lpstr>
      <vt:lpstr>Output?</vt:lpstr>
      <vt:lpstr>getch() &amp; getche()</vt:lpstr>
      <vt:lpstr>PowerPoint Presentation</vt:lpstr>
      <vt:lpstr>putch()</vt:lpstr>
      <vt:lpstr>gets()</vt:lpstr>
      <vt:lpstr>PowerPoint Presentation</vt:lpstr>
      <vt:lpstr>puts()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Shilpa</dc:creator>
  <cp:lastModifiedBy>krishan Bansal</cp:lastModifiedBy>
  <cp:revision>48</cp:revision>
  <dcterms:created xsi:type="dcterms:W3CDTF">2014-05-14T10:59:24Z</dcterms:created>
  <dcterms:modified xsi:type="dcterms:W3CDTF">2023-02-22T03:40:31Z</dcterms:modified>
</cp:coreProperties>
</file>