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Questrial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iDNcJMngpINq7A0Kq609PZ9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F3822-1F0B-4A31-A2EC-01175B95DA50}">
  <a:tblStyle styleId="{3FDF3822-1F0B-4A31-A2EC-01175B95DA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A6437B-B9B2-4AE3-97B0-F4077C8BB2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069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972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59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90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00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83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79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03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8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5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286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1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062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982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82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552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0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23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78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827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261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88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286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310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587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621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632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421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79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880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758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542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35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7008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444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762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675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7264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780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17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83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61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00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8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87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6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7" name="Google Shape;27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CSE101-Lec#5-First Part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IN" dirty="0">
                <a:solidFill>
                  <a:srgbClr val="C00000"/>
                </a:solidFill>
              </a:rPr>
              <a:t>Operators 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Q3</a:t>
            </a:r>
            <a:endParaRPr dirty="0"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5.3 %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printf("Value of x is %d", 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Value of x is 2.3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Value of x is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Value of x is 0.3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Compile time 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mtClean="0"/>
              <a:t>Q4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a = 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double b = 5.6;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c = a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printf("%d", 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A. 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B. 16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C. 15.6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D.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761999" y="1600200"/>
          <a:ext cx="7620000" cy="32614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/>
                <a:gridCol w="3333750"/>
                <a:gridCol w="31432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Example(count=1)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plus is used to show positive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+count;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minus negates the value of operand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-count; 	value is 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Increment operator is used to increase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++count; 	value is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count++; 	value is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Decrement operator is used to decrease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--count; 	value is 1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count--;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33" name="Google Shape;133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4" name="Google Shape;134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815" y="4953000"/>
              <a:ext cx="615785" cy="5647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marL="34290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a=1,b=1,c;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 = a++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printf("%d,%d,%d", a,b,c);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2,1,1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1,2,1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2,1,2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1,1,2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d, a = 1, b =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d =  a++ + ++b;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 %d %d", d,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4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3 1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4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3 2 3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y = ++i;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 % d\n", x, y);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0,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0,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1,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1,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4, y, z;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y = --x;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z = x--;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printf("%d%d%d", x,  y,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3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2 3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3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2 3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53024" y="1663250"/>
          <a:ext cx="8838575" cy="51109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325800"/>
                <a:gridCol w="5303125"/>
                <a:gridCol w="2209650"/>
              </a:tblGrid>
              <a:tr h="7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(a=10 and b=20)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than, checks if the value of left operand is less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 b) value is 1(true)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 or equal to, checks if the value of left operand is less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than, checks if the value of left operand is greater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 or equal to, checks if the value of left operand is greater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&gt;=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6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equality ,checks if the value of two operands is equal or not, if yes then condition becomes true.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(a == b) value is 0 (false).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inequality, checks if the value of two operands is equal or not, if values are not equal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!=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a=1,b=2,c;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c=a&gt;b;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printf("\n%d",c);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None of these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a=1,b=2;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printf("\n%d",a!=b);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final value of d in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10, b = 5, c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d = b + c == 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Syntax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marL="4000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761999" y="2044542"/>
          <a:ext cx="7620000" cy="274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95400"/>
                <a:gridCol w="4191000"/>
                <a:gridCol w="2133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AND operator. If both the operands are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&amp;&amp; 5&lt;10) value is 1 (true).</a:t>
                      </a:r>
                      <a:endParaRPr sz="1700"/>
                    </a:p>
                  </a:txBody>
                  <a:tcPr marL="45325" marR="45325" marT="45325" marB="453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 |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OR Operator. If any of the two operands is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|| 5&lt;2) value is  1 (true).</a:t>
                      </a:r>
                      <a:endParaRPr sz="1700"/>
                    </a:p>
                  </a:txBody>
                  <a:tcPr marL="45325" marR="45325" marT="45325" marB="453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NOT Operator. Use to reverses the logical state of its operand. If a condition is true then Logical NOT operator will make false.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!(8==8) value is 0 (false).</a:t>
                      </a:r>
                      <a:endParaRPr sz="1700"/>
                    </a:p>
                  </a:txBody>
                  <a:tcPr marL="45325" marR="45325" marT="45325" marB="453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//What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c=a&amp;&amp;b;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0,c=2,d;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d=a&amp;&amp;b||c-2;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||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&amp;&amp;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dirty="0">
                <a:solidFill>
                  <a:srgbClr val="0070C0"/>
                </a:solidFill>
              </a:rPr>
              <a:t>Operator is the symbol which performs some operations on the operands.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smtClean="0">
                <a:solidFill>
                  <a:srgbClr val="0070C0"/>
                </a:solidFill>
              </a:rPr>
              <a:t>c=</a:t>
            </a:r>
            <a:r>
              <a:rPr lang="en-IN" dirty="0" err="1" smtClean="0">
                <a:solidFill>
                  <a:srgbClr val="0070C0"/>
                </a:solidFill>
              </a:rPr>
              <a:t>a+b</a:t>
            </a: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a, b and c </a:t>
            </a:r>
            <a:r>
              <a:rPr lang="en-IN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are operands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61999" y="1676400"/>
          <a:ext cx="7620000" cy="47628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/>
                <a:gridCol w="1676400"/>
                <a:gridCol w="4800600"/>
              </a:tblGrid>
              <a:tr h="4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a=a+b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a=a-b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a=a*b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a=a/b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a=a%b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a=a&lt;&lt;b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/>
                        <a:t>&lt;&lt;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a=a&gt;&gt;b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/>
                        <a:t>&gt;&gt;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&amp;=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a=a&amp;b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a=a|b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a=a^b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Conditional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Conditional operator contains condition followed by two statements. If the condition is true the first statement  is executed otherwise the second statement.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It is also called as </a:t>
            </a:r>
            <a:r>
              <a:rPr lang="en-IN" sz="2400" b="1"/>
              <a:t>ternary operator </a:t>
            </a:r>
            <a:r>
              <a:rPr lang="en-IN" sz="2400"/>
              <a:t>because it requires three operands</a:t>
            </a:r>
            <a:r>
              <a:rPr lang="en-IN" sz="2800"/>
              <a:t>.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685800" y="3459480"/>
          <a:ext cx="7772400" cy="10363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/>
                <a:gridCol w="3710950"/>
                <a:gridCol w="2895600"/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conditional expression,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Condition? Expression1: Expression2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(a&gt;b)? “a is greater”: “b is greater”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3352800" y="1676400"/>
          <a:ext cx="5486400" cy="48159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19200"/>
                <a:gridCol w="2346950"/>
                <a:gridCol w="1920250"/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Example(a=1 and b=0)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AND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XOR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~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one’s complement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left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bitwise right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70" name="Google Shape;270;p35"/>
          <p:cNvGraphicFramePr/>
          <p:nvPr/>
        </p:nvGraphicFramePr>
        <p:xfrm>
          <a:off x="533400" y="1676400"/>
          <a:ext cx="2514600" cy="2251970"/>
        </p:xfrm>
        <a:graphic>
          <a:graphicData uri="http://schemas.openxmlformats.org/drawingml/2006/table">
            <a:tbl>
              <a:tblPr firstRow="1" bandRow="1">
                <a:noFill/>
                <a:tableStyleId>{90A6437B-B9B2-4AE3-97B0-F4077C8BB2A5}</a:tableStyleId>
              </a:tblPr>
              <a:tblGrid>
                <a:gridCol w="349250"/>
                <a:gridCol w="349250"/>
                <a:gridCol w="624975"/>
                <a:gridCol w="657725"/>
                <a:gridCol w="533400"/>
              </a:tblGrid>
              <a:tr h="4173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Table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&amp; 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|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^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519492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int a = 2, b = 4;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 = %d, b = %d\n",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printf("a&amp;b = %d\n", a &amp;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printf("a|b = %d\n", a |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printf("a^b = %d\n", a ^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printf("~a = %d\n", a = ~a);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printf("b&lt;&lt;1 = %d\n", b &lt;&lt;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printf("b&gt;&gt;1 = %d\n", b &gt;&gt;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}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a=10,b=5;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printf("%d",a&amp;b);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5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b="1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a=7,b=5;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printf("%d",a|b);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7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5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12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a=8,b=3;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printf("%d",a^b);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8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3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11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a=10;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printf("%d",~a);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9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-9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4" name="Google Shape;324;p44"/>
          <p:cNvGraphicFramePr/>
          <p:nvPr/>
        </p:nvGraphicFramePr>
        <p:xfrm>
          <a:off x="685800" y="1645920"/>
          <a:ext cx="7772400" cy="259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/>
                <a:gridCol w="3710950"/>
                <a:gridCol w="2895600"/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/>
                        <a:t> can be used to link the related expressions together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float x= 12.5;      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 int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 = (int) x;  value of a is 12.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u="sng"/>
              <a:t>COMMA OPERATOR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The comma operator in C takes two operands. It works by evaluating the first and discarding its value, and then evaluates the second and returns the value as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Comma separated operands when chained together are evaluated in left-to-right sequence with the right-most value yielding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Among all the operators, the comma operator has the lowest precedence. For example,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/>
              <a:t>		</a:t>
            </a:r>
            <a:r>
              <a:rPr lang="en-IN" sz="1800" b="1"/>
              <a:t>int a=2, b=3, x=0;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x = (++a, b+=a);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Now, the value of x = 6.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/>
              <a:t>sizeof operator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 is a unary operator used to calculate the sizes of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It can be applied to all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The operator returns the size of the variable, data type or expression in bytes.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'sizeof' operator is used to determine the amount of memory space that the variable/expression/data type will take. For example,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sizeof(char) returns 1, that is the size of a character data type</a:t>
            </a:r>
            <a:endParaRPr sz="18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lang="en-IN" sz="2220" i="1"/>
              <a:t>sizeof()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lang="en-IN" sz="2220" i="1"/>
              <a:t>type cast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762000" y="2819400"/>
          <a:ext cx="7620000" cy="28245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/>
                <a:gridCol w="3333750"/>
                <a:gridCol w="31432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Addition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+ 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Subtraction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–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*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Multiplication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* 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/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Modulus gives the remainder after 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a %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3" name="Google Shape;83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6"/>
            <p:cNvCxnSpPr>
              <a:stCxn id="83" idx="7"/>
            </p:cNvCxnSpPr>
            <p:nvPr/>
          </p:nvCxnSpPr>
          <p:spPr>
            <a:xfrm rot="10800000" flipH="1">
              <a:off x="6582520" y="3352836"/>
              <a:ext cx="732600" cy="72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85" name="Google Shape;85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5" name="Google Shape;95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/>
            </a:p>
          </p:txBody>
        </p:sp>
        <p:cxnSp>
          <p:nvCxnSpPr>
            <p:cNvPr id="96" name="Google Shape;96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</a:t>
            </a:r>
            <a:r>
              <a:rPr lang="en-IN" sz="2240" dirty="0" err="1"/>
              <a:t>i</a:t>
            </a:r>
            <a:r>
              <a:rPr lang="en-IN" sz="2240" dirty="0"/>
              <a:t> = -3;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k = </a:t>
            </a:r>
            <a:r>
              <a:rPr lang="en-IN" sz="2240" dirty="0" err="1"/>
              <a:t>i</a:t>
            </a:r>
            <a:r>
              <a:rPr lang="en-IN" sz="2240" dirty="0"/>
              <a:t>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("%d\n",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 None of these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</a:t>
            </a:r>
            <a:r>
              <a:rPr lang="en-IN" sz="2240" dirty="0" err="1"/>
              <a:t>i</a:t>
            </a:r>
            <a:r>
              <a:rPr lang="en-IN" sz="2240" dirty="0"/>
              <a:t> = 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l = </a:t>
            </a:r>
            <a:r>
              <a:rPr lang="en-IN" sz="2240" dirty="0" err="1"/>
              <a:t>i</a:t>
            </a:r>
            <a:r>
              <a:rPr lang="en-IN" sz="2240" dirty="0"/>
              <a:t> /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k = </a:t>
            </a:r>
            <a:r>
              <a:rPr lang="en-IN" sz="2240" dirty="0" err="1"/>
              <a:t>i</a:t>
            </a:r>
            <a:r>
              <a:rPr lang="en-IN" sz="2240" dirty="0"/>
              <a:t> %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%d\n", l,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2936</Words>
  <Application>Microsoft Office PowerPoint</Application>
  <PresentationFormat>On-screen Show (4:3)</PresentationFormat>
  <Paragraphs>628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Noto Sans Symbols</vt:lpstr>
      <vt:lpstr>Arial</vt:lpstr>
      <vt:lpstr>Arial Rounded</vt:lpstr>
      <vt:lpstr>Arial Black</vt:lpstr>
      <vt:lpstr>Courier New</vt:lpstr>
      <vt:lpstr>Calibri</vt:lpstr>
      <vt:lpstr>Questrial</vt:lpstr>
      <vt:lpstr>Lpu theme final with copyright</vt:lpstr>
      <vt:lpstr>CSE101-Lec#5-First Part</vt:lpstr>
      <vt:lpstr>PowerPoint Presentation</vt:lpstr>
      <vt:lpstr>Operators</vt:lpstr>
      <vt:lpstr>Types of Operators</vt:lpstr>
      <vt:lpstr>Description of Operators</vt:lpstr>
      <vt:lpstr>Arithmetic Operators </vt:lpstr>
      <vt:lpstr>Arithmetic Operators</vt:lpstr>
      <vt:lpstr>Q1</vt:lpstr>
      <vt:lpstr>Q2</vt:lpstr>
      <vt:lpstr>Q3</vt:lpstr>
      <vt:lpstr>Q4</vt:lpstr>
      <vt:lpstr>PowerPoint Presentation</vt:lpstr>
      <vt:lpstr>Difference between Prefix and Postfix</vt:lpstr>
      <vt:lpstr>Difference between Prefix and Postfix</vt:lpstr>
      <vt:lpstr>Q1</vt:lpstr>
      <vt:lpstr>Q2</vt:lpstr>
      <vt:lpstr>Q3</vt:lpstr>
      <vt:lpstr>Q4</vt:lpstr>
      <vt:lpstr>PowerPoint Presentation</vt:lpstr>
      <vt:lpstr>Relational Operator</vt:lpstr>
      <vt:lpstr>Q1</vt:lpstr>
      <vt:lpstr>Q2</vt:lpstr>
      <vt:lpstr>Q3</vt:lpstr>
      <vt:lpstr>PowerPoint Presentation</vt:lpstr>
      <vt:lpstr>Logical Operator</vt:lpstr>
      <vt:lpstr>Q1</vt:lpstr>
      <vt:lpstr>Q2</vt:lpstr>
      <vt:lpstr>Q3</vt:lpstr>
      <vt:lpstr>Q4</vt:lpstr>
      <vt:lpstr>PowerPoint Presentation</vt:lpstr>
      <vt:lpstr>Assignment Operator</vt:lpstr>
      <vt:lpstr>PowerPoint Presentation</vt:lpstr>
      <vt:lpstr>Conditional Operator</vt:lpstr>
      <vt:lpstr>PowerPoint Presentation</vt:lpstr>
      <vt:lpstr>Explanation</vt:lpstr>
      <vt:lpstr>Program Example</vt:lpstr>
      <vt:lpstr>Explanation</vt:lpstr>
      <vt:lpstr>PowerPoint Presentation</vt:lpstr>
      <vt:lpstr>Q1</vt:lpstr>
      <vt:lpstr>Q2</vt:lpstr>
      <vt:lpstr>Q3</vt:lpstr>
      <vt:lpstr>Q4</vt:lpstr>
      <vt:lpstr>PowerPoint Presentation</vt:lpstr>
      <vt:lpstr>Explanation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CSE101-Lec#5-First Part</dc:title>
  <dc:creator>Aman</dc:creator>
  <cp:lastModifiedBy>krishan Bansal</cp:lastModifiedBy>
  <cp:revision>3</cp:revision>
  <dcterms:created xsi:type="dcterms:W3CDTF">2014-05-05T10:17:14Z</dcterms:created>
  <dcterms:modified xsi:type="dcterms:W3CDTF">2023-01-30T04:54:20Z</dcterms:modified>
</cp:coreProperties>
</file>