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1"/>
  </p:notesMasterIdLst>
  <p:sldIdLst>
    <p:sldId id="256" r:id="rId2"/>
    <p:sldId id="259" r:id="rId3"/>
    <p:sldId id="260" r:id="rId4"/>
    <p:sldId id="261" r:id="rId5"/>
    <p:sldId id="264" r:id="rId6"/>
    <p:sldId id="262" r:id="rId7"/>
    <p:sldId id="265" r:id="rId8"/>
    <p:sldId id="267" r:id="rId9"/>
    <p:sldId id="266" r:id="rId10"/>
  </p:sldIdLst>
  <p:sldSz cx="9144000" cy="5143500" type="screen16x9"/>
  <p:notesSz cx="6858000" cy="9144000"/>
  <p:embeddedFontLst>
    <p:embeddedFont>
      <p:font typeface="Fredoka One" panose="02000000000000000000" pitchFamily="2" charset="0"/>
      <p:regular r:id="rId12"/>
    </p:embeddedFont>
    <p:embeddedFont>
      <p:font typeface="Raleway"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F131E-4734-439C-B71E-838936718934}" v="3" dt="2023-04-06T00:11:14.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4" d="100"/>
          <a:sy n="24" d="100"/>
        </p:scale>
        <p:origin x="3532" y="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11"/>
          <p:cNvSpPr txBox="1">
            <a:spLocks noGrp="1"/>
          </p:cNvSpPr>
          <p:nvPr>
            <p:ph type="title" hasCustomPrompt="1"/>
          </p:nvPr>
        </p:nvSpPr>
        <p:spPr>
          <a:xfrm>
            <a:off x="1327050" y="1598088"/>
            <a:ext cx="6489900" cy="1318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subTitle" idx="1"/>
          </p:nvPr>
        </p:nvSpPr>
        <p:spPr>
          <a:xfrm>
            <a:off x="1327050" y="2945463"/>
            <a:ext cx="64899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ft title">
  <p:cSld name="CUSTOM">
    <p:spTree>
      <p:nvGrpSpPr>
        <p:cNvPr id="1"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a:spLocks noGrp="1"/>
          </p:cNvSpPr>
          <p:nvPr>
            <p:ph type="title"/>
          </p:nvPr>
        </p:nvSpPr>
        <p:spPr>
          <a:xfrm>
            <a:off x="723900" y="448056"/>
            <a:ext cx="2314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eft text">
  <p:cSld name="CUSTOM_2">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text lines">
  <p:cSld name="CUSTOM_3">
    <p:spTree>
      <p:nvGrpSpPr>
        <p:cNvPr id="1"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6"/>
          <p:cNvSpPr txBox="1">
            <a:spLocks noGrp="1"/>
          </p:cNvSpPr>
          <p:nvPr>
            <p:ph type="subTitle" idx="1"/>
          </p:nvPr>
        </p:nvSpPr>
        <p:spPr>
          <a:xfrm>
            <a:off x="556807" y="3580886"/>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16"/>
          <p:cNvSpPr txBox="1">
            <a:spLocks noGrp="1"/>
          </p:cNvSpPr>
          <p:nvPr>
            <p:ph type="subTitle" idx="2"/>
          </p:nvPr>
        </p:nvSpPr>
        <p:spPr>
          <a:xfrm>
            <a:off x="6279880" y="2060361"/>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6" name="Google Shape;106;p16"/>
          <p:cNvSpPr txBox="1">
            <a:spLocks noGrp="1"/>
          </p:cNvSpPr>
          <p:nvPr>
            <p:ph type="subTitle" idx="3"/>
          </p:nvPr>
        </p:nvSpPr>
        <p:spPr>
          <a:xfrm>
            <a:off x="552702" y="2060361"/>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7" name="Google Shape;107;p16"/>
          <p:cNvSpPr txBox="1">
            <a:spLocks noGrp="1"/>
          </p:cNvSpPr>
          <p:nvPr>
            <p:ph type="subTitle" idx="4"/>
          </p:nvPr>
        </p:nvSpPr>
        <p:spPr>
          <a:xfrm>
            <a:off x="552707" y="3260336"/>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6"/>
          <p:cNvSpPr txBox="1">
            <a:spLocks noGrp="1"/>
          </p:cNvSpPr>
          <p:nvPr>
            <p:ph type="subTitle" idx="5"/>
          </p:nvPr>
        </p:nvSpPr>
        <p:spPr>
          <a:xfrm>
            <a:off x="6279880" y="1710961"/>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6"/>
          <p:cNvSpPr txBox="1">
            <a:spLocks noGrp="1"/>
          </p:cNvSpPr>
          <p:nvPr>
            <p:ph type="subTitle" idx="6"/>
          </p:nvPr>
        </p:nvSpPr>
        <p:spPr>
          <a:xfrm>
            <a:off x="552702" y="1710961"/>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6"/>
          <p:cNvSpPr txBox="1">
            <a:spLocks noGrp="1"/>
          </p:cNvSpPr>
          <p:nvPr>
            <p:ph type="subTitle" idx="7"/>
          </p:nvPr>
        </p:nvSpPr>
        <p:spPr>
          <a:xfrm>
            <a:off x="6279880" y="3580874"/>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6"/>
          <p:cNvSpPr txBox="1">
            <a:spLocks noGrp="1"/>
          </p:cNvSpPr>
          <p:nvPr>
            <p:ph type="subTitle" idx="8"/>
          </p:nvPr>
        </p:nvSpPr>
        <p:spPr>
          <a:xfrm>
            <a:off x="6279880" y="3239399"/>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6562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5" name="Google Shape;115;p17"/>
          <p:cNvSpPr txBox="1">
            <a:spLocks noGrp="1"/>
          </p:cNvSpPr>
          <p:nvPr>
            <p:ph type="subTitle" idx="2"/>
          </p:nvPr>
        </p:nvSpPr>
        <p:spPr>
          <a:xfrm>
            <a:off x="6562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7"/>
          <p:cNvSpPr txBox="1">
            <a:spLocks noGrp="1"/>
          </p:cNvSpPr>
          <p:nvPr>
            <p:ph type="subTitle" idx="3"/>
          </p:nvPr>
        </p:nvSpPr>
        <p:spPr>
          <a:xfrm>
            <a:off x="33613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7"/>
          <p:cNvSpPr txBox="1">
            <a:spLocks noGrp="1"/>
          </p:cNvSpPr>
          <p:nvPr>
            <p:ph type="subTitle" idx="4"/>
          </p:nvPr>
        </p:nvSpPr>
        <p:spPr>
          <a:xfrm>
            <a:off x="33613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 name="Google Shape;119;p17"/>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7"/>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ubTitle" idx="8"/>
          </p:nvPr>
        </p:nvSpPr>
        <p:spPr>
          <a:xfrm>
            <a:off x="6562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17"/>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17"/>
          <p:cNvSpPr txBox="1">
            <a:spLocks noGrp="1"/>
          </p:cNvSpPr>
          <p:nvPr>
            <p:ph type="subTitle" idx="13"/>
          </p:nvPr>
        </p:nvSpPr>
        <p:spPr>
          <a:xfrm>
            <a:off x="33613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7"/>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17"/>
          <p:cNvSpPr txBox="1">
            <a:spLocks noGrp="1"/>
          </p:cNvSpPr>
          <p:nvPr>
            <p:ph type="subTitle" idx="15"/>
          </p:nvPr>
        </p:nvSpPr>
        <p:spPr>
          <a:xfrm>
            <a:off x="60664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7"/>
          <p:cNvSpPr txBox="1">
            <a:spLocks noGrp="1"/>
          </p:cNvSpPr>
          <p:nvPr>
            <p:ph type="title" idx="16" hasCustomPrompt="1"/>
          </p:nvPr>
        </p:nvSpPr>
        <p:spPr>
          <a:xfrm>
            <a:off x="1532300" y="124277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7"/>
          <p:cNvSpPr txBox="1">
            <a:spLocks noGrp="1"/>
          </p:cNvSpPr>
          <p:nvPr>
            <p:ph type="title" idx="17" hasCustomPrompt="1"/>
          </p:nvPr>
        </p:nvSpPr>
        <p:spPr>
          <a:xfrm>
            <a:off x="15323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7"/>
          <p:cNvSpPr txBox="1">
            <a:spLocks noGrp="1"/>
          </p:cNvSpPr>
          <p:nvPr>
            <p:ph type="title" idx="18" hasCustomPrompt="1"/>
          </p:nvPr>
        </p:nvSpPr>
        <p:spPr>
          <a:xfrm>
            <a:off x="4237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7"/>
          <p:cNvSpPr txBox="1">
            <a:spLocks noGrp="1"/>
          </p:cNvSpPr>
          <p:nvPr>
            <p:ph type="title" idx="19" hasCustomPrompt="1"/>
          </p:nvPr>
        </p:nvSpPr>
        <p:spPr>
          <a:xfrm>
            <a:off x="42375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7"/>
          <p:cNvSpPr txBox="1">
            <a:spLocks noGrp="1"/>
          </p:cNvSpPr>
          <p:nvPr>
            <p:ph type="title" idx="20" hasCustomPrompt="1"/>
          </p:nvPr>
        </p:nvSpPr>
        <p:spPr>
          <a:xfrm>
            <a:off x="6942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7"/>
          <p:cNvSpPr txBox="1">
            <a:spLocks noGrp="1"/>
          </p:cNvSpPr>
          <p:nvPr>
            <p:ph type="title" idx="21" hasCustomPrompt="1"/>
          </p:nvPr>
        </p:nvSpPr>
        <p:spPr>
          <a:xfrm>
            <a:off x="6942300" y="3084425"/>
            <a:ext cx="6693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067250" y="445025"/>
            <a:ext cx="7009500" cy="541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a:endParaRPr/>
          </a:p>
        </p:txBody>
      </p:sp>
      <p:sp>
        <p:nvSpPr>
          <p:cNvPr id="137" name="Google Shape;137;p19"/>
          <p:cNvSpPr txBox="1">
            <a:spLocks noGrp="1"/>
          </p:cNvSpPr>
          <p:nvPr>
            <p:ph type="subTitle" idx="1"/>
          </p:nvPr>
        </p:nvSpPr>
        <p:spPr>
          <a:xfrm>
            <a:off x="1322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8" name="Google Shape;138;p19"/>
          <p:cNvSpPr txBox="1">
            <a:spLocks noGrp="1"/>
          </p:cNvSpPr>
          <p:nvPr>
            <p:ph type="subTitle" idx="2"/>
          </p:nvPr>
        </p:nvSpPr>
        <p:spPr>
          <a:xfrm>
            <a:off x="3853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9"/>
          <p:cNvSpPr txBox="1">
            <a:spLocks noGrp="1"/>
          </p:cNvSpPr>
          <p:nvPr>
            <p:ph type="subTitle" idx="3"/>
          </p:nvPr>
        </p:nvSpPr>
        <p:spPr>
          <a:xfrm>
            <a:off x="634100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19"/>
          <p:cNvSpPr txBox="1">
            <a:spLocks noGrp="1"/>
          </p:cNvSpPr>
          <p:nvPr>
            <p:ph type="subTitle" idx="4"/>
          </p:nvPr>
        </p:nvSpPr>
        <p:spPr>
          <a:xfrm>
            <a:off x="11431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9"/>
          <p:cNvSpPr txBox="1">
            <a:spLocks noGrp="1"/>
          </p:cNvSpPr>
          <p:nvPr>
            <p:ph type="subTitle" idx="5"/>
          </p:nvPr>
        </p:nvSpPr>
        <p:spPr>
          <a:xfrm>
            <a:off x="363015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19"/>
          <p:cNvSpPr txBox="1">
            <a:spLocks noGrp="1"/>
          </p:cNvSpPr>
          <p:nvPr>
            <p:ph type="subTitle" idx="6"/>
          </p:nvPr>
        </p:nvSpPr>
        <p:spPr>
          <a:xfrm>
            <a:off x="61172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ideas">
  <p:cSld name="CUSTOM_7">
    <p:spTree>
      <p:nvGrpSpPr>
        <p:cNvPr id="1"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txBox="1">
            <a:spLocks noGrp="1"/>
          </p:cNvSpPr>
          <p:nvPr>
            <p:ph type="title"/>
          </p:nvPr>
        </p:nvSpPr>
        <p:spPr>
          <a:xfrm>
            <a:off x="685800" y="538325"/>
            <a:ext cx="38862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46" name="Google Shape;146;p20"/>
          <p:cNvSpPr txBox="1">
            <a:spLocks noGrp="1"/>
          </p:cNvSpPr>
          <p:nvPr>
            <p:ph type="subTitle" idx="1"/>
          </p:nvPr>
        </p:nvSpPr>
        <p:spPr>
          <a:xfrm>
            <a:off x="4995225" y="301224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7" name="Google Shape;147;p20"/>
          <p:cNvSpPr txBox="1">
            <a:spLocks noGrp="1"/>
          </p:cNvSpPr>
          <p:nvPr>
            <p:ph type="subTitle" idx="2"/>
          </p:nvPr>
        </p:nvSpPr>
        <p:spPr>
          <a:xfrm>
            <a:off x="4995225" y="2672145"/>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8" name="Google Shape;148;p20"/>
          <p:cNvSpPr txBox="1">
            <a:spLocks noGrp="1"/>
          </p:cNvSpPr>
          <p:nvPr>
            <p:ph type="subTitle" idx="3"/>
          </p:nvPr>
        </p:nvSpPr>
        <p:spPr>
          <a:xfrm>
            <a:off x="4995225" y="4046636"/>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9" name="Google Shape;149;p20"/>
          <p:cNvSpPr txBox="1">
            <a:spLocks noGrp="1"/>
          </p:cNvSpPr>
          <p:nvPr>
            <p:ph type="subTitle" idx="4"/>
          </p:nvPr>
        </p:nvSpPr>
        <p:spPr>
          <a:xfrm>
            <a:off x="4995225" y="370653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 name="Google Shape;150;p20"/>
          <p:cNvSpPr txBox="1">
            <a:spLocks noGrp="1"/>
          </p:cNvSpPr>
          <p:nvPr>
            <p:ph type="subTitle" idx="5"/>
          </p:nvPr>
        </p:nvSpPr>
        <p:spPr>
          <a:xfrm>
            <a:off x="4995225" y="197786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1" name="Google Shape;151;p20"/>
          <p:cNvSpPr txBox="1">
            <a:spLocks noGrp="1"/>
          </p:cNvSpPr>
          <p:nvPr>
            <p:ph type="subTitle" idx="6"/>
          </p:nvPr>
        </p:nvSpPr>
        <p:spPr>
          <a:xfrm>
            <a:off x="4995225" y="163776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2" name="Google Shape;152;p20"/>
          <p:cNvSpPr txBox="1">
            <a:spLocks noGrp="1"/>
          </p:cNvSpPr>
          <p:nvPr>
            <p:ph type="subTitle" idx="7"/>
          </p:nvPr>
        </p:nvSpPr>
        <p:spPr>
          <a:xfrm>
            <a:off x="4993825" y="943488"/>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20"/>
          <p:cNvSpPr txBox="1">
            <a:spLocks noGrp="1"/>
          </p:cNvSpPr>
          <p:nvPr>
            <p:ph type="subTitle" idx="8"/>
          </p:nvPr>
        </p:nvSpPr>
        <p:spPr>
          <a:xfrm>
            <a:off x="4993825" y="603388"/>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8">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524811"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2"/>
          <p:cNvSpPr txBox="1">
            <a:spLocks noGrp="1"/>
          </p:cNvSpPr>
          <p:nvPr>
            <p:ph type="subTitle" idx="2"/>
          </p:nvPr>
        </p:nvSpPr>
        <p:spPr>
          <a:xfrm>
            <a:off x="3506266"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2"/>
          <p:cNvSpPr txBox="1">
            <a:spLocks noGrp="1"/>
          </p:cNvSpPr>
          <p:nvPr>
            <p:ph type="subTitle" idx="3"/>
          </p:nvPr>
        </p:nvSpPr>
        <p:spPr>
          <a:xfrm>
            <a:off x="691461"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22"/>
          <p:cNvSpPr txBox="1">
            <a:spLocks noGrp="1"/>
          </p:cNvSpPr>
          <p:nvPr>
            <p:ph type="subTitle" idx="4"/>
          </p:nvPr>
        </p:nvSpPr>
        <p:spPr>
          <a:xfrm>
            <a:off x="3672816"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22"/>
          <p:cNvSpPr txBox="1">
            <a:spLocks noGrp="1"/>
          </p:cNvSpPr>
          <p:nvPr>
            <p:ph type="subTitle" idx="5"/>
          </p:nvPr>
        </p:nvSpPr>
        <p:spPr>
          <a:xfrm>
            <a:off x="6487722"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7" name="Google Shape;167;p22"/>
          <p:cNvSpPr txBox="1">
            <a:spLocks noGrp="1"/>
          </p:cNvSpPr>
          <p:nvPr>
            <p:ph type="subTitle" idx="6"/>
          </p:nvPr>
        </p:nvSpPr>
        <p:spPr>
          <a:xfrm>
            <a:off x="6654284"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3">
  <p:cSld name="CUSTOM_10">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70" name="Google Shape;170;p23"/>
          <p:cNvSpPr txBox="1">
            <a:spLocks noGrp="1"/>
          </p:cNvSpPr>
          <p:nvPr>
            <p:ph type="subTitle" idx="1"/>
          </p:nvPr>
        </p:nvSpPr>
        <p:spPr>
          <a:xfrm>
            <a:off x="6562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1" name="Google Shape;171;p23"/>
          <p:cNvSpPr txBox="1">
            <a:spLocks noGrp="1"/>
          </p:cNvSpPr>
          <p:nvPr>
            <p:ph type="subTitle" idx="2"/>
          </p:nvPr>
        </p:nvSpPr>
        <p:spPr>
          <a:xfrm>
            <a:off x="36724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2" name="Google Shape;172;p23"/>
          <p:cNvSpPr txBox="1">
            <a:spLocks noGrp="1"/>
          </p:cNvSpPr>
          <p:nvPr>
            <p:ph type="subTitle" idx="3"/>
          </p:nvPr>
        </p:nvSpPr>
        <p:spPr>
          <a:xfrm>
            <a:off x="9639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3" name="Google Shape;173;p23"/>
          <p:cNvSpPr txBox="1">
            <a:spLocks noGrp="1"/>
          </p:cNvSpPr>
          <p:nvPr>
            <p:ph type="subTitle" idx="4"/>
          </p:nvPr>
        </p:nvSpPr>
        <p:spPr>
          <a:xfrm>
            <a:off x="63810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4" name="Google Shape;174;p23"/>
          <p:cNvSpPr txBox="1">
            <a:spLocks noGrp="1"/>
          </p:cNvSpPr>
          <p:nvPr>
            <p:ph type="subTitle" idx="5"/>
          </p:nvPr>
        </p:nvSpPr>
        <p:spPr>
          <a:xfrm>
            <a:off x="33613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5" name="Google Shape;175;p23"/>
          <p:cNvSpPr txBox="1">
            <a:spLocks noGrp="1"/>
          </p:cNvSpPr>
          <p:nvPr>
            <p:ph type="subTitle" idx="6"/>
          </p:nvPr>
        </p:nvSpPr>
        <p:spPr>
          <a:xfrm>
            <a:off x="33613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6" name="Google Shape;176;p23"/>
          <p:cNvSpPr txBox="1">
            <a:spLocks noGrp="1"/>
          </p:cNvSpPr>
          <p:nvPr>
            <p:ph type="subTitle" idx="7"/>
          </p:nvPr>
        </p:nvSpPr>
        <p:spPr>
          <a:xfrm>
            <a:off x="60664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23"/>
          <p:cNvSpPr txBox="1">
            <a:spLocks noGrp="1"/>
          </p:cNvSpPr>
          <p:nvPr>
            <p:ph type="subTitle" idx="8"/>
          </p:nvPr>
        </p:nvSpPr>
        <p:spPr>
          <a:xfrm>
            <a:off x="60664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23"/>
          <p:cNvSpPr txBox="1">
            <a:spLocks noGrp="1"/>
          </p:cNvSpPr>
          <p:nvPr>
            <p:ph type="subTitle" idx="9"/>
          </p:nvPr>
        </p:nvSpPr>
        <p:spPr>
          <a:xfrm>
            <a:off x="6562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5"/>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endParaRPr/>
          </a:p>
        </p:txBody>
      </p:sp>
      <p:sp>
        <p:nvSpPr>
          <p:cNvPr id="191" name="Google Shape;191;p25"/>
          <p:cNvSpPr txBox="1">
            <a:spLocks noGrp="1"/>
          </p:cNvSpPr>
          <p:nvPr>
            <p:ph type="subTitle" idx="1"/>
          </p:nvPr>
        </p:nvSpPr>
        <p:spPr>
          <a:xfrm>
            <a:off x="301382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25"/>
          <p:cNvSpPr txBox="1">
            <a:spLocks noGrp="1"/>
          </p:cNvSpPr>
          <p:nvPr>
            <p:ph type="subTitle" idx="2"/>
          </p:nvPr>
        </p:nvSpPr>
        <p:spPr>
          <a:xfrm>
            <a:off x="3280904"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3" name="Google Shape;193;p25"/>
          <p:cNvSpPr txBox="1">
            <a:spLocks noGrp="1"/>
          </p:cNvSpPr>
          <p:nvPr>
            <p:ph type="subTitle" idx="3"/>
          </p:nvPr>
        </p:nvSpPr>
        <p:spPr>
          <a:xfrm>
            <a:off x="447370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4" name="Google Shape;194;p25"/>
          <p:cNvSpPr txBox="1">
            <a:spLocks noGrp="1"/>
          </p:cNvSpPr>
          <p:nvPr>
            <p:ph type="subTitle" idx="4"/>
          </p:nvPr>
        </p:nvSpPr>
        <p:spPr>
          <a:xfrm>
            <a:off x="4737363"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25"/>
          <p:cNvSpPr txBox="1">
            <a:spLocks noGrp="1"/>
          </p:cNvSpPr>
          <p:nvPr>
            <p:ph type="subTitle" idx="5"/>
          </p:nvPr>
        </p:nvSpPr>
        <p:spPr>
          <a:xfrm>
            <a:off x="593357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25"/>
          <p:cNvSpPr txBox="1">
            <a:spLocks noGrp="1"/>
          </p:cNvSpPr>
          <p:nvPr>
            <p:ph type="subTitle" idx="6"/>
          </p:nvPr>
        </p:nvSpPr>
        <p:spPr>
          <a:xfrm>
            <a:off x="6191931"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7" name="Google Shape;197;p25"/>
          <p:cNvSpPr txBox="1">
            <a:spLocks noGrp="1"/>
          </p:cNvSpPr>
          <p:nvPr>
            <p:ph type="subTitle" idx="7"/>
          </p:nvPr>
        </p:nvSpPr>
        <p:spPr>
          <a:xfrm>
            <a:off x="155395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8" name="Google Shape;198;p25"/>
          <p:cNvSpPr txBox="1">
            <a:spLocks noGrp="1"/>
          </p:cNvSpPr>
          <p:nvPr>
            <p:ph type="subTitle" idx="8"/>
          </p:nvPr>
        </p:nvSpPr>
        <p:spPr>
          <a:xfrm>
            <a:off x="1820825"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CUSTOM_13">
    <p:spTree>
      <p:nvGrpSpPr>
        <p:cNvPr id="1"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5" name="Google Shape;205;p26"/>
          <p:cNvSpPr txBox="1">
            <a:spLocks noGrp="1"/>
          </p:cNvSpPr>
          <p:nvPr>
            <p:ph type="subTitle" idx="1"/>
          </p:nvPr>
        </p:nvSpPr>
        <p:spPr>
          <a:xfrm>
            <a:off x="2553500" y="2642263"/>
            <a:ext cx="1957500" cy="77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6" name="Google Shape;206;p26"/>
          <p:cNvSpPr txBox="1">
            <a:spLocks noGrp="1"/>
          </p:cNvSpPr>
          <p:nvPr>
            <p:ph type="subTitle" idx="2"/>
          </p:nvPr>
        </p:nvSpPr>
        <p:spPr>
          <a:xfrm>
            <a:off x="2553500" y="2183388"/>
            <a:ext cx="1957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6"/>
          <p:cNvSpPr txBox="1">
            <a:spLocks noGrp="1"/>
          </p:cNvSpPr>
          <p:nvPr>
            <p:ph type="subTitle" idx="3"/>
          </p:nvPr>
        </p:nvSpPr>
        <p:spPr>
          <a:xfrm>
            <a:off x="6543896" y="2642263"/>
            <a:ext cx="1957500" cy="77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8" name="Google Shape;208;p26"/>
          <p:cNvSpPr txBox="1">
            <a:spLocks noGrp="1"/>
          </p:cNvSpPr>
          <p:nvPr>
            <p:ph type="subTitle" idx="4"/>
          </p:nvPr>
        </p:nvSpPr>
        <p:spPr>
          <a:xfrm>
            <a:off x="6543889" y="2183388"/>
            <a:ext cx="1957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slide">
  <p:cSld name="CUSTOM_15">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3900" y="695063"/>
            <a:ext cx="4314300" cy="9906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723900" y="1763872"/>
            <a:ext cx="4314300" cy="13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6" name="Google Shape;226;p28"/>
          <p:cNvSpPr txBox="1"/>
          <p:nvPr/>
        </p:nvSpPr>
        <p:spPr>
          <a:xfrm>
            <a:off x="4638675" y="3891175"/>
            <a:ext cx="3785400" cy="714000"/>
          </a:xfrm>
          <a:prstGeom prst="rect">
            <a:avLst/>
          </a:prstGeom>
          <a:noFill/>
          <a:ln>
            <a:noFill/>
          </a:ln>
        </p:spPr>
        <p:txBody>
          <a:bodyPr spcFirstLastPara="1" wrap="square" lIns="91425" tIns="91425" rIns="91425" bIns="91425" anchor="t" anchorCtr="0">
            <a:noAutofit/>
          </a:bodyPr>
          <a:lstStyle/>
          <a:p>
            <a:pPr marL="0" lvl="0" indent="0" algn="r" rtl="0">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lang="en" sz="1200" b="1">
                <a:solidFill>
                  <a:schemeClr val="dk2"/>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b="1">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lang="en" sz="1200" b="1">
                <a:solidFill>
                  <a:schemeClr val="dk2"/>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2"/>
                </a:solidFill>
                <a:latin typeface="Raleway"/>
                <a:ea typeface="Raleway"/>
                <a:cs typeface="Raleway"/>
                <a:sym typeface="Raleway"/>
              </a:rPr>
              <a:t>, infographics &amp; images by </a:t>
            </a:r>
            <a:r>
              <a:rPr lang="en" sz="1200" b="1">
                <a:solidFill>
                  <a:schemeClr val="dk2"/>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200">
                <a:solidFill>
                  <a:schemeClr val="dk2"/>
                </a:solidFill>
                <a:latin typeface="Raleway"/>
                <a:ea typeface="Raleway"/>
                <a:cs typeface="Raleway"/>
                <a:sym typeface="Raleway"/>
              </a:rPr>
              <a:t> and illustrations by </a:t>
            </a:r>
            <a:r>
              <a:rPr lang="en" sz="1200" b="1">
                <a:solidFill>
                  <a:schemeClr val="dk2"/>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Stories</a:t>
            </a:r>
            <a:endParaRPr sz="1200">
              <a:solidFill>
                <a:schemeClr val="dk2"/>
              </a:solidFill>
              <a:latin typeface="Raleway"/>
              <a:ea typeface="Raleway"/>
              <a:cs typeface="Raleway"/>
              <a:sym typeface="Raleway"/>
            </a:endParaRPr>
          </a:p>
          <a:p>
            <a:pPr marL="0" lvl="0" indent="0" algn="r" rtl="0">
              <a:spcBef>
                <a:spcPts val="300"/>
              </a:spcBef>
              <a:spcAft>
                <a:spcPts val="0"/>
              </a:spcAft>
              <a:buNone/>
            </a:pP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1286775" y="2931175"/>
              <a:ext cx="174025" cy="177100"/>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5318750" y="3794425"/>
              <a:ext cx="553225" cy="553225"/>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5496575" y="3969950"/>
              <a:ext cx="205950" cy="201900"/>
            </a:xfrm>
            <a:custGeom>
              <a:avLst/>
              <a:gdLst/>
              <a:ahLst/>
              <a:cxnLst/>
              <a:rect l="l" t="t" r="r" b="b"/>
              <a:pathLst>
                <a:path w="8238" h="8076" extrusionOk="0">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2214600" y="2491975"/>
              <a:ext cx="510675" cy="367800"/>
            </a:xfrm>
            <a:custGeom>
              <a:avLst/>
              <a:gdLst/>
              <a:ahLst/>
              <a:cxnLst/>
              <a:rect l="l" t="t" r="r" b="b"/>
              <a:pathLst>
                <a:path w="20427" h="14712" extrusionOk="0">
                  <a:moveTo>
                    <a:pt x="19271" y="0"/>
                  </a:moveTo>
                  <a:lnTo>
                    <a:pt x="0" y="1733"/>
                  </a:lnTo>
                  <a:lnTo>
                    <a:pt x="1155" y="14712"/>
                  </a:lnTo>
                  <a:lnTo>
                    <a:pt x="20426" y="12979"/>
                  </a:lnTo>
                  <a:lnTo>
                    <a:pt x="192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2214600" y="2492575"/>
              <a:ext cx="481025" cy="219775"/>
            </a:xfrm>
            <a:custGeom>
              <a:avLst/>
              <a:gdLst/>
              <a:ahLst/>
              <a:cxnLst/>
              <a:rect l="l" t="t" r="r" b="b"/>
              <a:pathLst>
                <a:path w="19241" h="8791" extrusionOk="0">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2242700" y="2649250"/>
              <a:ext cx="149725" cy="210550"/>
            </a:xfrm>
            <a:custGeom>
              <a:avLst/>
              <a:gdLst/>
              <a:ahLst/>
              <a:cxnLst/>
              <a:rect l="l" t="t" r="r" b="b"/>
              <a:pathLst>
                <a:path w="5989" h="8422" extrusionOk="0">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49700" y="2631025"/>
              <a:ext cx="175575" cy="186250"/>
            </a:xfrm>
            <a:custGeom>
              <a:avLst/>
              <a:gdLst/>
              <a:ahLst/>
              <a:cxnLst/>
              <a:rect l="l" t="t" r="r" b="b"/>
              <a:pathLst>
                <a:path w="7023" h="7450" extrusionOk="0">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8850" y="2305025"/>
              <a:ext cx="628450" cy="607725"/>
            </a:xfrm>
            <a:custGeom>
              <a:avLst/>
              <a:gdLst/>
              <a:ahLst/>
              <a:cxnLst/>
              <a:rect l="l" t="t" r="r" b="b"/>
              <a:pathLst>
                <a:path w="25138" h="24309" extrusionOk="0">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602925" y="2380275"/>
              <a:ext cx="180100" cy="76750"/>
            </a:xfrm>
            <a:custGeom>
              <a:avLst/>
              <a:gdLst/>
              <a:ahLst/>
              <a:cxnLst/>
              <a:rect l="l" t="t" r="r" b="b"/>
              <a:pathLst>
                <a:path w="7204" h="3070" extrusionOk="0">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25100" y="2432575"/>
              <a:ext cx="142875" cy="74725"/>
            </a:xfrm>
            <a:custGeom>
              <a:avLst/>
              <a:gdLst/>
              <a:ahLst/>
              <a:cxnLst/>
              <a:rect l="l" t="t" r="r" b="b"/>
              <a:pathLst>
                <a:path w="5715" h="2989" extrusionOk="0">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60050" y="2451625"/>
              <a:ext cx="235600" cy="123250"/>
            </a:xfrm>
            <a:custGeom>
              <a:avLst/>
              <a:gdLst/>
              <a:ahLst/>
              <a:cxnLst/>
              <a:rect l="l" t="t" r="r" b="b"/>
              <a:pathLst>
                <a:path w="9424" h="4930" extrusionOk="0">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89700" y="2497225"/>
              <a:ext cx="256100" cy="133875"/>
            </a:xfrm>
            <a:custGeom>
              <a:avLst/>
              <a:gdLst/>
              <a:ahLst/>
              <a:cxnLst/>
              <a:rect l="l" t="t" r="r" b="b"/>
              <a:pathLst>
                <a:path w="10244" h="5355" extrusionOk="0">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517800" y="2550425"/>
              <a:ext cx="256125" cy="133875"/>
            </a:xfrm>
            <a:custGeom>
              <a:avLst/>
              <a:gdLst/>
              <a:ahLst/>
              <a:cxnLst/>
              <a:rect l="l" t="t" r="r" b="b"/>
              <a:pathLst>
                <a:path w="10245" h="5355" extrusionOk="0">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545925" y="2603625"/>
              <a:ext cx="256100" cy="133875"/>
            </a:xfrm>
            <a:custGeom>
              <a:avLst/>
              <a:gdLst/>
              <a:ahLst/>
              <a:cxnLst/>
              <a:rect l="l" t="t" r="r" b="b"/>
              <a:pathLst>
                <a:path w="10244" h="5355" extrusionOk="0">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574050" y="2656800"/>
              <a:ext cx="256100" cy="133875"/>
            </a:xfrm>
            <a:custGeom>
              <a:avLst/>
              <a:gdLst/>
              <a:ahLst/>
              <a:cxnLst/>
              <a:rect l="l" t="t" r="r" b="b"/>
              <a:pathLst>
                <a:path w="10244" h="5355" extrusionOk="0">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2731325" y="3077850"/>
              <a:ext cx="57000" cy="49400"/>
            </a:xfrm>
            <a:custGeom>
              <a:avLst/>
              <a:gdLst/>
              <a:ahLst/>
              <a:cxnLst/>
              <a:rect l="l" t="t" r="r" b="b"/>
              <a:pathLst>
                <a:path w="2280" h="1976" extrusionOk="0">
                  <a:moveTo>
                    <a:pt x="547" y="0"/>
                  </a:moveTo>
                  <a:lnTo>
                    <a:pt x="0" y="1125"/>
                  </a:lnTo>
                  <a:lnTo>
                    <a:pt x="1733" y="1976"/>
                  </a:lnTo>
                  <a:lnTo>
                    <a:pt x="2280" y="882"/>
                  </a:lnTo>
                  <a:lnTo>
                    <a:pt x="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690275" y="3045925"/>
              <a:ext cx="75275" cy="80575"/>
            </a:xfrm>
            <a:custGeom>
              <a:avLst/>
              <a:gdLst/>
              <a:ahLst/>
              <a:cxnLst/>
              <a:rect l="l" t="t" r="r" b="b"/>
              <a:pathLst>
                <a:path w="3011" h="3223" extrusionOk="0">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692575" y="3093050"/>
              <a:ext cx="48650" cy="24325"/>
            </a:xfrm>
            <a:custGeom>
              <a:avLst/>
              <a:gdLst/>
              <a:ahLst/>
              <a:cxnLst/>
              <a:rect l="l" t="t" r="r" b="b"/>
              <a:pathLst>
                <a:path w="1946" h="973" extrusionOk="0">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697875" y="3080125"/>
              <a:ext cx="48675" cy="25850"/>
            </a:xfrm>
            <a:custGeom>
              <a:avLst/>
              <a:gdLst/>
              <a:ahLst/>
              <a:cxnLst/>
              <a:rect l="l" t="t" r="r" b="b"/>
              <a:pathLst>
                <a:path w="1947" h="1034" extrusionOk="0">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04725" y="3064925"/>
              <a:ext cx="49425" cy="26625"/>
            </a:xfrm>
            <a:custGeom>
              <a:avLst/>
              <a:gdLst/>
              <a:ahLst/>
              <a:cxnLst/>
              <a:rect l="l" t="t" r="r" b="b"/>
              <a:pathLst>
                <a:path w="1977" h="1065" extrusionOk="0">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712325" y="3053525"/>
              <a:ext cx="48650" cy="24350"/>
            </a:xfrm>
            <a:custGeom>
              <a:avLst/>
              <a:gdLst/>
              <a:ahLst/>
              <a:cxnLst/>
              <a:rect l="l" t="t" r="r" b="b"/>
              <a:pathLst>
                <a:path w="1946" h="974" extrusionOk="0">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093025" y="2930425"/>
              <a:ext cx="47900" cy="57025"/>
            </a:xfrm>
            <a:custGeom>
              <a:avLst/>
              <a:gdLst/>
              <a:ahLst/>
              <a:cxnLst/>
              <a:rect l="l" t="t" r="r" b="b"/>
              <a:pathLst>
                <a:path w="1916" h="2281" extrusionOk="0">
                  <a:moveTo>
                    <a:pt x="761" y="0"/>
                  </a:moveTo>
                  <a:lnTo>
                    <a:pt x="1" y="1794"/>
                  </a:lnTo>
                  <a:lnTo>
                    <a:pt x="1125" y="2280"/>
                  </a:lnTo>
                  <a:lnTo>
                    <a:pt x="1916" y="487"/>
                  </a:lnTo>
                  <a:lnTo>
                    <a:pt x="7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091500" y="2890150"/>
              <a:ext cx="79075" cy="72975"/>
            </a:xfrm>
            <a:custGeom>
              <a:avLst/>
              <a:gdLst/>
              <a:ahLst/>
              <a:cxnLst/>
              <a:rect l="l" t="t" r="r" b="b"/>
              <a:pathLst>
                <a:path w="3163" h="2919" extrusionOk="0">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101400" y="2891675"/>
              <a:ext cx="21300" cy="50175"/>
            </a:xfrm>
            <a:custGeom>
              <a:avLst/>
              <a:gdLst/>
              <a:ahLst/>
              <a:cxnLst/>
              <a:rect l="l" t="t" r="r" b="b"/>
              <a:pathLst>
                <a:path w="852" h="2007" extrusionOk="0">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112025" y="2895475"/>
              <a:ext cx="23575" cy="50925"/>
            </a:xfrm>
            <a:custGeom>
              <a:avLst/>
              <a:gdLst/>
              <a:ahLst/>
              <a:cxnLst/>
              <a:rect l="l" t="t" r="r" b="b"/>
              <a:pathLst>
                <a:path w="943" h="2037" extrusionOk="0">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3127225" y="2902300"/>
              <a:ext cx="23575" cy="50950"/>
            </a:xfrm>
            <a:custGeom>
              <a:avLst/>
              <a:gdLst/>
              <a:ahLst/>
              <a:cxnLst/>
              <a:rect l="l" t="t" r="r" b="b"/>
              <a:pathLst>
                <a:path w="943" h="2038" extrusionOk="0">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140900" y="2909150"/>
              <a:ext cx="22075" cy="50175"/>
            </a:xfrm>
            <a:custGeom>
              <a:avLst/>
              <a:gdLst/>
              <a:ahLst/>
              <a:cxnLst/>
              <a:rect l="l" t="t" r="r" b="b"/>
              <a:pathLst>
                <a:path w="883" h="2007" extrusionOk="0">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882550" y="2920550"/>
              <a:ext cx="56250" cy="66900"/>
            </a:xfrm>
            <a:custGeom>
              <a:avLst/>
              <a:gdLst/>
              <a:ahLst/>
              <a:cxnLst/>
              <a:rect l="l" t="t" r="r" b="b"/>
              <a:pathLst>
                <a:path w="2250" h="2676" extrusionOk="0">
                  <a:moveTo>
                    <a:pt x="1368" y="0"/>
                  </a:moveTo>
                  <a:lnTo>
                    <a:pt x="0" y="547"/>
                  </a:lnTo>
                  <a:lnTo>
                    <a:pt x="882" y="2675"/>
                  </a:lnTo>
                  <a:lnTo>
                    <a:pt x="2249" y="2098"/>
                  </a:ln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847575" y="2871925"/>
              <a:ext cx="93500" cy="85875"/>
            </a:xfrm>
            <a:custGeom>
              <a:avLst/>
              <a:gdLst/>
              <a:ahLst/>
              <a:cxnLst/>
              <a:rect l="l" t="t" r="r" b="b"/>
              <a:pathLst>
                <a:path w="3740" h="3435" extrusionOk="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847575" y="2871925"/>
              <a:ext cx="70700" cy="29925"/>
            </a:xfrm>
            <a:custGeom>
              <a:avLst/>
              <a:gdLst/>
              <a:ahLst/>
              <a:cxnLst/>
              <a:rect l="l" t="t" r="r" b="b"/>
              <a:pathLst>
                <a:path w="2828" h="1197" extrusionOk="0">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874175" y="2899275"/>
              <a:ext cx="20550" cy="48650"/>
            </a:xfrm>
            <a:custGeom>
              <a:avLst/>
              <a:gdLst/>
              <a:ahLst/>
              <a:cxnLst/>
              <a:rect l="l" t="t" r="r" b="b"/>
              <a:pathLst>
                <a:path w="822" h="1946" extrusionOk="0">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887850" y="2893950"/>
              <a:ext cx="20550" cy="48650"/>
            </a:xfrm>
            <a:custGeom>
              <a:avLst/>
              <a:gdLst/>
              <a:ahLst/>
              <a:cxnLst/>
              <a:rect l="l" t="t" r="r" b="b"/>
              <a:pathLst>
                <a:path w="822" h="1946" extrusionOk="0">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900775" y="2887875"/>
              <a:ext cx="20550" cy="49425"/>
            </a:xfrm>
            <a:custGeom>
              <a:avLst/>
              <a:gdLst/>
              <a:ahLst/>
              <a:cxnLst/>
              <a:rect l="l" t="t" r="r" b="b"/>
              <a:pathLst>
                <a:path w="822" h="1977" extrusionOk="0">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909900" y="2879500"/>
              <a:ext cx="22050" cy="53225"/>
            </a:xfrm>
            <a:custGeom>
              <a:avLst/>
              <a:gdLst/>
              <a:ahLst/>
              <a:cxnLst/>
              <a:rect l="l" t="t" r="r" b="b"/>
              <a:pathLst>
                <a:path w="882" h="2129" extrusionOk="0">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859750" y="2900025"/>
              <a:ext cx="22050" cy="53225"/>
            </a:xfrm>
            <a:custGeom>
              <a:avLst/>
              <a:gdLst/>
              <a:ahLst/>
              <a:cxnLst/>
              <a:rect l="l" t="t" r="r" b="b"/>
              <a:pathLst>
                <a:path w="882" h="2129" extrusionOk="0">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09275" y="2944975"/>
              <a:ext cx="608700" cy="534775"/>
            </a:xfrm>
            <a:custGeom>
              <a:avLst/>
              <a:gdLst/>
              <a:ahLst/>
              <a:cxnLst/>
              <a:rect l="l" t="t" r="r" b="b"/>
              <a:pathLst>
                <a:path w="24348" h="21391" extrusionOk="0">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8675" y="2985600"/>
              <a:ext cx="508400" cy="449050"/>
            </a:xfrm>
            <a:custGeom>
              <a:avLst/>
              <a:gdLst/>
              <a:ahLst/>
              <a:cxnLst/>
              <a:rect l="l" t="t" r="r" b="b"/>
              <a:pathLst>
                <a:path w="20336" h="17962" extrusionOk="0">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86025" y="2984775"/>
              <a:ext cx="453700" cy="451750"/>
            </a:xfrm>
            <a:custGeom>
              <a:avLst/>
              <a:gdLst/>
              <a:ahLst/>
              <a:cxnLst/>
              <a:rect l="l" t="t" r="r" b="b"/>
              <a:pathLst>
                <a:path w="18148" h="18070" extrusionOk="0">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153050" y="3113800"/>
              <a:ext cx="68425" cy="31700"/>
            </a:xfrm>
            <a:custGeom>
              <a:avLst/>
              <a:gdLst/>
              <a:ahLst/>
              <a:cxnLst/>
              <a:rect l="l" t="t" r="r" b="b"/>
              <a:pathLst>
                <a:path w="2737" h="1268" extrusionOk="0">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158375" y="3263250"/>
              <a:ext cx="70700" cy="25775"/>
            </a:xfrm>
            <a:custGeom>
              <a:avLst/>
              <a:gdLst/>
              <a:ahLst/>
              <a:cxnLst/>
              <a:rect l="l" t="t" r="r" b="b"/>
              <a:pathLst>
                <a:path w="2828" h="1031" extrusionOk="0">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079350" y="3349875"/>
              <a:ext cx="34225" cy="67700"/>
            </a:xfrm>
            <a:custGeom>
              <a:avLst/>
              <a:gdLst/>
              <a:ahLst/>
              <a:cxnLst/>
              <a:rect l="l" t="t" r="r" b="b"/>
              <a:pathLst>
                <a:path w="1369" h="2708" extrusionOk="0">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934975" y="3356725"/>
              <a:ext cx="27375" cy="69950"/>
            </a:xfrm>
            <a:custGeom>
              <a:avLst/>
              <a:gdLst/>
              <a:ahLst/>
              <a:cxnLst/>
              <a:rect l="l" t="t" r="r" b="b"/>
              <a:pathLst>
                <a:path w="1095" h="2798" extrusionOk="0">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2806550" y="3278450"/>
              <a:ext cx="67650" cy="33225"/>
            </a:xfrm>
            <a:custGeom>
              <a:avLst/>
              <a:gdLst/>
              <a:ahLst/>
              <a:cxnLst/>
              <a:rect l="l" t="t" r="r" b="b"/>
              <a:pathLst>
                <a:path w="2706" h="1329" extrusionOk="0">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2795150" y="3136450"/>
              <a:ext cx="71450" cy="25000"/>
            </a:xfrm>
            <a:custGeom>
              <a:avLst/>
              <a:gdLst/>
              <a:ahLst/>
              <a:cxnLst/>
              <a:rect l="l" t="t" r="r" b="b"/>
              <a:pathLst>
                <a:path w="2858" h="1000" extrusionOk="0">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2908375" y="3006300"/>
              <a:ext cx="34975" cy="66250"/>
            </a:xfrm>
            <a:custGeom>
              <a:avLst/>
              <a:gdLst/>
              <a:ahLst/>
              <a:cxnLst/>
              <a:rect l="l" t="t" r="r" b="b"/>
              <a:pathLst>
                <a:path w="1399" h="2650" extrusionOk="0">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061125" y="2992700"/>
              <a:ext cx="25100" cy="70725"/>
            </a:xfrm>
            <a:custGeom>
              <a:avLst/>
              <a:gdLst/>
              <a:ahLst/>
              <a:cxnLst/>
              <a:rect l="l" t="t" r="r" b="b"/>
              <a:pathLst>
                <a:path w="1004" h="2829" extrusionOk="0">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150775" y="3105525"/>
              <a:ext cx="66900" cy="34650"/>
            </a:xfrm>
            <a:custGeom>
              <a:avLst/>
              <a:gdLst/>
              <a:ahLst/>
              <a:cxnLst/>
              <a:rect l="l" t="t" r="r" b="b"/>
              <a:pathLst>
                <a:path w="2676" h="1386" extrusionOk="0">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741200" y="3020100"/>
              <a:ext cx="98050" cy="297125"/>
            </a:xfrm>
            <a:custGeom>
              <a:avLst/>
              <a:gdLst/>
              <a:ahLst/>
              <a:cxnLst/>
              <a:rect l="l" t="t" r="r" b="b"/>
              <a:pathLst>
                <a:path w="3922" h="11885" extrusionOk="0">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2855950" y="2978300"/>
              <a:ext cx="46375" cy="26625"/>
            </a:xfrm>
            <a:custGeom>
              <a:avLst/>
              <a:gdLst/>
              <a:ahLst/>
              <a:cxnLst/>
              <a:rect l="l" t="t" r="r" b="b"/>
              <a:pathLst>
                <a:path w="1855" h="1065" extrusionOk="0">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2899250" y="3041375"/>
              <a:ext cx="419075" cy="409675"/>
            </a:xfrm>
            <a:custGeom>
              <a:avLst/>
              <a:gdLst/>
              <a:ahLst/>
              <a:cxnLst/>
              <a:rect l="l" t="t" r="r" b="b"/>
              <a:pathLst>
                <a:path w="16763" h="16387" extrusionOk="0">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022350" y="3076325"/>
              <a:ext cx="44875" cy="169050"/>
            </a:xfrm>
            <a:custGeom>
              <a:avLst/>
              <a:gdLst/>
              <a:ahLst/>
              <a:cxnLst/>
              <a:rect l="l" t="t" r="r" b="b"/>
              <a:pathLst>
                <a:path w="1795" h="6762" extrusionOk="0">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001850" y="3037575"/>
              <a:ext cx="36500" cy="179350"/>
            </a:xfrm>
            <a:custGeom>
              <a:avLst/>
              <a:gdLst/>
              <a:ahLst/>
              <a:cxnLst/>
              <a:rect l="l" t="t" r="r" b="b"/>
              <a:pathLst>
                <a:path w="1460" h="7174" extrusionOk="0">
                  <a:moveTo>
                    <a:pt x="882" y="0"/>
                  </a:moveTo>
                  <a:lnTo>
                    <a:pt x="0" y="6353"/>
                  </a:lnTo>
                  <a:lnTo>
                    <a:pt x="638" y="7174"/>
                  </a:lnTo>
                  <a:lnTo>
                    <a:pt x="1459" y="6505"/>
                  </a:lnTo>
                  <a:lnTo>
                    <a:pt x="88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022350" y="3037575"/>
              <a:ext cx="16000" cy="162625"/>
            </a:xfrm>
            <a:custGeom>
              <a:avLst/>
              <a:gdLst/>
              <a:ahLst/>
              <a:cxnLst/>
              <a:rect l="l" t="t" r="r" b="b"/>
              <a:pathLst>
                <a:path w="640" h="6505" extrusionOk="0">
                  <a:moveTo>
                    <a:pt x="62" y="0"/>
                  </a:moveTo>
                  <a:lnTo>
                    <a:pt x="1" y="6110"/>
                  </a:lnTo>
                  <a:lnTo>
                    <a:pt x="639" y="6505"/>
                  </a:lnTo>
                  <a:lnTo>
                    <a:pt x="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2986650" y="3190225"/>
              <a:ext cx="63150" cy="52375"/>
            </a:xfrm>
            <a:custGeom>
              <a:avLst/>
              <a:gdLst/>
              <a:ahLst/>
              <a:cxnLst/>
              <a:rect l="l" t="t" r="r" b="b"/>
              <a:pathLst>
                <a:path w="2526" h="2095" extrusionOk="0">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2980225" y="3188675"/>
              <a:ext cx="65725" cy="55650"/>
            </a:xfrm>
            <a:custGeom>
              <a:avLst/>
              <a:gdLst/>
              <a:ahLst/>
              <a:cxnLst/>
              <a:rect l="l" t="t" r="r" b="b"/>
              <a:pathLst>
                <a:path w="2629" h="2226" extrusionOk="0">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2994250" y="3196900"/>
              <a:ext cx="47525" cy="39125"/>
            </a:xfrm>
            <a:custGeom>
              <a:avLst/>
              <a:gdLst/>
              <a:ahLst/>
              <a:cxnLst/>
              <a:rect l="l" t="t" r="r" b="b"/>
              <a:pathLst>
                <a:path w="1901" h="1565" extrusionOk="0">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2200150" y="3571575"/>
              <a:ext cx="484075" cy="399450"/>
            </a:xfrm>
            <a:custGeom>
              <a:avLst/>
              <a:gdLst/>
              <a:ahLst/>
              <a:cxnLst/>
              <a:rect l="l" t="t" r="r" b="b"/>
              <a:pathLst>
                <a:path w="19363" h="15978" extrusionOk="0">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2395450" y="3724500"/>
              <a:ext cx="115525" cy="121625"/>
            </a:xfrm>
            <a:custGeom>
              <a:avLst/>
              <a:gdLst/>
              <a:ahLst/>
              <a:cxnLst/>
              <a:rect l="l" t="t" r="r" b="b"/>
              <a:pathLst>
                <a:path w="4621" h="4865" extrusionOk="0">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582350" y="3302775"/>
              <a:ext cx="367075" cy="321450"/>
            </a:xfrm>
            <a:custGeom>
              <a:avLst/>
              <a:gdLst/>
              <a:ahLst/>
              <a:cxnLst/>
              <a:rect l="l" t="t" r="r" b="b"/>
              <a:pathLst>
                <a:path w="14683" h="12858" extrusionOk="0">
                  <a:moveTo>
                    <a:pt x="12190" y="0"/>
                  </a:moveTo>
                  <a:lnTo>
                    <a:pt x="1" y="3131"/>
                  </a:lnTo>
                  <a:lnTo>
                    <a:pt x="2524" y="12858"/>
                  </a:lnTo>
                  <a:lnTo>
                    <a:pt x="14682" y="9727"/>
                  </a:lnTo>
                  <a:lnTo>
                    <a:pt x="1219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583875" y="3292125"/>
              <a:ext cx="368575" cy="322225"/>
            </a:xfrm>
            <a:custGeom>
              <a:avLst/>
              <a:gdLst/>
              <a:ahLst/>
              <a:cxnLst/>
              <a:rect l="l" t="t" r="r" b="b"/>
              <a:pathLst>
                <a:path w="14743" h="12889" extrusionOk="0">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599075" y="3311125"/>
              <a:ext cx="337425" cy="285750"/>
            </a:xfrm>
            <a:custGeom>
              <a:avLst/>
              <a:gdLst/>
              <a:ahLst/>
              <a:cxnLst/>
              <a:rect l="l" t="t" r="r" b="b"/>
              <a:pathLst>
                <a:path w="13497" h="11430" extrusionOk="0">
                  <a:moveTo>
                    <a:pt x="11308" y="1"/>
                  </a:moveTo>
                  <a:lnTo>
                    <a:pt x="1" y="2949"/>
                  </a:lnTo>
                  <a:lnTo>
                    <a:pt x="2220" y="11429"/>
                  </a:lnTo>
                  <a:lnTo>
                    <a:pt x="13496" y="8481"/>
                  </a:lnTo>
                  <a:lnTo>
                    <a:pt x="1130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735850" y="3083150"/>
              <a:ext cx="499275" cy="411125"/>
            </a:xfrm>
            <a:custGeom>
              <a:avLst/>
              <a:gdLst/>
              <a:ahLst/>
              <a:cxnLst/>
              <a:rect l="l" t="t" r="r" b="b"/>
              <a:pathLst>
                <a:path w="19971" h="16445" extrusionOk="0">
                  <a:moveTo>
                    <a:pt x="18907" y="1"/>
                  </a:moveTo>
                  <a:lnTo>
                    <a:pt x="1" y="1338"/>
                  </a:lnTo>
                  <a:lnTo>
                    <a:pt x="1065" y="16445"/>
                  </a:lnTo>
                  <a:lnTo>
                    <a:pt x="19971" y="15138"/>
                  </a:lnTo>
                  <a:lnTo>
                    <a:pt x="1890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734350" y="3082400"/>
              <a:ext cx="501550" cy="412650"/>
            </a:xfrm>
            <a:custGeom>
              <a:avLst/>
              <a:gdLst/>
              <a:ahLst/>
              <a:cxnLst/>
              <a:rect l="l" t="t" r="r" b="b"/>
              <a:pathLst>
                <a:path w="20062" h="16506" extrusionOk="0">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753350" y="3108250"/>
              <a:ext cx="463550" cy="360950"/>
            </a:xfrm>
            <a:custGeom>
              <a:avLst/>
              <a:gdLst/>
              <a:ahLst/>
              <a:cxnLst/>
              <a:rect l="l" t="t" r="r" b="b"/>
              <a:pathLst>
                <a:path w="18542" h="14438" extrusionOk="0">
                  <a:moveTo>
                    <a:pt x="17599" y="0"/>
                  </a:moveTo>
                  <a:lnTo>
                    <a:pt x="0" y="1246"/>
                  </a:lnTo>
                  <a:lnTo>
                    <a:pt x="942" y="14438"/>
                  </a:lnTo>
                  <a:lnTo>
                    <a:pt x="18541" y="13222"/>
                  </a:lnTo>
                  <a:lnTo>
                    <a:pt x="1759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1120350" y="3582675"/>
              <a:ext cx="34975" cy="19550"/>
            </a:xfrm>
            <a:custGeom>
              <a:avLst/>
              <a:gdLst/>
              <a:ahLst/>
              <a:cxnLst/>
              <a:rect l="l" t="t" r="r" b="b"/>
              <a:pathLst>
                <a:path w="1399" h="782" extrusionOk="0">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3571750" y="3108175"/>
              <a:ext cx="769050" cy="548450"/>
            </a:xfrm>
            <a:custGeom>
              <a:avLst/>
              <a:gdLst/>
              <a:ahLst/>
              <a:cxnLst/>
              <a:rect l="l" t="t" r="r" b="b"/>
              <a:pathLst>
                <a:path w="30762" h="21938" extrusionOk="0">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6102200" y="3118875"/>
              <a:ext cx="243200" cy="257625"/>
            </a:xfrm>
            <a:custGeom>
              <a:avLst/>
              <a:gdLst/>
              <a:ahLst/>
              <a:cxnLst/>
              <a:rect l="l" t="t" r="r" b="b"/>
              <a:pathLst>
                <a:path w="9728" h="10305" extrusionOk="0">
                  <a:moveTo>
                    <a:pt x="5715" y="1"/>
                  </a:moveTo>
                  <a:lnTo>
                    <a:pt x="1" y="4074"/>
                  </a:lnTo>
                  <a:lnTo>
                    <a:pt x="4408" y="10305"/>
                  </a:lnTo>
                  <a:lnTo>
                    <a:pt x="4651" y="10244"/>
                  </a:lnTo>
                  <a:lnTo>
                    <a:pt x="9727" y="8147"/>
                  </a:lnTo>
                  <a:lnTo>
                    <a:pt x="571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6206300" y="3294400"/>
              <a:ext cx="396700" cy="294125"/>
            </a:xfrm>
            <a:custGeom>
              <a:avLst/>
              <a:gdLst/>
              <a:ahLst/>
              <a:cxnLst/>
              <a:rect l="l" t="t" r="r" b="b"/>
              <a:pathLst>
                <a:path w="15868" h="11765" extrusionOk="0">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6323325" y="3469225"/>
              <a:ext cx="25875" cy="24100"/>
            </a:xfrm>
            <a:custGeom>
              <a:avLst/>
              <a:gdLst/>
              <a:ahLst/>
              <a:cxnLst/>
              <a:rect l="l" t="t" r="r" b="b"/>
              <a:pathLst>
                <a:path w="1035" h="964" extrusionOk="0">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6324100" y="3420300"/>
              <a:ext cx="278900" cy="168225"/>
            </a:xfrm>
            <a:custGeom>
              <a:avLst/>
              <a:gdLst/>
              <a:ahLst/>
              <a:cxnLst/>
              <a:rect l="l" t="t" r="r" b="b"/>
              <a:pathLst>
                <a:path w="11156" h="6729" extrusionOk="0">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6401600" y="3430825"/>
              <a:ext cx="19775" cy="30025"/>
            </a:xfrm>
            <a:custGeom>
              <a:avLst/>
              <a:gdLst/>
              <a:ahLst/>
              <a:cxnLst/>
              <a:rect l="l" t="t" r="r" b="b"/>
              <a:pathLst>
                <a:path w="791" h="1201" extrusionOk="0">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6445000" y="3425800"/>
              <a:ext cx="11350" cy="30550"/>
            </a:xfrm>
            <a:custGeom>
              <a:avLst/>
              <a:gdLst/>
              <a:ahLst/>
              <a:cxnLst/>
              <a:rect l="l" t="t" r="r" b="b"/>
              <a:pathLst>
                <a:path w="454" h="1222" extrusionOk="0">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6482950" y="3421250"/>
              <a:ext cx="9875" cy="28425"/>
            </a:xfrm>
            <a:custGeom>
              <a:avLst/>
              <a:gdLst/>
              <a:ahLst/>
              <a:cxnLst/>
              <a:rect l="l" t="t" r="r" b="b"/>
              <a:pathLst>
                <a:path w="395" h="1137" extrusionOk="0">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6371200" y="3400250"/>
              <a:ext cx="28150" cy="18875"/>
            </a:xfrm>
            <a:custGeom>
              <a:avLst/>
              <a:gdLst/>
              <a:ahLst/>
              <a:cxnLst/>
              <a:rect l="l" t="t" r="r" b="b"/>
              <a:pathLst>
                <a:path w="1126" h="755" extrusionOk="0">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6332450" y="3367050"/>
              <a:ext cx="50950" cy="18575"/>
            </a:xfrm>
            <a:custGeom>
              <a:avLst/>
              <a:gdLst/>
              <a:ahLst/>
              <a:cxnLst/>
              <a:rect l="l" t="t" r="r" b="b"/>
              <a:pathLst>
                <a:path w="2038" h="743" extrusionOk="0">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6362075" y="3325950"/>
              <a:ext cx="25875" cy="49900"/>
            </a:xfrm>
            <a:custGeom>
              <a:avLst/>
              <a:gdLst/>
              <a:ahLst/>
              <a:cxnLst/>
              <a:rect l="l" t="t" r="r" b="b"/>
              <a:pathLst>
                <a:path w="1035" h="1996" extrusionOk="0">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5805075" y="2586200"/>
              <a:ext cx="528150" cy="772825"/>
            </a:xfrm>
            <a:custGeom>
              <a:avLst/>
              <a:gdLst/>
              <a:ahLst/>
              <a:cxnLst/>
              <a:rect l="l" t="t" r="r" b="b"/>
              <a:pathLst>
                <a:path w="21126" h="30913" extrusionOk="0">
                  <a:moveTo>
                    <a:pt x="8542" y="0"/>
                  </a:moveTo>
                  <a:lnTo>
                    <a:pt x="1" y="9453"/>
                  </a:lnTo>
                  <a:lnTo>
                    <a:pt x="13649" y="30913"/>
                  </a:lnTo>
                  <a:lnTo>
                    <a:pt x="21126" y="25837"/>
                  </a:lnTo>
                  <a:lnTo>
                    <a:pt x="85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5808125" y="2704725"/>
              <a:ext cx="25850" cy="104150"/>
            </a:xfrm>
            <a:custGeom>
              <a:avLst/>
              <a:gdLst/>
              <a:ahLst/>
              <a:cxnLst/>
              <a:rect l="l" t="t" r="r" b="b"/>
              <a:pathLst>
                <a:path w="1034" h="4166" extrusionOk="0">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5791400" y="2706250"/>
              <a:ext cx="21300" cy="103375"/>
            </a:xfrm>
            <a:custGeom>
              <a:avLst/>
              <a:gdLst/>
              <a:ahLst/>
              <a:cxnLst/>
              <a:rect l="l" t="t" r="r" b="b"/>
              <a:pathLst>
                <a:path w="852" h="4135" extrusionOk="0">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3957025" y="2748800"/>
              <a:ext cx="726475" cy="988650"/>
            </a:xfrm>
            <a:custGeom>
              <a:avLst/>
              <a:gdLst/>
              <a:ahLst/>
              <a:cxnLst/>
              <a:rect l="l" t="t" r="r" b="b"/>
              <a:pathLst>
                <a:path w="29059" h="39546" extrusionOk="0">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4272375" y="2368675"/>
              <a:ext cx="2472725" cy="1291275"/>
            </a:xfrm>
            <a:custGeom>
              <a:avLst/>
              <a:gdLst/>
              <a:ahLst/>
              <a:cxnLst/>
              <a:rect l="l" t="t" r="r" b="b"/>
              <a:pathLst>
                <a:path w="98909" h="51651" extrusionOk="0">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4286050" y="2365825"/>
              <a:ext cx="2410425" cy="1295650"/>
            </a:xfrm>
            <a:custGeom>
              <a:avLst/>
              <a:gdLst/>
              <a:ahLst/>
              <a:cxnLst/>
              <a:rect l="l" t="t" r="r" b="b"/>
              <a:pathLst>
                <a:path w="96417" h="51826" extrusionOk="0">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4468425" y="3510225"/>
              <a:ext cx="1002325" cy="632250"/>
            </a:xfrm>
            <a:custGeom>
              <a:avLst/>
              <a:gdLst/>
              <a:ahLst/>
              <a:cxnLst/>
              <a:rect l="l" t="t" r="r" b="b"/>
              <a:pathLst>
                <a:path w="40093" h="25290" extrusionOk="0">
                  <a:moveTo>
                    <a:pt x="38391" y="0"/>
                  </a:moveTo>
                  <a:lnTo>
                    <a:pt x="8512" y="5958"/>
                  </a:lnTo>
                  <a:lnTo>
                    <a:pt x="1" y="25289"/>
                  </a:lnTo>
                  <a:cubicBezTo>
                    <a:pt x="1" y="25289"/>
                    <a:pt x="40093" y="21429"/>
                    <a:pt x="3839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4161450" y="2261975"/>
              <a:ext cx="1093500" cy="501300"/>
            </a:xfrm>
            <a:custGeom>
              <a:avLst/>
              <a:gdLst/>
              <a:ahLst/>
              <a:cxnLst/>
              <a:rect l="l" t="t" r="r" b="b"/>
              <a:pathLst>
                <a:path w="43740" h="20052" extrusionOk="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6134875" y="2353600"/>
              <a:ext cx="942300" cy="956800"/>
            </a:xfrm>
            <a:custGeom>
              <a:avLst/>
              <a:gdLst/>
              <a:ahLst/>
              <a:cxnLst/>
              <a:rect l="l" t="t" r="r" b="b"/>
              <a:pathLst>
                <a:path w="37692" h="38272" extrusionOk="0">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4230600" y="3438775"/>
              <a:ext cx="149700" cy="168750"/>
            </a:xfrm>
            <a:custGeom>
              <a:avLst/>
              <a:gdLst/>
              <a:ahLst/>
              <a:cxnLst/>
              <a:rect l="l" t="t" r="r" b="b"/>
              <a:pathLst>
                <a:path w="5988" h="6750" extrusionOk="0">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4479075" y="2635575"/>
              <a:ext cx="2598100" cy="915700"/>
            </a:xfrm>
            <a:custGeom>
              <a:avLst/>
              <a:gdLst/>
              <a:ahLst/>
              <a:cxnLst/>
              <a:rect l="l" t="t" r="r" b="b"/>
              <a:pathLst>
                <a:path w="103924" h="36628" extrusionOk="0">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314950" y="2553525"/>
              <a:ext cx="237125" cy="932400"/>
            </a:xfrm>
            <a:custGeom>
              <a:avLst/>
              <a:gdLst/>
              <a:ahLst/>
              <a:cxnLst/>
              <a:rect l="l" t="t" r="r" b="b"/>
              <a:pathLst>
                <a:path w="9485" h="37296" extrusionOk="0">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4085450" y="2986750"/>
              <a:ext cx="1103375" cy="309200"/>
            </a:xfrm>
            <a:custGeom>
              <a:avLst/>
              <a:gdLst/>
              <a:ahLst/>
              <a:cxnLst/>
              <a:rect l="l" t="t" r="r" b="b"/>
              <a:pathLst>
                <a:path w="44135" h="12368" extrusionOk="0">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5631825" y="2669775"/>
              <a:ext cx="483325" cy="449125"/>
            </a:xfrm>
            <a:custGeom>
              <a:avLst/>
              <a:gdLst/>
              <a:ahLst/>
              <a:cxnLst/>
              <a:rect l="l" t="t" r="r" b="b"/>
              <a:pathLst>
                <a:path w="19333" h="17965" extrusionOk="0">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5613600" y="2668275"/>
              <a:ext cx="501550" cy="452150"/>
            </a:xfrm>
            <a:custGeom>
              <a:avLst/>
              <a:gdLst/>
              <a:ahLst/>
              <a:cxnLst/>
              <a:rect l="l" t="t" r="r" b="b"/>
              <a:pathLst>
                <a:path w="20062" h="18086" extrusionOk="0">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4295950" y="2225800"/>
              <a:ext cx="829825" cy="450450"/>
            </a:xfrm>
            <a:custGeom>
              <a:avLst/>
              <a:gdLst/>
              <a:ahLst/>
              <a:cxnLst/>
              <a:rect l="l" t="t" r="r" b="b"/>
              <a:pathLst>
                <a:path w="33193" h="18018" extrusionOk="0">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61775" y="3438025"/>
              <a:ext cx="217350" cy="244725"/>
            </a:xfrm>
            <a:custGeom>
              <a:avLst/>
              <a:gdLst/>
              <a:ahLst/>
              <a:cxnLst/>
              <a:rect l="l" t="t" r="r" b="b"/>
              <a:pathLst>
                <a:path w="8694" h="9789" extrusionOk="0">
                  <a:moveTo>
                    <a:pt x="6444" y="1"/>
                  </a:moveTo>
                  <a:lnTo>
                    <a:pt x="0" y="2797"/>
                  </a:lnTo>
                  <a:lnTo>
                    <a:pt x="3040" y="9788"/>
                  </a:lnTo>
                  <a:lnTo>
                    <a:pt x="3314" y="9788"/>
                  </a:lnTo>
                  <a:lnTo>
                    <a:pt x="8694" y="8785"/>
                  </a:lnTo>
                  <a:lnTo>
                    <a:pt x="644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831675" y="3629525"/>
              <a:ext cx="377700" cy="286500"/>
            </a:xfrm>
            <a:custGeom>
              <a:avLst/>
              <a:gdLst/>
              <a:ahLst/>
              <a:cxnLst/>
              <a:rect l="l" t="t" r="r" b="b"/>
              <a:pathLst>
                <a:path w="15108" h="11460" extrusionOk="0">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5923625" y="3799650"/>
              <a:ext cx="26625" cy="23700"/>
            </a:xfrm>
            <a:custGeom>
              <a:avLst/>
              <a:gdLst/>
              <a:ahLst/>
              <a:cxnLst/>
              <a:rect l="l" t="t" r="r" b="b"/>
              <a:pathLst>
                <a:path w="1065" h="948" extrusionOk="0">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5907675" y="3802775"/>
              <a:ext cx="301700" cy="113250"/>
            </a:xfrm>
            <a:custGeom>
              <a:avLst/>
              <a:gdLst/>
              <a:ahLst/>
              <a:cxnLst/>
              <a:rect l="l" t="t" r="r" b="b"/>
              <a:pathLst>
                <a:path w="12068" h="4530" extrusionOk="0">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6007225" y="3779050"/>
              <a:ext cx="22825" cy="26800"/>
            </a:xfrm>
            <a:custGeom>
              <a:avLst/>
              <a:gdLst/>
              <a:ahLst/>
              <a:cxnLst/>
              <a:rect l="l" t="t" r="r" b="b"/>
              <a:pathLst>
                <a:path w="913" h="1072" extrusionOk="0">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49775" y="3781175"/>
              <a:ext cx="16750" cy="29225"/>
            </a:xfrm>
            <a:custGeom>
              <a:avLst/>
              <a:gdLst/>
              <a:ahLst/>
              <a:cxnLst/>
              <a:rect l="l" t="t" r="r" b="b"/>
              <a:pathLst>
                <a:path w="670" h="1169" extrusionOk="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6090075" y="3783700"/>
              <a:ext cx="9125" cy="29050"/>
            </a:xfrm>
            <a:custGeom>
              <a:avLst/>
              <a:gdLst/>
              <a:ahLst/>
              <a:cxnLst/>
              <a:rect l="l" t="t" r="r" b="b"/>
              <a:pathLst>
                <a:path w="365" h="1162" extrusionOk="0">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5984425" y="3743700"/>
              <a:ext cx="31175" cy="14350"/>
            </a:xfrm>
            <a:custGeom>
              <a:avLst/>
              <a:gdLst/>
              <a:ahLst/>
              <a:cxnLst/>
              <a:rect l="l" t="t" r="r" b="b"/>
              <a:pathLst>
                <a:path w="1247" h="574" extrusionOk="0">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954025" y="3702650"/>
              <a:ext cx="51700" cy="18075"/>
            </a:xfrm>
            <a:custGeom>
              <a:avLst/>
              <a:gdLst/>
              <a:ahLst/>
              <a:cxnLst/>
              <a:rect l="l" t="t" r="r" b="b"/>
              <a:pathLst>
                <a:path w="2068" h="723" extrusionOk="0">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5992025" y="3666475"/>
              <a:ext cx="22825" cy="51225"/>
            </a:xfrm>
            <a:custGeom>
              <a:avLst/>
              <a:gdLst/>
              <a:ahLst/>
              <a:cxnLst/>
              <a:rect l="l" t="t" r="r" b="b"/>
              <a:pathLst>
                <a:path w="913" h="2049" extrusionOk="0">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928925" y="2323275"/>
              <a:ext cx="1057050" cy="1329825"/>
            </a:xfrm>
            <a:custGeom>
              <a:avLst/>
              <a:gdLst/>
              <a:ahLst/>
              <a:cxnLst/>
              <a:rect l="l" t="t" r="r" b="b"/>
              <a:pathLst>
                <a:path w="42282" h="53193" extrusionOk="0">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5565725" y="2947900"/>
              <a:ext cx="40300" cy="98050"/>
            </a:xfrm>
            <a:custGeom>
              <a:avLst/>
              <a:gdLst/>
              <a:ahLst/>
              <a:cxnLst/>
              <a:rect l="l" t="t" r="r" b="b"/>
              <a:pathLst>
                <a:path w="1612" h="3922" extrusionOk="0">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5556600" y="2941825"/>
              <a:ext cx="15225" cy="104125"/>
            </a:xfrm>
            <a:custGeom>
              <a:avLst/>
              <a:gdLst/>
              <a:ahLst/>
              <a:cxnLst/>
              <a:rect l="l" t="t" r="r" b="b"/>
              <a:pathLst>
                <a:path w="609" h="4165" extrusionOk="0">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020875" y="2460825"/>
              <a:ext cx="777400" cy="1183150"/>
            </a:xfrm>
            <a:custGeom>
              <a:avLst/>
              <a:gdLst/>
              <a:ahLst/>
              <a:cxnLst/>
              <a:rect l="l" t="t" r="r" b="b"/>
              <a:pathLst>
                <a:path w="31096" h="47326" extrusionOk="0">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5240475" y="2411425"/>
              <a:ext cx="407325" cy="141350"/>
            </a:xfrm>
            <a:custGeom>
              <a:avLst/>
              <a:gdLst/>
              <a:ahLst/>
              <a:cxnLst/>
              <a:rect l="l" t="t" r="r" b="b"/>
              <a:pathLst>
                <a:path w="16293" h="5654" extrusionOk="0">
                  <a:moveTo>
                    <a:pt x="1" y="0"/>
                  </a:moveTo>
                  <a:lnTo>
                    <a:pt x="8724" y="5654"/>
                  </a:lnTo>
                  <a:lnTo>
                    <a:pt x="16293" y="2918"/>
                  </a:lnTo>
                  <a:lnTo>
                    <a:pt x="10761" y="152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4716150" y="2391625"/>
              <a:ext cx="194575" cy="82125"/>
            </a:xfrm>
            <a:custGeom>
              <a:avLst/>
              <a:gdLst/>
              <a:ahLst/>
              <a:cxnLst/>
              <a:rect l="l" t="t" r="r" b="b"/>
              <a:pathLst>
                <a:path w="7783" h="3285" extrusionOk="0">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5052025" y="1573250"/>
              <a:ext cx="905075" cy="883025"/>
            </a:xfrm>
            <a:custGeom>
              <a:avLst/>
              <a:gdLst/>
              <a:ahLst/>
              <a:cxnLst/>
              <a:rect l="l" t="t" r="r" b="b"/>
              <a:pathLst>
                <a:path w="36203" h="35321" extrusionOk="0">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5550525" y="1833900"/>
              <a:ext cx="135275" cy="310075"/>
            </a:xfrm>
            <a:custGeom>
              <a:avLst/>
              <a:gdLst/>
              <a:ahLst/>
              <a:cxnLst/>
              <a:rect l="l" t="t" r="r" b="b"/>
              <a:pathLst>
                <a:path w="5411" h="12403" extrusionOk="0">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151575" y="1615825"/>
              <a:ext cx="660375" cy="894400"/>
            </a:xfrm>
            <a:custGeom>
              <a:avLst/>
              <a:gdLst/>
              <a:ahLst/>
              <a:cxnLst/>
              <a:rect l="l" t="t" r="r" b="b"/>
              <a:pathLst>
                <a:path w="26415" h="35776" extrusionOk="0">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5191850" y="1706250"/>
              <a:ext cx="623900" cy="807775"/>
            </a:xfrm>
            <a:custGeom>
              <a:avLst/>
              <a:gdLst/>
              <a:ahLst/>
              <a:cxnLst/>
              <a:rect l="l" t="t" r="r" b="b"/>
              <a:pathLst>
                <a:path w="24956" h="32311" extrusionOk="0">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5211600" y="1617125"/>
              <a:ext cx="144425" cy="35200"/>
            </a:xfrm>
            <a:custGeom>
              <a:avLst/>
              <a:gdLst/>
              <a:ahLst/>
              <a:cxnLst/>
              <a:rect l="l" t="t" r="r" b="b"/>
              <a:pathLst>
                <a:path w="5777" h="1408" extrusionOk="0">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5764800" y="2203400"/>
              <a:ext cx="73750" cy="21275"/>
            </a:xfrm>
            <a:custGeom>
              <a:avLst/>
              <a:gdLst/>
              <a:ahLst/>
              <a:cxnLst/>
              <a:rect l="l" t="t" r="r" b="b"/>
              <a:pathLst>
                <a:path w="2950" h="851" extrusionOk="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5126500" y="1893175"/>
              <a:ext cx="90450" cy="25850"/>
            </a:xfrm>
            <a:custGeom>
              <a:avLst/>
              <a:gdLst/>
              <a:ahLst/>
              <a:cxnLst/>
              <a:rect l="l" t="t" r="r" b="b"/>
              <a:pathLst>
                <a:path w="3618" h="1034" extrusionOk="0">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5110550" y="1975225"/>
              <a:ext cx="135275" cy="25125"/>
            </a:xfrm>
            <a:custGeom>
              <a:avLst/>
              <a:gdLst/>
              <a:ahLst/>
              <a:cxnLst/>
              <a:rect l="l" t="t" r="r" b="b"/>
              <a:pathLst>
                <a:path w="5411" h="1005" extrusionOk="0">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5197925" y="1856700"/>
              <a:ext cx="291075" cy="490150"/>
            </a:xfrm>
            <a:custGeom>
              <a:avLst/>
              <a:gdLst/>
              <a:ahLst/>
              <a:cxnLst/>
              <a:rect l="l" t="t" r="r" b="b"/>
              <a:pathLst>
                <a:path w="11643" h="19606" extrusionOk="0">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5245800" y="1912375"/>
              <a:ext cx="209750" cy="45725"/>
            </a:xfrm>
            <a:custGeom>
              <a:avLst/>
              <a:gdLst/>
              <a:ahLst/>
              <a:cxnLst/>
              <a:rect l="l" t="t" r="r" b="b"/>
              <a:pathLst>
                <a:path w="8390" h="1829" extrusionOk="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5229075" y="1843025"/>
              <a:ext cx="199125" cy="50175"/>
            </a:xfrm>
            <a:custGeom>
              <a:avLst/>
              <a:gdLst/>
              <a:ahLst/>
              <a:cxnLst/>
              <a:rect l="l" t="t" r="r" b="b"/>
              <a:pathLst>
                <a:path w="7965" h="2007" extrusionOk="0">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5424375" y="1789825"/>
              <a:ext cx="214325" cy="130725"/>
            </a:xfrm>
            <a:custGeom>
              <a:avLst/>
              <a:gdLst/>
              <a:ahLst/>
              <a:cxnLst/>
              <a:rect l="l" t="t" r="r" b="b"/>
              <a:pathLst>
                <a:path w="8573" h="5229" extrusionOk="0">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5448700" y="1880625"/>
              <a:ext cx="178600" cy="85525"/>
            </a:xfrm>
            <a:custGeom>
              <a:avLst/>
              <a:gdLst/>
              <a:ahLst/>
              <a:cxnLst/>
              <a:rect l="l" t="t" r="r" b="b"/>
              <a:pathLst>
                <a:path w="7144" h="3421" extrusionOk="0">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5633350" y="1932400"/>
              <a:ext cx="139850" cy="28500"/>
            </a:xfrm>
            <a:custGeom>
              <a:avLst/>
              <a:gdLst/>
              <a:ahLst/>
              <a:cxnLst/>
              <a:rect l="l" t="t" r="r" b="b"/>
              <a:pathLst>
                <a:path w="5594" h="1140" extrusionOk="0">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5609800" y="1976000"/>
              <a:ext cx="177825" cy="54175"/>
            </a:xfrm>
            <a:custGeom>
              <a:avLst/>
              <a:gdLst/>
              <a:ahLst/>
              <a:cxnLst/>
              <a:rect l="l" t="t" r="r" b="b"/>
              <a:pathLst>
                <a:path w="7113" h="2167" extrusionOk="0">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5608275" y="1897725"/>
              <a:ext cx="47900" cy="242450"/>
            </a:xfrm>
            <a:custGeom>
              <a:avLst/>
              <a:gdLst/>
              <a:ahLst/>
              <a:cxnLst/>
              <a:rect l="l" t="t" r="r" b="b"/>
              <a:pathLst>
                <a:path w="1916" h="9698" extrusionOk="0">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5438050" y="1225225"/>
              <a:ext cx="66900" cy="145925"/>
            </a:xfrm>
            <a:custGeom>
              <a:avLst/>
              <a:gdLst/>
              <a:ahLst/>
              <a:cxnLst/>
              <a:rect l="l" t="t" r="r" b="b"/>
              <a:pathLst>
                <a:path w="2676" h="5837" extrusionOk="0">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5469225" y="1140325"/>
              <a:ext cx="338175" cy="290100"/>
            </a:xfrm>
            <a:custGeom>
              <a:avLst/>
              <a:gdLst/>
              <a:ahLst/>
              <a:cxnLst/>
              <a:rect l="l" t="t" r="r" b="b"/>
              <a:pathLst>
                <a:path w="13527" h="11604" extrusionOk="0">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5411450" y="1200550"/>
              <a:ext cx="390625" cy="523400"/>
            </a:xfrm>
            <a:custGeom>
              <a:avLst/>
              <a:gdLst/>
              <a:ahLst/>
              <a:cxnLst/>
              <a:rect l="l" t="t" r="r" b="b"/>
              <a:pathLst>
                <a:path w="15625" h="20936" extrusionOk="0">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48250" y="1545150"/>
              <a:ext cx="82850" cy="78300"/>
            </a:xfrm>
            <a:custGeom>
              <a:avLst/>
              <a:gdLst/>
              <a:ahLst/>
              <a:cxnLst/>
              <a:rect l="l" t="t" r="r" b="b"/>
              <a:pathLst>
                <a:path w="3314" h="3132" extrusionOk="0">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488200" y="1192750"/>
              <a:ext cx="129225" cy="204800"/>
            </a:xfrm>
            <a:custGeom>
              <a:avLst/>
              <a:gdLst/>
              <a:ahLst/>
              <a:cxnLst/>
              <a:rect l="l" t="t" r="r" b="b"/>
              <a:pathLst>
                <a:path w="5169" h="8192" extrusionOk="0">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452300" y="1334000"/>
              <a:ext cx="73925" cy="81425"/>
            </a:xfrm>
            <a:custGeom>
              <a:avLst/>
              <a:gdLst/>
              <a:ahLst/>
              <a:cxnLst/>
              <a:rect l="l" t="t" r="r" b="b"/>
              <a:pathLst>
                <a:path w="2957" h="3257" extrusionOk="0">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75300" y="1349850"/>
              <a:ext cx="28125" cy="44550"/>
            </a:xfrm>
            <a:custGeom>
              <a:avLst/>
              <a:gdLst/>
              <a:ahLst/>
              <a:cxnLst/>
              <a:rect l="l" t="t" r="r" b="b"/>
              <a:pathLst>
                <a:path w="1125" h="1782" extrusionOk="0">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552800" y="1171150"/>
              <a:ext cx="232550" cy="130525"/>
            </a:xfrm>
            <a:custGeom>
              <a:avLst/>
              <a:gdLst/>
              <a:ahLst/>
              <a:cxnLst/>
              <a:rect l="l" t="t" r="r" b="b"/>
              <a:pathLst>
                <a:path w="9302" h="5221" extrusionOk="0">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629550" y="1140875"/>
              <a:ext cx="142125" cy="158850"/>
            </a:xfrm>
            <a:custGeom>
              <a:avLst/>
              <a:gdLst/>
              <a:ahLst/>
              <a:cxnLst/>
              <a:rect l="l" t="t" r="r" b="b"/>
              <a:pathLst>
                <a:path w="5685" h="6354" extrusionOk="0">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574850" y="1156075"/>
              <a:ext cx="178600" cy="144400"/>
            </a:xfrm>
            <a:custGeom>
              <a:avLst/>
              <a:gdLst/>
              <a:ahLst/>
              <a:cxnLst/>
              <a:rect l="l" t="t" r="r" b="b"/>
              <a:pathLst>
                <a:path w="7144" h="5776" extrusionOk="0">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711625" y="1397350"/>
              <a:ext cx="25850" cy="22350"/>
            </a:xfrm>
            <a:custGeom>
              <a:avLst/>
              <a:gdLst/>
              <a:ahLst/>
              <a:cxnLst/>
              <a:rect l="l" t="t" r="r" b="b"/>
              <a:pathLst>
                <a:path w="1034" h="894" extrusionOk="0">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5712375" y="1384650"/>
              <a:ext cx="45625" cy="20875"/>
            </a:xfrm>
            <a:custGeom>
              <a:avLst/>
              <a:gdLst/>
              <a:ahLst/>
              <a:cxnLst/>
              <a:rect l="l" t="t" r="r" b="b"/>
              <a:pathLst>
                <a:path w="1825" h="835" extrusionOk="0">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5594600" y="1363625"/>
              <a:ext cx="25850" cy="22350"/>
            </a:xfrm>
            <a:custGeom>
              <a:avLst/>
              <a:gdLst/>
              <a:ahLst/>
              <a:cxnLst/>
              <a:rect l="l" t="t" r="r" b="b"/>
              <a:pathLst>
                <a:path w="1034" h="894" extrusionOk="0">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5595350" y="1346525"/>
              <a:ext cx="44875" cy="20875"/>
            </a:xfrm>
            <a:custGeom>
              <a:avLst/>
              <a:gdLst/>
              <a:ahLst/>
              <a:cxnLst/>
              <a:rect l="l" t="t" r="r" b="b"/>
              <a:pathLst>
                <a:path w="1795" h="835" extrusionOk="0">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5652350" y="1369600"/>
              <a:ext cx="34225" cy="108700"/>
            </a:xfrm>
            <a:custGeom>
              <a:avLst/>
              <a:gdLst/>
              <a:ahLst/>
              <a:cxnLst/>
              <a:rect l="l" t="t" r="r" b="b"/>
              <a:pathLst>
                <a:path w="1369" h="4348" extrusionOk="0">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5608275" y="1466125"/>
              <a:ext cx="33450" cy="46300"/>
            </a:xfrm>
            <a:custGeom>
              <a:avLst/>
              <a:gdLst/>
              <a:ahLst/>
              <a:cxnLst/>
              <a:rect l="l" t="t" r="r" b="b"/>
              <a:pathLst>
                <a:path w="1338" h="1852" extrusionOk="0">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5602200" y="1302050"/>
              <a:ext cx="57775" cy="20550"/>
            </a:xfrm>
            <a:custGeom>
              <a:avLst/>
              <a:gdLst/>
              <a:ahLst/>
              <a:cxnLst/>
              <a:rect l="l" t="t" r="r" b="b"/>
              <a:pathLst>
                <a:path w="2311" h="822" extrusionOk="0">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5724525" y="1348525"/>
              <a:ext cx="41825" cy="21600"/>
            </a:xfrm>
            <a:custGeom>
              <a:avLst/>
              <a:gdLst/>
              <a:ahLst/>
              <a:cxnLst/>
              <a:rect l="l" t="t" r="r" b="b"/>
              <a:pathLst>
                <a:path w="1673" h="864" extrusionOk="0">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5492000" y="2423575"/>
              <a:ext cx="83625" cy="79050"/>
            </a:xfrm>
            <a:custGeom>
              <a:avLst/>
              <a:gdLst/>
              <a:ahLst/>
              <a:cxnLst/>
              <a:rect l="l" t="t" r="r" b="b"/>
              <a:pathLst>
                <a:path w="3345" h="3162" extrusionOk="0">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5001875" y="2319850"/>
              <a:ext cx="494725" cy="160925"/>
            </a:xfrm>
            <a:custGeom>
              <a:avLst/>
              <a:gdLst/>
              <a:ahLst/>
              <a:cxnLst/>
              <a:rect l="l" t="t" r="r" b="b"/>
              <a:pathLst>
                <a:path w="19789" h="6437" extrusionOk="0">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5419050" y="2438775"/>
              <a:ext cx="101850" cy="80150"/>
            </a:xfrm>
            <a:custGeom>
              <a:avLst/>
              <a:gdLst/>
              <a:ahLst/>
              <a:cxnLst/>
              <a:rect l="l" t="t" r="r" b="b"/>
              <a:pathLst>
                <a:path w="4074" h="3206" extrusionOk="0">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5423625" y="2442250"/>
              <a:ext cx="96525" cy="75875"/>
            </a:xfrm>
            <a:custGeom>
              <a:avLst/>
              <a:gdLst/>
              <a:ahLst/>
              <a:cxnLst/>
              <a:rect l="l" t="t" r="r" b="b"/>
              <a:pathLst>
                <a:path w="3861" h="3035" extrusionOk="0">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5433500" y="2456250"/>
              <a:ext cx="16750" cy="11425"/>
            </a:xfrm>
            <a:custGeom>
              <a:avLst/>
              <a:gdLst/>
              <a:ahLst/>
              <a:cxnLst/>
              <a:rect l="l" t="t" r="r" b="b"/>
              <a:pathLst>
                <a:path w="670" h="457" extrusionOk="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457050" y="2456250"/>
              <a:ext cx="14475" cy="12175"/>
            </a:xfrm>
            <a:custGeom>
              <a:avLst/>
              <a:gdLst/>
              <a:ahLst/>
              <a:cxnLst/>
              <a:rect l="l" t="t" r="r" b="b"/>
              <a:pathLst>
                <a:path w="579" h="487" extrusionOk="0">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5458575" y="2481325"/>
              <a:ext cx="21300" cy="31950"/>
            </a:xfrm>
            <a:custGeom>
              <a:avLst/>
              <a:gdLst/>
              <a:ahLst/>
              <a:cxnLst/>
              <a:rect l="l" t="t" r="r" b="b"/>
              <a:pathLst>
                <a:path w="852" h="1278" extrusionOk="0">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5494300" y="2460050"/>
              <a:ext cx="7625" cy="36500"/>
            </a:xfrm>
            <a:custGeom>
              <a:avLst/>
              <a:gdLst/>
              <a:ahLst/>
              <a:cxnLst/>
              <a:rect l="l" t="t" r="r" b="b"/>
              <a:pathLst>
                <a:path w="305" h="1460" extrusionOk="0">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5448700" y="2457025"/>
              <a:ext cx="52450" cy="37250"/>
            </a:xfrm>
            <a:custGeom>
              <a:avLst/>
              <a:gdLst/>
              <a:ahLst/>
              <a:cxnLst/>
              <a:rect l="l" t="t" r="r" b="b"/>
              <a:pathLst>
                <a:path w="2098" h="1490" extrusionOk="0">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5444125" y="2446375"/>
              <a:ext cx="25125" cy="45625"/>
            </a:xfrm>
            <a:custGeom>
              <a:avLst/>
              <a:gdLst/>
              <a:ahLst/>
              <a:cxnLst/>
              <a:rect l="l" t="t" r="r" b="b"/>
              <a:pathLst>
                <a:path w="1005" h="1825" extrusionOk="0">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5466925" y="2474500"/>
              <a:ext cx="38025" cy="38775"/>
            </a:xfrm>
            <a:custGeom>
              <a:avLst/>
              <a:gdLst/>
              <a:ahLst/>
              <a:cxnLst/>
              <a:rect l="l" t="t" r="r" b="b"/>
              <a:pathLst>
                <a:path w="1521" h="1551" extrusionOk="0">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4933500" y="2416950"/>
              <a:ext cx="300925" cy="67450"/>
            </a:xfrm>
            <a:custGeom>
              <a:avLst/>
              <a:gdLst/>
              <a:ahLst/>
              <a:cxnLst/>
              <a:rect l="l" t="t" r="r" b="b"/>
              <a:pathLst>
                <a:path w="12037" h="2698" extrusionOk="0">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4289850" y="2289025"/>
              <a:ext cx="645950" cy="299550"/>
            </a:xfrm>
            <a:custGeom>
              <a:avLst/>
              <a:gdLst/>
              <a:ahLst/>
              <a:cxnLst/>
              <a:rect l="l" t="t" r="r" b="b"/>
              <a:pathLst>
                <a:path w="25838" h="11982" extrusionOk="0">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4371175" y="2231775"/>
              <a:ext cx="155800" cy="59600"/>
            </a:xfrm>
            <a:custGeom>
              <a:avLst/>
              <a:gdLst/>
              <a:ahLst/>
              <a:cxnLst/>
              <a:rect l="l" t="t" r="r" b="b"/>
              <a:pathLst>
                <a:path w="6232" h="2384" extrusionOk="0">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4520875" y="2324025"/>
              <a:ext cx="158075" cy="76025"/>
            </a:xfrm>
            <a:custGeom>
              <a:avLst/>
              <a:gdLst/>
              <a:ahLst/>
              <a:cxnLst/>
              <a:rect l="l" t="t" r="r" b="b"/>
              <a:pathLst>
                <a:path w="6323" h="3041" extrusionOk="0">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4672075" y="2375700"/>
              <a:ext cx="78300" cy="164925"/>
            </a:xfrm>
            <a:custGeom>
              <a:avLst/>
              <a:gdLst/>
              <a:ahLst/>
              <a:cxnLst/>
              <a:rect l="l" t="t" r="r" b="b"/>
              <a:pathLst>
                <a:path w="3132" h="6597" extrusionOk="0">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4836225" y="2393175"/>
              <a:ext cx="5350" cy="51700"/>
            </a:xfrm>
            <a:custGeom>
              <a:avLst/>
              <a:gdLst/>
              <a:ahLst/>
              <a:cxnLst/>
              <a:rect l="l" t="t" r="r" b="b"/>
              <a:pathLst>
                <a:path w="214" h="2068" extrusionOk="0">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05075" y="2453225"/>
              <a:ext cx="66125" cy="107150"/>
            </a:xfrm>
            <a:custGeom>
              <a:avLst/>
              <a:gdLst/>
              <a:ahLst/>
              <a:cxnLst/>
              <a:rect l="l" t="t" r="r" b="b"/>
              <a:pathLst>
                <a:path w="2645" h="4286" extrusionOk="0">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924375" y="2370375"/>
              <a:ext cx="71450" cy="57025"/>
            </a:xfrm>
            <a:custGeom>
              <a:avLst/>
              <a:gdLst/>
              <a:ahLst/>
              <a:cxnLst/>
              <a:rect l="l" t="t" r="r" b="b"/>
              <a:pathLst>
                <a:path w="2858" h="2281" extrusionOk="0">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078625" y="2325550"/>
              <a:ext cx="12175" cy="91225"/>
            </a:xfrm>
            <a:custGeom>
              <a:avLst/>
              <a:gdLst/>
              <a:ahLst/>
              <a:cxnLst/>
              <a:rect l="l" t="t" r="r" b="b"/>
              <a:pathLst>
                <a:path w="487" h="3649" extrusionOk="0">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192600" y="2351400"/>
              <a:ext cx="16000" cy="76750"/>
            </a:xfrm>
            <a:custGeom>
              <a:avLst/>
              <a:gdLst/>
              <a:ahLst/>
              <a:cxnLst/>
              <a:rect l="l" t="t" r="r" b="b"/>
              <a:pathLst>
                <a:path w="640" h="3070" extrusionOk="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89125" y="2399250"/>
              <a:ext cx="6100" cy="30425"/>
            </a:xfrm>
            <a:custGeom>
              <a:avLst/>
              <a:gdLst/>
              <a:ahLst/>
              <a:cxnLst/>
              <a:rect l="l" t="t" r="r" b="b"/>
              <a:pathLst>
                <a:path w="244" h="1217" extrusionOk="0">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422100" y="2430425"/>
              <a:ext cx="2300" cy="44100"/>
            </a:xfrm>
            <a:custGeom>
              <a:avLst/>
              <a:gdLst/>
              <a:ahLst/>
              <a:cxnLst/>
              <a:rect l="l" t="t" r="r" b="b"/>
              <a:pathLst>
                <a:path w="92" h="1764" extrusionOk="0">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82425" y="2425100"/>
              <a:ext cx="367050" cy="140900"/>
            </a:xfrm>
            <a:custGeom>
              <a:avLst/>
              <a:gdLst/>
              <a:ahLst/>
              <a:cxnLst/>
              <a:rect l="l" t="t" r="r" b="b"/>
              <a:pathLst>
                <a:path w="14682" h="5636" extrusionOk="0">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104475" y="2434975"/>
              <a:ext cx="18250" cy="63100"/>
            </a:xfrm>
            <a:custGeom>
              <a:avLst/>
              <a:gdLst/>
              <a:ahLst/>
              <a:cxnLst/>
              <a:rect l="l" t="t" r="r" b="b"/>
              <a:pathLst>
                <a:path w="730" h="2524" extrusionOk="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083200" y="2476200"/>
              <a:ext cx="23575" cy="3625"/>
            </a:xfrm>
            <a:custGeom>
              <a:avLst/>
              <a:gdLst/>
              <a:ahLst/>
              <a:cxnLst/>
              <a:rect l="l" t="t" r="r" b="b"/>
              <a:pathLst>
                <a:path w="943" h="145" extrusionOk="0">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090775" y="2446000"/>
              <a:ext cx="20550" cy="8000"/>
            </a:xfrm>
            <a:custGeom>
              <a:avLst/>
              <a:gdLst/>
              <a:ahLst/>
              <a:cxnLst/>
              <a:rect l="l" t="t" r="r" b="b"/>
              <a:pathLst>
                <a:path w="822" h="320" extrusionOk="0">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105975" y="2427000"/>
              <a:ext cx="346550" cy="138475"/>
            </a:xfrm>
            <a:custGeom>
              <a:avLst/>
              <a:gdLst/>
              <a:ahLst/>
              <a:cxnLst/>
              <a:rect l="l" t="t" r="r" b="b"/>
              <a:pathLst>
                <a:path w="13862" h="5539" extrusionOk="0">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143975" y="2441825"/>
              <a:ext cx="18275" cy="114000"/>
            </a:xfrm>
            <a:custGeom>
              <a:avLst/>
              <a:gdLst/>
              <a:ahLst/>
              <a:cxnLst/>
              <a:rect l="l" t="t" r="r" b="b"/>
              <a:pathLst>
                <a:path w="731" h="4560" extrusionOk="0">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235925" y="2500325"/>
              <a:ext cx="13700" cy="53225"/>
            </a:xfrm>
            <a:custGeom>
              <a:avLst/>
              <a:gdLst/>
              <a:ahLst/>
              <a:cxnLst/>
              <a:rect l="l" t="t" r="r" b="b"/>
              <a:pathLst>
                <a:path w="548" h="2129" extrusionOk="0">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223000" y="2467650"/>
              <a:ext cx="5350" cy="31175"/>
            </a:xfrm>
            <a:custGeom>
              <a:avLst/>
              <a:gdLst/>
              <a:ahLst/>
              <a:cxnLst/>
              <a:rect l="l" t="t" r="r" b="b"/>
              <a:pathLst>
                <a:path w="214" h="1247" extrusionOk="0">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5238200" y="2434975"/>
              <a:ext cx="7625" cy="28900"/>
            </a:xfrm>
            <a:custGeom>
              <a:avLst/>
              <a:gdLst/>
              <a:ahLst/>
              <a:cxnLst/>
              <a:rect l="l" t="t" r="r" b="b"/>
              <a:pathLst>
                <a:path w="305" h="1156" extrusionOk="0">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302025" y="2428900"/>
              <a:ext cx="9150" cy="24350"/>
            </a:xfrm>
            <a:custGeom>
              <a:avLst/>
              <a:gdLst/>
              <a:ahLst/>
              <a:cxnLst/>
              <a:rect l="l" t="t" r="r" b="b"/>
              <a:pathLst>
                <a:path w="366" h="974" extrusionOk="0">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337000" y="2448650"/>
              <a:ext cx="25100" cy="57775"/>
            </a:xfrm>
            <a:custGeom>
              <a:avLst/>
              <a:gdLst/>
              <a:ahLst/>
              <a:cxnLst/>
              <a:rect l="l" t="t" r="r" b="b"/>
              <a:pathLst>
                <a:path w="1004" h="2311" extrusionOk="0">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368900" y="2437250"/>
              <a:ext cx="6875" cy="8400"/>
            </a:xfrm>
            <a:custGeom>
              <a:avLst/>
              <a:gdLst/>
              <a:ahLst/>
              <a:cxnLst/>
              <a:rect l="l" t="t" r="r" b="b"/>
              <a:pathLst>
                <a:path w="275" h="336" extrusionOk="0">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115900" y="2485775"/>
              <a:ext cx="335100" cy="53475"/>
            </a:xfrm>
            <a:custGeom>
              <a:avLst/>
              <a:gdLst/>
              <a:ahLst/>
              <a:cxnLst/>
              <a:rect l="l" t="t" r="r" b="b"/>
              <a:pathLst>
                <a:path w="13404" h="2139" extrusionOk="0">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5111300" y="2463850"/>
              <a:ext cx="181650" cy="20550"/>
            </a:xfrm>
            <a:custGeom>
              <a:avLst/>
              <a:gdLst/>
              <a:ahLst/>
              <a:cxnLst/>
              <a:rect l="l" t="t" r="r" b="b"/>
              <a:pathLst>
                <a:path w="7266" h="822" extrusionOk="0">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5124975" y="2434950"/>
              <a:ext cx="264475" cy="18300"/>
            </a:xfrm>
            <a:custGeom>
              <a:avLst/>
              <a:gdLst/>
              <a:ahLst/>
              <a:cxnLst/>
              <a:rect l="l" t="t" r="r" b="b"/>
              <a:pathLst>
                <a:path w="10579" h="732" extrusionOk="0">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5213125" y="2446050"/>
              <a:ext cx="235600" cy="57350"/>
            </a:xfrm>
            <a:custGeom>
              <a:avLst/>
              <a:gdLst/>
              <a:ahLst/>
              <a:cxnLst/>
              <a:rect l="l" t="t" r="r" b="b"/>
              <a:pathLst>
                <a:path w="9424" h="2294" extrusionOk="0">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5200200" y="2454550"/>
              <a:ext cx="117050" cy="14150"/>
            </a:xfrm>
            <a:custGeom>
              <a:avLst/>
              <a:gdLst/>
              <a:ahLst/>
              <a:cxnLst/>
              <a:rect l="l" t="t" r="r" b="b"/>
              <a:pathLst>
                <a:path w="4682" h="566" extrusionOk="0">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4320250" y="2254800"/>
              <a:ext cx="949900" cy="295700"/>
            </a:xfrm>
            <a:custGeom>
              <a:avLst/>
              <a:gdLst/>
              <a:ahLst/>
              <a:cxnLst/>
              <a:rect l="l" t="t" r="r" b="b"/>
              <a:pathLst>
                <a:path w="37996" h="11828" extrusionOk="0">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4508700" y="2228275"/>
              <a:ext cx="294875" cy="225725"/>
            </a:xfrm>
            <a:custGeom>
              <a:avLst/>
              <a:gdLst/>
              <a:ahLst/>
              <a:cxnLst/>
              <a:rect l="l" t="t" r="r" b="b"/>
              <a:pathLst>
                <a:path w="11795" h="9029" extrusionOk="0">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4934250" y="2330750"/>
              <a:ext cx="307025" cy="51825"/>
            </a:xfrm>
            <a:custGeom>
              <a:avLst/>
              <a:gdLst/>
              <a:ahLst/>
              <a:cxnLst/>
              <a:rect l="l" t="t" r="r" b="b"/>
              <a:pathLst>
                <a:path w="12281" h="2073" extrusionOk="0">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5004150" y="2327075"/>
              <a:ext cx="44100" cy="88925"/>
            </a:xfrm>
            <a:custGeom>
              <a:avLst/>
              <a:gdLst/>
              <a:ahLst/>
              <a:cxnLst/>
              <a:rect l="l" t="t" r="r" b="b"/>
              <a:pathLst>
                <a:path w="1764" h="3557" extrusionOk="0">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135625" y="2327075"/>
              <a:ext cx="14450" cy="93500"/>
            </a:xfrm>
            <a:custGeom>
              <a:avLst/>
              <a:gdLst/>
              <a:ahLst/>
              <a:cxnLst/>
              <a:rect l="l" t="t" r="r" b="b"/>
              <a:pathLst>
                <a:path w="578" h="3740" extrusionOk="0">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4867375" y="2425850"/>
              <a:ext cx="63100" cy="62350"/>
            </a:xfrm>
            <a:custGeom>
              <a:avLst/>
              <a:gdLst/>
              <a:ahLst/>
              <a:cxnLst/>
              <a:rect l="l" t="t" r="r" b="b"/>
              <a:pathLst>
                <a:path w="2524" h="2494" extrusionOk="0">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4779225" y="2391675"/>
              <a:ext cx="8400" cy="67650"/>
            </a:xfrm>
            <a:custGeom>
              <a:avLst/>
              <a:gdLst/>
              <a:ahLst/>
              <a:cxnLst/>
              <a:rect l="l" t="t" r="r" b="b"/>
              <a:pathLst>
                <a:path w="336" h="2706" extrusionOk="0">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4760225" y="2486650"/>
              <a:ext cx="22825" cy="95775"/>
            </a:xfrm>
            <a:custGeom>
              <a:avLst/>
              <a:gdLst/>
              <a:ahLst/>
              <a:cxnLst/>
              <a:rect l="l" t="t" r="r" b="b"/>
              <a:pathLst>
                <a:path w="913" h="3831" extrusionOk="0">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893975" y="2384075"/>
              <a:ext cx="6100" cy="14450"/>
            </a:xfrm>
            <a:custGeom>
              <a:avLst/>
              <a:gdLst/>
              <a:ahLst/>
              <a:cxnLst/>
              <a:rect l="l" t="t" r="r" b="b"/>
              <a:pathLst>
                <a:path w="244" h="578" extrusionOk="0">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4577850" y="2348350"/>
              <a:ext cx="131500" cy="118575"/>
            </a:xfrm>
            <a:custGeom>
              <a:avLst/>
              <a:gdLst/>
              <a:ahLst/>
              <a:cxnLst/>
              <a:rect l="l" t="t" r="r" b="b"/>
              <a:pathLst>
                <a:path w="5260" h="4743" extrusionOk="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4455525" y="2253375"/>
              <a:ext cx="139825" cy="64600"/>
            </a:xfrm>
            <a:custGeom>
              <a:avLst/>
              <a:gdLst/>
              <a:ahLst/>
              <a:cxnLst/>
              <a:rect l="l" t="t" r="r" b="b"/>
              <a:pathLst>
                <a:path w="5593" h="2584" extrusionOk="0">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367400" y="2420550"/>
              <a:ext cx="3050" cy="11400"/>
            </a:xfrm>
            <a:custGeom>
              <a:avLst/>
              <a:gdLst/>
              <a:ahLst/>
              <a:cxnLst/>
              <a:rect l="l" t="t" r="r" b="b"/>
              <a:pathLst>
                <a:path w="122" h="456" extrusionOk="0">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5741250" y="2416750"/>
              <a:ext cx="252325" cy="222050"/>
            </a:xfrm>
            <a:custGeom>
              <a:avLst/>
              <a:gdLst/>
              <a:ahLst/>
              <a:cxnLst/>
              <a:rect l="l" t="t" r="r" b="b"/>
              <a:pathLst>
                <a:path w="10093" h="8882" extrusionOk="0">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5896275" y="2505650"/>
              <a:ext cx="50925" cy="120075"/>
            </a:xfrm>
            <a:custGeom>
              <a:avLst/>
              <a:gdLst/>
              <a:ahLst/>
              <a:cxnLst/>
              <a:rect l="l" t="t" r="r" b="b"/>
              <a:pathLst>
                <a:path w="2037" h="4803" extrusionOk="0">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5920600" y="2494450"/>
              <a:ext cx="53200" cy="115325"/>
            </a:xfrm>
            <a:custGeom>
              <a:avLst/>
              <a:gdLst/>
              <a:ahLst/>
              <a:cxnLst/>
              <a:rect l="l" t="t" r="r" b="b"/>
              <a:pathLst>
                <a:path w="2128" h="4613" extrusionOk="0">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5871200" y="2530725"/>
              <a:ext cx="58525" cy="101100"/>
            </a:xfrm>
            <a:custGeom>
              <a:avLst/>
              <a:gdLst/>
              <a:ahLst/>
              <a:cxnLst/>
              <a:rect l="l" t="t" r="r" b="b"/>
              <a:pathLst>
                <a:path w="2341" h="4044" extrusionOk="0">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5874225" y="2439900"/>
              <a:ext cx="72225" cy="41600"/>
            </a:xfrm>
            <a:custGeom>
              <a:avLst/>
              <a:gdLst/>
              <a:ahLst/>
              <a:cxnLst/>
              <a:rect l="l" t="t" r="r" b="b"/>
              <a:pathLst>
                <a:path w="2889" h="1664" extrusionOk="0">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2">
  <p:cSld name="CUSTOM_16">
    <p:spTree>
      <p:nvGrpSpPr>
        <p:cNvPr id="1" name="Shape 461"/>
        <p:cNvGrpSpPr/>
        <p:nvPr/>
      </p:nvGrpSpPr>
      <p:grpSpPr>
        <a:xfrm>
          <a:off x="0" y="0"/>
          <a:ext cx="0" cy="0"/>
          <a:chOff x="0" y="0"/>
          <a:chExt cx="0" cy="0"/>
        </a:xfrm>
      </p:grpSpPr>
      <p:sp>
        <p:nvSpPr>
          <p:cNvPr id="462" name="Google Shape;462;p29"/>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463" name="Google Shape;463;p29"/>
          <p:cNvSpPr txBox="1">
            <a:spLocks noGrp="1"/>
          </p:cNvSpPr>
          <p:nvPr>
            <p:ph type="subTitle" idx="1"/>
          </p:nvPr>
        </p:nvSpPr>
        <p:spPr>
          <a:xfrm>
            <a:off x="723900" y="1098525"/>
            <a:ext cx="7734300" cy="350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
        <p:nvSpPr>
          <p:cNvPr id="464" name="Google Shape;464;p29"/>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2">
  <p:cSld name="CUSTOM_17">
    <p:spTree>
      <p:nvGrpSpPr>
        <p:cNvPr id="1"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0"/>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72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2414850" y="2800586"/>
            <a:ext cx="43143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1221188" y="1980750"/>
            <a:ext cx="2005800" cy="1182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5352950" y="2616288"/>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1" name="Google Shape;31;p4"/>
          <p:cNvSpPr txBox="1">
            <a:spLocks noGrp="1"/>
          </p:cNvSpPr>
          <p:nvPr>
            <p:ph type="subTitle" idx="2"/>
          </p:nvPr>
        </p:nvSpPr>
        <p:spPr>
          <a:xfrm>
            <a:off x="5352950" y="1894263"/>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2" name="Google Shape;32;p4"/>
          <p:cNvSpPr txBox="1">
            <a:spLocks noGrp="1"/>
          </p:cNvSpPr>
          <p:nvPr>
            <p:ph type="subTitle" idx="3"/>
          </p:nvPr>
        </p:nvSpPr>
        <p:spPr>
          <a:xfrm>
            <a:off x="5352950" y="117222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3" name="Google Shape;33;p4"/>
          <p:cNvSpPr txBox="1">
            <a:spLocks noGrp="1"/>
          </p:cNvSpPr>
          <p:nvPr>
            <p:ph type="subTitle" idx="4"/>
          </p:nvPr>
        </p:nvSpPr>
        <p:spPr>
          <a:xfrm>
            <a:off x="5352950" y="333887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3">
  <p:cSld name="CUSTOM_18">
    <p:spTree>
      <p:nvGrpSpPr>
        <p:cNvPr id="1"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txBox="1">
            <a:spLocks noGrp="1"/>
          </p:cNvSpPr>
          <p:nvPr>
            <p:ph type="title"/>
          </p:nvPr>
        </p:nvSpPr>
        <p:spPr>
          <a:xfrm>
            <a:off x="729947" y="1423500"/>
            <a:ext cx="3067800" cy="1462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480" name="Google Shape;480;p31"/>
          <p:cNvSpPr txBox="1">
            <a:spLocks noGrp="1"/>
          </p:cNvSpPr>
          <p:nvPr>
            <p:ph type="subTitle" idx="1"/>
          </p:nvPr>
        </p:nvSpPr>
        <p:spPr>
          <a:xfrm>
            <a:off x="723900" y="2885700"/>
            <a:ext cx="3067800" cy="8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481" name="Google Shape;481;p31"/>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2">
  <p:cSld name="CUSTOM_19">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4078375" y="1169350"/>
            <a:ext cx="4634700" cy="2249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32"/>
          <p:cNvSpPr txBox="1">
            <a:spLocks noGrp="1"/>
          </p:cNvSpPr>
          <p:nvPr>
            <p:ph type="subTitle" idx="1"/>
          </p:nvPr>
        </p:nvSpPr>
        <p:spPr>
          <a:xfrm>
            <a:off x="4078375" y="3419050"/>
            <a:ext cx="3203700" cy="634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6562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8" name="Google Shape;488;p33"/>
          <p:cNvSpPr txBox="1">
            <a:spLocks noGrp="1"/>
          </p:cNvSpPr>
          <p:nvPr>
            <p:ph type="subTitle" idx="2"/>
          </p:nvPr>
        </p:nvSpPr>
        <p:spPr>
          <a:xfrm>
            <a:off x="3361337" y="3977725"/>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89" name="Google Shape;489;p33"/>
          <p:cNvSpPr txBox="1">
            <a:spLocks noGrp="1"/>
          </p:cNvSpPr>
          <p:nvPr>
            <p:ph type="subTitle" idx="3"/>
          </p:nvPr>
        </p:nvSpPr>
        <p:spPr>
          <a:xfrm>
            <a:off x="65277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0" name="Google Shape;490;p33"/>
          <p:cNvSpPr txBox="1">
            <a:spLocks noGrp="1"/>
          </p:cNvSpPr>
          <p:nvPr>
            <p:ph type="subTitle" idx="4"/>
          </p:nvPr>
        </p:nvSpPr>
        <p:spPr>
          <a:xfrm>
            <a:off x="606992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1" name="Google Shape;491;p33"/>
          <p:cNvSpPr txBox="1">
            <a:spLocks noGrp="1"/>
          </p:cNvSpPr>
          <p:nvPr>
            <p:ph type="subTitle" idx="5"/>
          </p:nvPr>
        </p:nvSpPr>
        <p:spPr>
          <a:xfrm>
            <a:off x="3361350" y="2265759"/>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2" name="Google Shape;492;p33"/>
          <p:cNvSpPr txBox="1">
            <a:spLocks noGrp="1"/>
          </p:cNvSpPr>
          <p:nvPr>
            <p:ph type="subTitle" idx="6"/>
          </p:nvPr>
        </p:nvSpPr>
        <p:spPr>
          <a:xfrm>
            <a:off x="33613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3" name="Google Shape;493;p33"/>
          <p:cNvSpPr txBox="1">
            <a:spLocks noGrp="1"/>
          </p:cNvSpPr>
          <p:nvPr>
            <p:ph type="subTitle" idx="7"/>
          </p:nvPr>
        </p:nvSpPr>
        <p:spPr>
          <a:xfrm>
            <a:off x="6066450" y="2254434"/>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4" name="Google Shape;494;p33"/>
          <p:cNvSpPr txBox="1">
            <a:spLocks noGrp="1"/>
          </p:cNvSpPr>
          <p:nvPr>
            <p:ph type="subTitle" idx="8"/>
          </p:nvPr>
        </p:nvSpPr>
        <p:spPr>
          <a:xfrm>
            <a:off x="60664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5" name="Google Shape;495;p33"/>
          <p:cNvSpPr txBox="1">
            <a:spLocks noGrp="1"/>
          </p:cNvSpPr>
          <p:nvPr>
            <p:ph type="subTitle" idx="9"/>
          </p:nvPr>
        </p:nvSpPr>
        <p:spPr>
          <a:xfrm>
            <a:off x="656250" y="2275447"/>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6" name="Google Shape;496;p33"/>
          <p:cNvSpPr txBox="1">
            <a:spLocks noGrp="1"/>
          </p:cNvSpPr>
          <p:nvPr>
            <p:ph type="subTitle" idx="13"/>
          </p:nvPr>
        </p:nvSpPr>
        <p:spPr>
          <a:xfrm>
            <a:off x="6562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7" name="Google Shape;497;p33"/>
          <p:cNvSpPr txBox="1">
            <a:spLocks noGrp="1"/>
          </p:cNvSpPr>
          <p:nvPr>
            <p:ph type="subTitle" idx="14"/>
          </p:nvPr>
        </p:nvSpPr>
        <p:spPr>
          <a:xfrm>
            <a:off x="33613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33"/>
          <p:cNvSpPr txBox="1">
            <a:spLocks noGrp="1"/>
          </p:cNvSpPr>
          <p:nvPr>
            <p:ph type="subTitle" idx="15"/>
          </p:nvPr>
        </p:nvSpPr>
        <p:spPr>
          <a:xfrm>
            <a:off x="60664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9" name="Google Shape;499;p33"/>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6">
  <p:cSld name="CUSTOM_21">
    <p:spTree>
      <p:nvGrpSpPr>
        <p:cNvPr id="1"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4"/>
          <p:cNvSpPr txBox="1">
            <a:spLocks noGrp="1"/>
          </p:cNvSpPr>
          <p:nvPr>
            <p:ph type="title"/>
          </p:nvPr>
        </p:nvSpPr>
        <p:spPr>
          <a:xfrm>
            <a:off x="1067275" y="445025"/>
            <a:ext cx="7009500" cy="10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CUSTOM_22">
    <p:spTree>
      <p:nvGrpSpPr>
        <p:cNvPr id="1"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txBox="1">
            <a:spLocks noGrp="1"/>
          </p:cNvSpPr>
          <p:nvPr>
            <p:ph type="title" hasCustomPrompt="1"/>
          </p:nvPr>
        </p:nvSpPr>
        <p:spPr>
          <a:xfrm>
            <a:off x="4428825" y="1297544"/>
            <a:ext cx="3673800" cy="9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9" name="Google Shape;50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10" name="Google Shape;510;p35"/>
          <p:cNvSpPr txBox="1">
            <a:spLocks noGrp="1"/>
          </p:cNvSpPr>
          <p:nvPr>
            <p:ph type="subTitle" idx="1"/>
          </p:nvPr>
        </p:nvSpPr>
        <p:spPr>
          <a:xfrm>
            <a:off x="5628075" y="2277569"/>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1" name="Google Shape;511;p35"/>
          <p:cNvSpPr txBox="1">
            <a:spLocks noGrp="1"/>
          </p:cNvSpPr>
          <p:nvPr>
            <p:ph type="subTitle" idx="2"/>
          </p:nvPr>
        </p:nvSpPr>
        <p:spPr>
          <a:xfrm>
            <a:off x="6628963" y="3756663"/>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2" name="Google Shape;512;p35"/>
          <p:cNvSpPr txBox="1">
            <a:spLocks noGrp="1"/>
          </p:cNvSpPr>
          <p:nvPr>
            <p:ph type="subTitle" idx="3"/>
          </p:nvPr>
        </p:nvSpPr>
        <p:spPr>
          <a:xfrm>
            <a:off x="4493950" y="3756675"/>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3" name="Google Shape;513;p35"/>
          <p:cNvSpPr txBox="1">
            <a:spLocks noGrp="1"/>
          </p:cNvSpPr>
          <p:nvPr>
            <p:ph type="title" idx="4"/>
          </p:nvPr>
        </p:nvSpPr>
        <p:spPr>
          <a:xfrm>
            <a:off x="723900" y="448056"/>
            <a:ext cx="2314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514" name="Google Shape;514;p35"/>
          <p:cNvSpPr txBox="1">
            <a:spLocks noGrp="1"/>
          </p:cNvSpPr>
          <p:nvPr>
            <p:ph type="title" idx="5" hasCustomPrompt="1"/>
          </p:nvPr>
        </p:nvSpPr>
        <p:spPr>
          <a:xfrm>
            <a:off x="6227110" y="29687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5" name="Google Shape;515;p35"/>
          <p:cNvSpPr txBox="1">
            <a:spLocks noGrp="1"/>
          </p:cNvSpPr>
          <p:nvPr>
            <p:ph type="title" idx="6" hasCustomPrompt="1"/>
          </p:nvPr>
        </p:nvSpPr>
        <p:spPr>
          <a:xfrm>
            <a:off x="4037625" y="29686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right text">
  <p:cSld name="CUSTOM_23">
    <p:spTree>
      <p:nvGrpSpPr>
        <p:cNvPr id="1"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txBox="1">
            <a:spLocks noGrp="1"/>
          </p:cNvSpPr>
          <p:nvPr>
            <p:ph type="title"/>
          </p:nvPr>
        </p:nvSpPr>
        <p:spPr>
          <a:xfrm>
            <a:off x="5061850" y="1584300"/>
            <a:ext cx="3396300" cy="86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9" name="Google Shape;519;p36"/>
          <p:cNvSpPr txBox="1">
            <a:spLocks noGrp="1"/>
          </p:cNvSpPr>
          <p:nvPr>
            <p:ph type="subTitle" idx="1"/>
          </p:nvPr>
        </p:nvSpPr>
        <p:spPr>
          <a:xfrm>
            <a:off x="5061850" y="2313875"/>
            <a:ext cx="2904900" cy="11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left text 2">
  <p:cSld name="CUSTOM_24">
    <p:spTree>
      <p:nvGrpSpPr>
        <p:cNvPr id="1" name="Shape 520"/>
        <p:cNvGrpSpPr/>
        <p:nvPr/>
      </p:nvGrpSpPr>
      <p:grpSpPr>
        <a:xfrm>
          <a:off x="0" y="0"/>
          <a:ext cx="0" cy="0"/>
          <a:chOff x="0" y="0"/>
          <a:chExt cx="0" cy="0"/>
        </a:xfrm>
      </p:grpSpPr>
      <p:sp>
        <p:nvSpPr>
          <p:cNvPr id="521" name="Google Shape;521;p37"/>
          <p:cNvSpPr/>
          <p:nvPr/>
        </p:nvSpPr>
        <p:spPr>
          <a:xfrm rot="-277656" flipH="1">
            <a:off x="-6329208" y="-4642393"/>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txBox="1">
            <a:spLocks noGrp="1"/>
          </p:cNvSpPr>
          <p:nvPr>
            <p:ph type="title"/>
          </p:nvPr>
        </p:nvSpPr>
        <p:spPr>
          <a:xfrm>
            <a:off x="723900" y="1584300"/>
            <a:ext cx="2962800" cy="86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3" name="Google Shape;523;p37"/>
          <p:cNvSpPr txBox="1">
            <a:spLocks noGrp="1"/>
          </p:cNvSpPr>
          <p:nvPr>
            <p:ph type="subTitle" idx="1"/>
          </p:nvPr>
        </p:nvSpPr>
        <p:spPr>
          <a:xfrm>
            <a:off x="723900" y="2316851"/>
            <a:ext cx="2962800" cy="11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52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25"/>
        <p:cNvGrpSpPr/>
        <p:nvPr/>
      </p:nvGrpSpPr>
      <p:grpSpPr>
        <a:xfrm>
          <a:off x="0" y="0"/>
          <a:ext cx="0" cy="0"/>
          <a:chOff x="0" y="0"/>
          <a:chExt cx="0" cy="0"/>
        </a:xfrm>
      </p:grpSpPr>
      <p:cxnSp>
        <p:nvCxnSpPr>
          <p:cNvPr id="526" name="Google Shape;526;p3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527" name="Google Shape;527;p39"/>
          <p:cNvSpPr txBox="1">
            <a:spLocks noGrp="1"/>
          </p:cNvSpPr>
          <p:nvPr>
            <p:ph type="title"/>
          </p:nvPr>
        </p:nvSpPr>
        <p:spPr>
          <a:xfrm>
            <a:off x="387900" y="458025"/>
            <a:ext cx="8368200" cy="686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8" name="Google Shape;528;p3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29" name="Google Shape;52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4597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51649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1579838"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4"/>
          </p:nvPr>
        </p:nvSpPr>
        <p:spPr>
          <a:xfrm>
            <a:off x="5285063"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8087307" flipH="1">
            <a:off x="5106452" y="-301900"/>
            <a:ext cx="5990388" cy="5820772"/>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5148375" y="2076450"/>
            <a:ext cx="3393900" cy="990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1202875" y="1025725"/>
            <a:ext cx="6738300" cy="1359600"/>
          </a:xfrm>
          <a:prstGeom prst="rect">
            <a:avLst/>
          </a:prstGeom>
        </p:spPr>
        <p:txBody>
          <a:bodyPr spcFirstLastPara="1" wrap="square" lIns="91425" tIns="91425" rIns="91425" bIns="91425" anchor="t" anchorCtr="0">
            <a:noAutofit/>
          </a:bodyPr>
          <a:lstStyle>
            <a:lvl1pPr marL="457200" lvl="0" indent="-2286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2860875" y="2486020"/>
            <a:ext cx="3422100" cy="3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99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0"/>
          <p:cNvSpPr txBox="1">
            <a:spLocks noGrp="1"/>
          </p:cNvSpPr>
          <p:nvPr>
            <p:ph type="ctrTitle"/>
          </p:nvPr>
        </p:nvSpPr>
        <p:spPr>
          <a:xfrm>
            <a:off x="497525" y="177060"/>
            <a:ext cx="4410300" cy="312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Heart Transplant Outcome Prediction</a:t>
            </a:r>
            <a:endParaRPr dirty="0"/>
          </a:p>
        </p:txBody>
      </p:sp>
      <p:sp>
        <p:nvSpPr>
          <p:cNvPr id="535" name="Google Shape;535;p40"/>
          <p:cNvSpPr txBox="1">
            <a:spLocks noGrp="1"/>
          </p:cNvSpPr>
          <p:nvPr>
            <p:ph type="subTitle" idx="1"/>
          </p:nvPr>
        </p:nvSpPr>
        <p:spPr>
          <a:xfrm>
            <a:off x="497525" y="3342900"/>
            <a:ext cx="1950000" cy="8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Ashmita Gupta</a:t>
            </a:r>
            <a:endParaRPr/>
          </a:p>
          <a:p>
            <a:pPr marL="0" lvl="0" indent="0" algn="l" rtl="0">
              <a:spcBef>
                <a:spcPts val="0"/>
              </a:spcBef>
              <a:spcAft>
                <a:spcPts val="0"/>
              </a:spcAft>
              <a:buNone/>
            </a:pPr>
            <a:r>
              <a:rPr lang="en"/>
              <a:t>Bhavana Dontamsetti</a:t>
            </a:r>
            <a:endParaRPr/>
          </a:p>
          <a:p>
            <a:pPr marL="0" lvl="0" indent="0" algn="l" rtl="0">
              <a:spcBef>
                <a:spcPts val="0"/>
              </a:spcBef>
              <a:spcAft>
                <a:spcPts val="0"/>
              </a:spcAft>
              <a:buNone/>
            </a:pPr>
            <a:r>
              <a:rPr lang="en"/>
              <a:t>Neil Dhote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08D6-5E9E-3693-9428-E292552753B1}"/>
              </a:ext>
            </a:extLst>
          </p:cNvPr>
          <p:cNvSpPr>
            <a:spLocks noGrp="1"/>
          </p:cNvSpPr>
          <p:nvPr>
            <p:ph type="title"/>
          </p:nvPr>
        </p:nvSpPr>
        <p:spPr/>
        <p:txBody>
          <a:bodyPr/>
          <a:lstStyle/>
          <a:p>
            <a:r>
              <a:rPr lang="en-US" dirty="0">
                <a:solidFill>
                  <a:srgbClr val="990000"/>
                </a:solidFill>
              </a:rPr>
              <a:t>Project Overview</a:t>
            </a:r>
          </a:p>
        </p:txBody>
      </p:sp>
      <p:sp>
        <p:nvSpPr>
          <p:cNvPr id="4" name="TextBox 3">
            <a:extLst>
              <a:ext uri="{FF2B5EF4-FFF2-40B4-BE49-F238E27FC236}">
                <a16:creationId xmlns:a16="http://schemas.microsoft.com/office/drawing/2014/main" id="{DC3EA435-5E40-2E5D-0A89-A7FE89E5EA23}"/>
              </a:ext>
            </a:extLst>
          </p:cNvPr>
          <p:cNvSpPr txBox="1"/>
          <p:nvPr/>
        </p:nvSpPr>
        <p:spPr>
          <a:xfrm>
            <a:off x="268064" y="1427819"/>
            <a:ext cx="8083455" cy="2246769"/>
          </a:xfrm>
          <a:prstGeom prst="rect">
            <a:avLst/>
          </a:prstGeom>
          <a:noFill/>
        </p:spPr>
        <p:txBody>
          <a:bodyPr wrap="square">
            <a:spAutoFit/>
          </a:bodyPr>
          <a:lstStyle/>
          <a:p>
            <a:pPr marL="285750" indent="-285750">
              <a:buFont typeface="Arial" panose="020B0604020202020204" pitchFamily="34" charset="0"/>
              <a:buChar char="•"/>
            </a:pPr>
            <a:r>
              <a:rPr lang="en-US" dirty="0">
                <a:effectLst/>
                <a:latin typeface="Arial" panose="020B0604020202020204" pitchFamily="34" charset="0"/>
              </a:rPr>
              <a:t>Heart transplantation is an effective treatment option for patients with end-stage heart failure</a:t>
            </a:r>
          </a:p>
          <a:p>
            <a:endParaRPr lang="en-US" dirty="0">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Survival after heart transplantation depends on several factors, including age, sex, and donor characteristics</a:t>
            </a:r>
            <a:endParaRPr lang="en-US" dirty="0">
              <a:latin typeface="Arial" panose="020B0604020202020204" pitchFamily="34" charset="0"/>
            </a:endParaRPr>
          </a:p>
          <a:p>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In this project, we will analyze a dataset from the Stanford Heart Transplant study to understand the factors that affect the survival of heart transplant patients</a:t>
            </a:r>
            <a:endParaRPr lang="en-US" dirty="0">
              <a:latin typeface="Arial" panose="020B0604020202020204" pitchFamily="34" charset="0"/>
            </a:endParaRPr>
          </a:p>
          <a:p>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We will use machine learning algorithms to build a model to predict whether a patient</a:t>
            </a:r>
            <a:br>
              <a:rPr lang="en-US" dirty="0"/>
            </a:br>
            <a:r>
              <a:rPr lang="en-US" dirty="0">
                <a:effectLst/>
                <a:latin typeface="Arial" panose="020B0604020202020204" pitchFamily="34" charset="0"/>
              </a:rPr>
              <a:t>will survive or not after heart transplantation.</a:t>
            </a:r>
          </a:p>
        </p:txBody>
      </p:sp>
    </p:spTree>
    <p:extLst>
      <p:ext uri="{BB962C8B-B14F-4D97-AF65-F5344CB8AC3E}">
        <p14:creationId xmlns:p14="http://schemas.microsoft.com/office/powerpoint/2010/main" val="300429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a:xfrm>
            <a:off x="550214" y="349378"/>
            <a:ext cx="4982400" cy="841800"/>
          </a:xfrm>
        </p:spPr>
        <p:txBody>
          <a:bodyPr/>
          <a:lstStyle/>
          <a:p>
            <a:r>
              <a:rPr lang="en-US" dirty="0">
                <a:solidFill>
                  <a:srgbClr val="990000"/>
                </a:solidFill>
              </a:rPr>
              <a:t>Motivation</a:t>
            </a:r>
          </a:p>
        </p:txBody>
      </p:sp>
      <p:sp>
        <p:nvSpPr>
          <p:cNvPr id="3" name="Subtitle 2">
            <a:extLst>
              <a:ext uri="{FF2B5EF4-FFF2-40B4-BE49-F238E27FC236}">
                <a16:creationId xmlns:a16="http://schemas.microsoft.com/office/drawing/2014/main" id="{61F6DF67-F3B7-E3BE-8815-5E447D0EDC61}"/>
              </a:ext>
            </a:extLst>
          </p:cNvPr>
          <p:cNvSpPr>
            <a:spLocks noGrp="1"/>
          </p:cNvSpPr>
          <p:nvPr>
            <p:ph type="subTitle" idx="1"/>
          </p:nvPr>
        </p:nvSpPr>
        <p:spPr>
          <a:xfrm>
            <a:off x="433836" y="1152731"/>
            <a:ext cx="6565480" cy="2399573"/>
          </a:xfrm>
        </p:spPr>
        <p:txBody>
          <a:bodyPr/>
          <a:lstStyle/>
          <a:p>
            <a:pPr marL="285750" indent="-285750">
              <a:buFont typeface="Arial" panose="020B0604020202020204" pitchFamily="34" charset="0"/>
              <a:buChar char="•"/>
            </a:pPr>
            <a:r>
              <a:rPr lang="en-US" dirty="0">
                <a:effectLst/>
                <a:latin typeface="Arial" panose="020B0604020202020204" pitchFamily="34" charset="0"/>
              </a:rPr>
              <a:t>Given the critical scarcity of organs available for transplant (about 2,500 available every year compared to 60,000 potential recipients, achieving maximal benefit from heart transplantation depends upon improved recipient selection. </a:t>
            </a:r>
          </a:p>
          <a:p>
            <a:pPr marL="0" indent="0"/>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Thus</a:t>
            </a:r>
            <a:r>
              <a:rPr lang="en-US" dirty="0">
                <a:latin typeface="Arial" panose="020B0604020202020204" pitchFamily="34" charset="0"/>
              </a:rPr>
              <a:t>, </a:t>
            </a:r>
            <a:r>
              <a:rPr lang="en-US" dirty="0">
                <a:effectLst/>
                <a:latin typeface="Arial" panose="020B0604020202020204" pitchFamily="34" charset="0"/>
              </a:rPr>
              <a:t>accurate estimation of heart transplant outcomes can improve both informed patient consent by helping patients better understand its risks and benefits, and also aid the physicians in decision making by assessing the true patient-specific risks of the operation, rather than relying on population-wide risk assessments. </a:t>
            </a:r>
          </a:p>
          <a:p>
            <a:pPr marL="285750" indent="-285750">
              <a:buFont typeface="Arial" panose="020B0604020202020204" pitchFamily="34" charset="0"/>
              <a:buChar char="•"/>
            </a:pPr>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To this end, accurate outcome prediction of performing transplantation is extremely important</a:t>
            </a:r>
            <a:endParaRPr lang="en-US" dirty="0"/>
          </a:p>
          <a:p>
            <a:endParaRPr lang="en-US" dirty="0"/>
          </a:p>
        </p:txBody>
      </p:sp>
    </p:spTree>
    <p:extLst>
      <p:ext uri="{BB962C8B-B14F-4D97-AF65-F5344CB8AC3E}">
        <p14:creationId xmlns:p14="http://schemas.microsoft.com/office/powerpoint/2010/main" val="53402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F857-7759-0754-CC4E-7CC07814C7F0}"/>
              </a:ext>
            </a:extLst>
          </p:cNvPr>
          <p:cNvSpPr>
            <a:spLocks noGrp="1"/>
          </p:cNvSpPr>
          <p:nvPr>
            <p:ph type="title"/>
          </p:nvPr>
        </p:nvSpPr>
        <p:spPr/>
        <p:txBody>
          <a:bodyPr/>
          <a:lstStyle/>
          <a:p>
            <a:r>
              <a:rPr lang="en-US" dirty="0">
                <a:solidFill>
                  <a:srgbClr val="990000"/>
                </a:solidFill>
              </a:rPr>
              <a:t>Data</a:t>
            </a:r>
            <a:r>
              <a:rPr lang="en-US" dirty="0"/>
              <a:t> </a:t>
            </a:r>
            <a:r>
              <a:rPr lang="en-US" dirty="0">
                <a:solidFill>
                  <a:srgbClr val="990000"/>
                </a:solidFill>
              </a:rPr>
              <a:t>Flow</a:t>
            </a:r>
          </a:p>
        </p:txBody>
      </p:sp>
      <p:pic>
        <p:nvPicPr>
          <p:cNvPr id="4" name="Google Shape;545;p42">
            <a:extLst>
              <a:ext uri="{FF2B5EF4-FFF2-40B4-BE49-F238E27FC236}">
                <a16:creationId xmlns:a16="http://schemas.microsoft.com/office/drawing/2014/main" id="{A72DAF2C-6B88-A8BB-601D-66C75B06FD66}"/>
              </a:ext>
            </a:extLst>
          </p:cNvPr>
          <p:cNvPicPr preferRelativeResize="0"/>
          <p:nvPr/>
        </p:nvPicPr>
        <p:blipFill>
          <a:blip r:embed="rId2">
            <a:alphaModFix/>
          </a:blip>
          <a:stretch>
            <a:fillRect/>
          </a:stretch>
        </p:blipFill>
        <p:spPr>
          <a:xfrm>
            <a:off x="-176515" y="1424608"/>
            <a:ext cx="8839200" cy="1458744"/>
          </a:xfrm>
          <a:prstGeom prst="rect">
            <a:avLst/>
          </a:prstGeom>
          <a:noFill/>
          <a:ln>
            <a:noFill/>
          </a:ln>
        </p:spPr>
      </p:pic>
      <p:pic>
        <p:nvPicPr>
          <p:cNvPr id="5" name="Google Shape;546;p42">
            <a:extLst>
              <a:ext uri="{FF2B5EF4-FFF2-40B4-BE49-F238E27FC236}">
                <a16:creationId xmlns:a16="http://schemas.microsoft.com/office/drawing/2014/main" id="{FBE4E7C0-3188-E065-1DDA-6BE96DE9E868}"/>
              </a:ext>
            </a:extLst>
          </p:cNvPr>
          <p:cNvPicPr preferRelativeResize="0"/>
          <p:nvPr/>
        </p:nvPicPr>
        <p:blipFill>
          <a:blip r:embed="rId3">
            <a:alphaModFix/>
          </a:blip>
          <a:stretch>
            <a:fillRect/>
          </a:stretch>
        </p:blipFill>
        <p:spPr>
          <a:xfrm>
            <a:off x="1315235" y="3378308"/>
            <a:ext cx="6114325" cy="1505300"/>
          </a:xfrm>
          <a:prstGeom prst="rect">
            <a:avLst/>
          </a:prstGeom>
          <a:noFill/>
          <a:ln>
            <a:noFill/>
          </a:ln>
        </p:spPr>
      </p:pic>
    </p:spTree>
    <p:extLst>
      <p:ext uri="{BB962C8B-B14F-4D97-AF65-F5344CB8AC3E}">
        <p14:creationId xmlns:p14="http://schemas.microsoft.com/office/powerpoint/2010/main" val="400012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8292-53C0-5533-A89E-A0555BB48D62}"/>
              </a:ext>
            </a:extLst>
          </p:cNvPr>
          <p:cNvSpPr>
            <a:spLocks noGrp="1"/>
          </p:cNvSpPr>
          <p:nvPr>
            <p:ph type="title"/>
          </p:nvPr>
        </p:nvSpPr>
        <p:spPr/>
        <p:txBody>
          <a:bodyPr/>
          <a:lstStyle/>
          <a:p>
            <a:r>
              <a:rPr lang="en-US" dirty="0">
                <a:solidFill>
                  <a:srgbClr val="990000"/>
                </a:solidFill>
              </a:rPr>
              <a:t>Brief Overview of Data</a:t>
            </a:r>
          </a:p>
        </p:txBody>
      </p:sp>
      <p:sp>
        <p:nvSpPr>
          <p:cNvPr id="4" name="Rectangle 3">
            <a:extLst>
              <a:ext uri="{FF2B5EF4-FFF2-40B4-BE49-F238E27FC236}">
                <a16:creationId xmlns:a16="http://schemas.microsoft.com/office/drawing/2014/main" id="{A3F848A8-0A76-5CA0-DD10-6FD78830400C}"/>
              </a:ext>
            </a:extLst>
          </p:cNvPr>
          <p:cNvSpPr/>
          <p:nvPr/>
        </p:nvSpPr>
        <p:spPr>
          <a:xfrm>
            <a:off x="448680" y="1140087"/>
            <a:ext cx="2249083" cy="3908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b="1" dirty="0" err="1">
                <a:solidFill>
                  <a:schemeClr val="bg2"/>
                </a:solidFill>
              </a:rPr>
              <a:t>Stanford_heart_transplant</a:t>
            </a:r>
            <a:endParaRPr lang="en-US" sz="1200" b="1" dirty="0">
              <a:solidFill>
                <a:schemeClr val="bg2"/>
              </a:solidFill>
            </a:endParaRPr>
          </a:p>
          <a:p>
            <a:pPr lvl="0"/>
            <a:endParaRPr lang="en-US" sz="1100" b="1" dirty="0">
              <a:solidFill>
                <a:schemeClr val="bg2"/>
              </a:solidFill>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The dataset contains information about 103 patients who received heart transplants at Stanford University Hospital between 1968 and 1977. </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Id</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Acceptyear</a:t>
            </a:r>
            <a:endParaRPr lang="en-US" sz="1100" dirty="0">
              <a:solidFill>
                <a:schemeClr val="bg2"/>
              </a:solidFill>
              <a:effectLst/>
              <a:latin typeface="Arial" panose="020B0604020202020204" pitchFamily="34" charset="0"/>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age</a:t>
            </a:r>
            <a:endParaRPr lang="en-US" sz="1100" dirty="0">
              <a:solidFill>
                <a:schemeClr val="bg2"/>
              </a:solidFill>
              <a:latin typeface="Arial" panose="020B0604020202020204" pitchFamily="34" charset="0"/>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survived: died or alive</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Survtime</a:t>
            </a:r>
            <a:endParaRPr lang="en-US" sz="1100" dirty="0">
              <a:solidFill>
                <a:schemeClr val="bg2"/>
              </a:solidFill>
              <a:effectLst/>
              <a:latin typeface="Arial" panose="020B0604020202020204" pitchFamily="34" charset="0"/>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prior: no prior transplant or prior transplant</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transplant: control or treatment</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wait: the number of days the patient was on the waiting list before being accepted into the transplant program</a:t>
            </a:r>
            <a:endParaRPr lang="en-US" sz="1100" dirty="0">
              <a:solidFill>
                <a:schemeClr val="bg2"/>
              </a:solidFill>
            </a:endParaRPr>
          </a:p>
        </p:txBody>
      </p:sp>
      <p:sp>
        <p:nvSpPr>
          <p:cNvPr id="6" name="Rectangle 5">
            <a:extLst>
              <a:ext uri="{FF2B5EF4-FFF2-40B4-BE49-F238E27FC236}">
                <a16:creationId xmlns:a16="http://schemas.microsoft.com/office/drawing/2014/main" id="{129EAD28-EC4C-E655-B628-ED06EEF9637D}"/>
              </a:ext>
            </a:extLst>
          </p:cNvPr>
          <p:cNvSpPr/>
          <p:nvPr/>
        </p:nvSpPr>
        <p:spPr>
          <a:xfrm>
            <a:off x="3162535" y="1117366"/>
            <a:ext cx="2249083" cy="38635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b="1" dirty="0">
                <a:solidFill>
                  <a:schemeClr val="bg2"/>
                </a:solidFill>
              </a:rPr>
              <a:t>JASA</a:t>
            </a:r>
          </a:p>
          <a:p>
            <a:pPr lvl="0"/>
            <a:endParaRPr lang="en-US" sz="1200" b="1" dirty="0">
              <a:solidFill>
                <a:schemeClr val="bg2"/>
              </a:solidFill>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The dataset contains information from </a:t>
            </a:r>
            <a:r>
              <a:rPr lang="en-US" sz="1100" dirty="0">
                <a:solidFill>
                  <a:schemeClr val="bg2"/>
                </a:solidFill>
                <a:latin typeface="Arial" panose="020B0604020202020204" pitchFamily="34" charset="0"/>
              </a:rPr>
              <a:t>the American Statistical Association Data (JASA)</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birth.dt</a:t>
            </a:r>
            <a:r>
              <a:rPr lang="en-US" sz="1100" dirty="0">
                <a:solidFill>
                  <a:schemeClr val="bg2"/>
                </a:solidFill>
                <a:effectLst/>
                <a:latin typeface="Arial" panose="020B0604020202020204" pitchFamily="34" charset="0"/>
              </a:rPr>
              <a:t>: birth date of patient</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accept.dt</a:t>
            </a:r>
            <a:r>
              <a:rPr lang="en-US" sz="1100" dirty="0">
                <a:solidFill>
                  <a:schemeClr val="bg2"/>
                </a:solidFill>
                <a:effectLst/>
                <a:latin typeface="Arial" panose="020B0604020202020204" pitchFamily="34" charset="0"/>
              </a:rPr>
              <a:t>: acceptance into program</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tx.date</a:t>
            </a:r>
            <a:r>
              <a:rPr lang="en-US" sz="1100" dirty="0">
                <a:solidFill>
                  <a:schemeClr val="bg2"/>
                </a:solidFill>
                <a:effectLst/>
                <a:latin typeface="Arial" panose="020B0604020202020204" pitchFamily="34" charset="0"/>
              </a:rPr>
              <a:t>: transplant date</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fu.date</a:t>
            </a:r>
            <a:r>
              <a:rPr lang="en-US" sz="1100" dirty="0">
                <a:solidFill>
                  <a:schemeClr val="bg2"/>
                </a:solidFill>
                <a:effectLst/>
                <a:latin typeface="Arial" panose="020B0604020202020204" pitchFamily="34" charset="0"/>
              </a:rPr>
              <a:t>: end of </a:t>
            </a:r>
            <a:r>
              <a:rPr lang="en-US" sz="1100" dirty="0" err="1">
                <a:solidFill>
                  <a:schemeClr val="bg2"/>
                </a:solidFill>
                <a:effectLst/>
                <a:latin typeface="Arial" panose="020B0604020202020204" pitchFamily="34" charset="0"/>
              </a:rPr>
              <a:t>followup</a:t>
            </a:r>
            <a:endParaRPr lang="en-US" sz="1100" dirty="0">
              <a:solidFill>
                <a:schemeClr val="bg2"/>
              </a:solidFill>
              <a:effectLst/>
              <a:latin typeface="Arial" panose="020B0604020202020204" pitchFamily="34" charset="0"/>
            </a:endParaRP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fustat</a:t>
            </a:r>
            <a:r>
              <a:rPr lang="en-US" sz="1100" dirty="0">
                <a:solidFill>
                  <a:schemeClr val="bg2"/>
                </a:solidFill>
                <a:effectLst/>
                <a:latin typeface="Arial" panose="020B0604020202020204" pitchFamily="34" charset="0"/>
              </a:rPr>
              <a:t>: dead or alive</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surgery: prior bypass surgery</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age: age (in years)</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futime</a:t>
            </a:r>
            <a:r>
              <a:rPr lang="en-US" sz="1100" dirty="0">
                <a:solidFill>
                  <a:schemeClr val="bg2"/>
                </a:solidFill>
                <a:effectLst/>
                <a:latin typeface="Arial" panose="020B0604020202020204" pitchFamily="34" charset="0"/>
              </a:rPr>
              <a:t>: </a:t>
            </a:r>
            <a:r>
              <a:rPr lang="en-US" sz="1100" dirty="0" err="1">
                <a:solidFill>
                  <a:schemeClr val="bg2"/>
                </a:solidFill>
                <a:effectLst/>
                <a:latin typeface="Arial" panose="020B0604020202020204" pitchFamily="34" charset="0"/>
              </a:rPr>
              <a:t>followup</a:t>
            </a:r>
            <a:r>
              <a:rPr lang="en-US" sz="1100" dirty="0">
                <a:solidFill>
                  <a:schemeClr val="bg2"/>
                </a:solidFill>
                <a:effectLst/>
                <a:latin typeface="Arial" panose="020B0604020202020204" pitchFamily="34" charset="0"/>
              </a:rPr>
              <a:t> time</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wait.time</a:t>
            </a:r>
            <a:r>
              <a:rPr lang="en-US" sz="1100" dirty="0">
                <a:solidFill>
                  <a:schemeClr val="bg2"/>
                </a:solidFill>
                <a:effectLst/>
                <a:latin typeface="Arial" panose="020B0604020202020204" pitchFamily="34" charset="0"/>
              </a:rPr>
              <a:t>: time before transplant</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transplant: transplant indicator</a:t>
            </a:r>
          </a:p>
          <a:p>
            <a:pPr marL="171450" lvl="0" indent="-171450">
              <a:buFont typeface="Arial" panose="020B0604020202020204" pitchFamily="34" charset="0"/>
              <a:buChar char="•"/>
            </a:pPr>
            <a:endParaRPr lang="en-US" sz="1200" dirty="0">
              <a:solidFill>
                <a:schemeClr val="bg2"/>
              </a:solidFill>
              <a:latin typeface="Arial" panose="020B0604020202020204" pitchFamily="34" charset="0"/>
            </a:endParaRPr>
          </a:p>
        </p:txBody>
      </p:sp>
      <p:sp>
        <p:nvSpPr>
          <p:cNvPr id="7" name="Rectangle 6">
            <a:extLst>
              <a:ext uri="{FF2B5EF4-FFF2-40B4-BE49-F238E27FC236}">
                <a16:creationId xmlns:a16="http://schemas.microsoft.com/office/drawing/2014/main" id="{1902CC3E-FB27-686D-EBEF-6DD98F86F079}"/>
              </a:ext>
            </a:extLst>
          </p:cNvPr>
          <p:cNvSpPr/>
          <p:nvPr/>
        </p:nvSpPr>
        <p:spPr>
          <a:xfrm>
            <a:off x="5989981" y="1117366"/>
            <a:ext cx="2249083" cy="3789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algn="l" rtl="0" fontAlgn="ctr">
              <a:spcBef>
                <a:spcPts val="0"/>
              </a:spcBef>
              <a:spcAft>
                <a:spcPts val="0"/>
              </a:spcAft>
            </a:pPr>
            <a:endParaRPr lang="en-US" sz="1200" b="1" dirty="0">
              <a:solidFill>
                <a:schemeClr val="bg2"/>
              </a:solidFill>
            </a:endParaRPr>
          </a:p>
          <a:p>
            <a:pPr marR="0" algn="l" rtl="0" fontAlgn="ctr">
              <a:spcBef>
                <a:spcPts val="0"/>
              </a:spcBef>
              <a:spcAft>
                <a:spcPts val="0"/>
              </a:spcAft>
            </a:pPr>
            <a:r>
              <a:rPr lang="en-US" sz="1200" b="1" dirty="0">
                <a:solidFill>
                  <a:schemeClr val="bg2"/>
                </a:solidFill>
              </a:rPr>
              <a:t>Heart</a:t>
            </a:r>
          </a:p>
          <a:p>
            <a:pPr marR="0" algn="l" rtl="0" fontAlgn="ctr">
              <a:spcBef>
                <a:spcPts val="0"/>
              </a:spcBef>
              <a:spcAft>
                <a:spcPts val="0"/>
              </a:spcAft>
            </a:pPr>
            <a:r>
              <a:rPr lang="en-US" sz="1200" b="1" dirty="0">
                <a:solidFill>
                  <a:schemeClr val="bg2"/>
                </a:solidFill>
              </a:rPr>
              <a:t> </a:t>
            </a: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start, stop: Entry and exit time and status for this interval of time</a:t>
            </a:r>
          </a:p>
          <a:p>
            <a:pPr marL="171450" marR="0" indent="-171450" algn="l" rtl="0" fontAlgn="ctr">
              <a:spcBef>
                <a:spcPts val="0"/>
              </a:spcBef>
              <a:spcAft>
                <a:spcPts val="0"/>
              </a:spcAft>
              <a:buFont typeface="Arial" panose="020B0604020202020204" pitchFamily="34" charset="0"/>
              <a:buChar char="•"/>
            </a:pPr>
            <a:r>
              <a:rPr lang="en-US" sz="1100" dirty="0">
                <a:solidFill>
                  <a:srgbClr val="263238"/>
                </a:solidFill>
                <a:latin typeface="Arial" panose="020B0604020202020204" pitchFamily="34" charset="0"/>
              </a:rPr>
              <a:t>Event: Survived or not</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age:</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year:</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year of acceptance (in years after 1 Nov 1967)</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surgery:</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prior bypass surgery 1=yes</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transplant: </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received transplant 1=yes</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id:</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patient id</a:t>
            </a:r>
            <a:endParaRPr lang="en-US" sz="1100" b="0" i="0" u="none" strike="noStrike" dirty="0">
              <a:effectLst/>
              <a:latin typeface="Arial" panose="020B0604020202020204" pitchFamily="34" charset="0"/>
            </a:endParaRPr>
          </a:p>
        </p:txBody>
      </p:sp>
    </p:spTree>
    <p:extLst>
      <p:ext uri="{BB962C8B-B14F-4D97-AF65-F5344CB8AC3E}">
        <p14:creationId xmlns:p14="http://schemas.microsoft.com/office/powerpoint/2010/main" val="135231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8292-53C0-5533-A89E-A0555BB48D62}"/>
              </a:ext>
            </a:extLst>
          </p:cNvPr>
          <p:cNvSpPr>
            <a:spLocks noGrp="1"/>
          </p:cNvSpPr>
          <p:nvPr>
            <p:ph type="title"/>
          </p:nvPr>
        </p:nvSpPr>
        <p:spPr/>
        <p:txBody>
          <a:bodyPr/>
          <a:lstStyle/>
          <a:p>
            <a:r>
              <a:rPr lang="en-US" dirty="0">
                <a:solidFill>
                  <a:srgbClr val="990000"/>
                </a:solidFill>
              </a:rPr>
              <a:t>Data Pre-Processing</a:t>
            </a:r>
          </a:p>
        </p:txBody>
      </p:sp>
    </p:spTree>
    <p:extLst>
      <p:ext uri="{BB962C8B-B14F-4D97-AF65-F5344CB8AC3E}">
        <p14:creationId xmlns:p14="http://schemas.microsoft.com/office/powerpoint/2010/main" val="3298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a:xfrm>
            <a:off x="550214" y="349378"/>
            <a:ext cx="4982400" cy="841800"/>
          </a:xfrm>
        </p:spPr>
        <p:txBody>
          <a:bodyPr/>
          <a:lstStyle/>
          <a:p>
            <a:r>
              <a:rPr lang="en-US" sz="2400" dirty="0">
                <a:solidFill>
                  <a:srgbClr val="990000"/>
                </a:solidFill>
              </a:rPr>
              <a:t>Modelling: Logistic Regression</a:t>
            </a:r>
          </a:p>
        </p:txBody>
      </p:sp>
      <p:sp>
        <p:nvSpPr>
          <p:cNvPr id="3" name="Subtitle 2">
            <a:extLst>
              <a:ext uri="{FF2B5EF4-FFF2-40B4-BE49-F238E27FC236}">
                <a16:creationId xmlns:a16="http://schemas.microsoft.com/office/drawing/2014/main" id="{61F6DF67-F3B7-E3BE-8815-5E447D0EDC61}"/>
              </a:ext>
            </a:extLst>
          </p:cNvPr>
          <p:cNvSpPr>
            <a:spLocks noGrp="1"/>
          </p:cNvSpPr>
          <p:nvPr>
            <p:ph type="subTitle" idx="1"/>
          </p:nvPr>
        </p:nvSpPr>
        <p:spPr>
          <a:xfrm>
            <a:off x="433836" y="1152731"/>
            <a:ext cx="6565480" cy="2399573"/>
          </a:xfrm>
        </p:spPr>
        <p:txBody>
          <a:bodyPr/>
          <a:lstStyle/>
          <a:p>
            <a:endParaRPr lang="en-US" dirty="0"/>
          </a:p>
        </p:txBody>
      </p:sp>
    </p:spTree>
    <p:extLst>
      <p:ext uri="{BB962C8B-B14F-4D97-AF65-F5344CB8AC3E}">
        <p14:creationId xmlns:p14="http://schemas.microsoft.com/office/powerpoint/2010/main" val="153185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p:txBody>
          <a:bodyPr/>
          <a:lstStyle/>
          <a:p>
            <a:r>
              <a:rPr lang="en-US" sz="2400" dirty="0">
                <a:solidFill>
                  <a:srgbClr val="990000"/>
                </a:solidFill>
              </a:rPr>
              <a:t>Modelling: Support Vector Machine</a:t>
            </a:r>
          </a:p>
        </p:txBody>
      </p:sp>
    </p:spTree>
    <p:extLst>
      <p:ext uri="{BB962C8B-B14F-4D97-AF65-F5344CB8AC3E}">
        <p14:creationId xmlns:p14="http://schemas.microsoft.com/office/powerpoint/2010/main" val="322337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p:txBody>
          <a:bodyPr/>
          <a:lstStyle/>
          <a:p>
            <a:r>
              <a:rPr lang="en-US" sz="2400" dirty="0">
                <a:solidFill>
                  <a:srgbClr val="990000"/>
                </a:solidFill>
              </a:rPr>
              <a:t>Heart Transplant Survival Application</a:t>
            </a:r>
          </a:p>
        </p:txBody>
      </p:sp>
    </p:spTree>
    <p:extLst>
      <p:ext uri="{BB962C8B-B14F-4D97-AF65-F5344CB8AC3E}">
        <p14:creationId xmlns:p14="http://schemas.microsoft.com/office/powerpoint/2010/main" val="3899677629"/>
      </p:ext>
    </p:extLst>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408</Words>
  <Application>Microsoft Office PowerPoint</Application>
  <PresentationFormat>On-screen Show (16:9)</PresentationFormat>
  <Paragraphs>58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Fredoka One</vt:lpstr>
      <vt:lpstr>Raleway</vt:lpstr>
      <vt:lpstr>Retato Slideshow by Slidesgo</vt:lpstr>
      <vt:lpstr>Heart Transplant Outcome Prediction</vt:lpstr>
      <vt:lpstr>Project Overview</vt:lpstr>
      <vt:lpstr>Motivation</vt:lpstr>
      <vt:lpstr>Data Flow</vt:lpstr>
      <vt:lpstr>Brief Overview of Data</vt:lpstr>
      <vt:lpstr>Data Pre-Processing</vt:lpstr>
      <vt:lpstr>Modelling: Logistic Regression</vt:lpstr>
      <vt:lpstr>Modelling: Support Vector Machine</vt:lpstr>
      <vt:lpstr>Heart Transplant Survival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Transplant Outcome Prediction</dc:title>
  <dc:creator>Ashmita Gupta</dc:creator>
  <cp:lastModifiedBy>Ashmita Gupta</cp:lastModifiedBy>
  <cp:revision>2</cp:revision>
  <dcterms:modified xsi:type="dcterms:W3CDTF">2024-01-26T03:24:15Z</dcterms:modified>
</cp:coreProperties>
</file>