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66" d="100"/>
          <a:sy n="66" d="100"/>
        </p:scale>
        <p:origin x="13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1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8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4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4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7520-9CCC-4FD5-9D08-A9F0D4835DB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978D-A2CE-49E2-A9A1-20D8E842D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7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421" y="5966531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197" y="5814722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763000" y="64214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852617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152223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8031" y="1388766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Computer Science &amp; Engineering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V="1">
            <a:off x="9829797" y="5246736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6881359" y="5932297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85780" y="595638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TextBox 52"/>
          <p:cNvSpPr txBox="1">
            <a:spLocks noChangeArrowheads="1"/>
          </p:cNvSpPr>
          <p:nvPr/>
        </p:nvSpPr>
        <p:spPr bwMode="auto">
          <a:xfrm>
            <a:off x="443345" y="5926893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1657138" y="355805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latin typeface="Arial Black" pitchFamily="34" charset="0"/>
              </a:rPr>
              <a:t>A Tank Game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/>
        </p:nvSpPr>
        <p:spPr>
          <a:xfrm>
            <a:off x="8610600" y="62690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TextBox 4"/>
          <p:cNvSpPr txBox="1"/>
          <p:nvPr/>
        </p:nvSpPr>
        <p:spPr>
          <a:xfrm>
            <a:off x="1856200" y="4626181"/>
            <a:ext cx="270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Submitted by: </a:t>
            </a:r>
          </a:p>
          <a:p>
            <a:r>
              <a:rPr lang="en-US" sz="1400" dirty="0" smtClean="0"/>
              <a:t>Ashmit Bhardwaj: 22BCG10045</a:t>
            </a:r>
          </a:p>
          <a:p>
            <a:r>
              <a:rPr lang="en-US" sz="1400" dirty="0" err="1" smtClean="0"/>
              <a:t>Albin</a:t>
            </a:r>
            <a:r>
              <a:rPr lang="en-US" sz="1400" dirty="0" smtClean="0"/>
              <a:t> John:             22BCG10008</a:t>
            </a:r>
          </a:p>
          <a:p>
            <a:r>
              <a:rPr lang="en-US" sz="1400" dirty="0" err="1" smtClean="0"/>
              <a:t>Pulkeet</a:t>
            </a:r>
            <a:r>
              <a:rPr lang="en-US" sz="1400" dirty="0" smtClean="0"/>
              <a:t> Singh:       22BCG10011   </a:t>
            </a:r>
          </a:p>
          <a:p>
            <a:r>
              <a:rPr lang="en-US" sz="1400" dirty="0" err="1" smtClean="0"/>
              <a:t>Ayush</a:t>
            </a:r>
            <a:r>
              <a:rPr lang="en-US" sz="1400" dirty="0" smtClean="0"/>
              <a:t> John:           22BCG10051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7" name="TextBox 5"/>
          <p:cNvSpPr txBox="1"/>
          <p:nvPr/>
        </p:nvSpPr>
        <p:spPr>
          <a:xfrm>
            <a:off x="7681250" y="4638392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smtClean="0"/>
              <a:t>Harun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66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Outputs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9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/>
        </p:nvSpPr>
        <p:spPr>
          <a:xfrm>
            <a:off x="861938" y="250826"/>
            <a:ext cx="10515600" cy="97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14462" y="1473920"/>
            <a:ext cx="10515600" cy="4952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/>
        </p:nvSpPr>
        <p:spPr>
          <a:xfrm>
            <a:off x="8586862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This project named “A Tank Fight Game” is an ambitious project is aimed towards creating a tank fight game as the name specified with multiple game mechanics that many of the previous games have used, like capturing, destroying, shooting, and many other mechanics.</a:t>
            </a:r>
          </a:p>
          <a:p>
            <a:pPr marL="0" indent="0">
              <a:buNone/>
            </a:pPr>
            <a:r>
              <a:rPr lang="en-US" dirty="0" smtClean="0"/>
              <a:t>This project encapsulates the essence of strategic gameplay, presenting players with the challenge of navigating a tank through a maze like village to capture the central military stronghold. Drawing inspiration from the harsh realities of desolation, the dynamic environment provides a canvas for intense tank battles against a variety of enemy units, ranging from infantry to strategically positioned snipers.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1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96" y="634314"/>
            <a:ext cx="6417274" cy="5923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project isn't just another tank-based game, it's an immersive experience that unfolds within the intricate puzzle of a village. We've set out to create a game that not only challenges your gaming skills but also immerses you in a environment, exploring the delicate balance between realism and entertainment.</a:t>
            </a:r>
          </a:p>
          <a:p>
            <a:pPr marL="0" indent="0">
              <a:buNone/>
            </a:pPr>
            <a:r>
              <a:rPr lang="en-US" dirty="0" smtClean="0"/>
              <a:t>In a sea of games, This project distinguishes itself by adding depth to the tank-based shooter genre. We're not looking to redefine, we're here to enhance and enrich. It's an immersive experience, a puzzle waiting to be solved, and a narrative waiting to be crafted by you, the player.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75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3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of Work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Goals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prstDash val="dash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Create an engaging tank fight game in Unity.</a:t>
            </a:r>
          </a:p>
          <a:p>
            <a:r>
              <a:rPr lang="en-US" dirty="0" smtClean="0">
                <a:effectLst/>
              </a:rPr>
              <a:t>Design a desert village environment for the game.</a:t>
            </a:r>
          </a:p>
          <a:p>
            <a:r>
              <a:rPr lang="en-US" dirty="0" smtClean="0">
                <a:effectLst/>
              </a:rPr>
              <a:t>Implement challenging army units for the player to face.</a:t>
            </a:r>
          </a:p>
          <a:p>
            <a:r>
              <a:rPr lang="en-US" dirty="0" smtClean="0">
                <a:effectLst/>
              </a:rPr>
              <a:t>Develop a base camp for the player to destroy.</a:t>
            </a:r>
          </a:p>
          <a:p>
            <a:r>
              <a:rPr lang="en-US" dirty="0" smtClean="0">
                <a:effectLst/>
              </a:rPr>
              <a:t>Design network towers as obstacles for the player to overcome.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Targets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Complete the game development within the specified timeline.</a:t>
            </a:r>
          </a:p>
          <a:p>
            <a:r>
              <a:rPr lang="en-US" dirty="0" smtClean="0">
                <a:effectLst/>
              </a:rPr>
              <a:t>Ensure smooth navigation for the player through the desert village.</a:t>
            </a:r>
          </a:p>
          <a:p>
            <a:r>
              <a:rPr lang="en-US" dirty="0" smtClean="0">
                <a:effectLst/>
              </a:rPr>
              <a:t>Implement realistic tank mechanics and controls.</a:t>
            </a:r>
          </a:p>
          <a:p>
            <a:r>
              <a:rPr lang="en-US" dirty="0" smtClean="0">
                <a:effectLst/>
              </a:rPr>
              <a:t>Create visually appealing graphics for the game.</a:t>
            </a:r>
          </a:p>
          <a:p>
            <a:r>
              <a:rPr lang="en-US" dirty="0" smtClean="0">
                <a:effectLst/>
              </a:rPr>
              <a:t>Test and debug the game to ensure a seamless gaming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09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Used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990600" y="4196191"/>
            <a:ext cx="4862384" cy="2235629"/>
          </a:xfrm>
          <a:ln>
            <a:prstDash val="dash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Iterative Development</a:t>
            </a:r>
          </a:p>
          <a:p>
            <a:pPr marL="0" indent="0">
              <a:buNone/>
            </a:pPr>
            <a:r>
              <a:rPr lang="en-IN" sz="2000" dirty="0" smtClean="0"/>
              <a:t>Implementing more features with multiple features with user feedback</a:t>
            </a:r>
            <a:endParaRPr lang="en-IN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35629"/>
          </a:xfrm>
          <a:ln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Prototyping</a:t>
            </a:r>
          </a:p>
          <a:p>
            <a:pPr marL="0" indent="0">
              <a:buNone/>
            </a:pPr>
            <a:r>
              <a:rPr lang="en-IN" sz="2000" dirty="0" smtClean="0"/>
              <a:t>We have created a prototype of the game that, is an example of what mechanics will the game have, in the below slides in output’s.</a:t>
            </a:r>
            <a:endParaRPr lang="en-IN" sz="2000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838200" y="4196191"/>
            <a:ext cx="4862384" cy="223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6172200" y="4196191"/>
            <a:ext cx="5181600" cy="223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79389" y="4331128"/>
            <a:ext cx="4862384" cy="223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990600" y="1978025"/>
            <a:ext cx="4862384" cy="223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990600" y="1843088"/>
            <a:ext cx="4862384" cy="2235629"/>
          </a:xfrm>
          <a:prstGeom prst="rect">
            <a:avLst/>
          </a:prstGeom>
          <a:ln>
            <a:prstDash val="dash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Conceptualization</a:t>
            </a:r>
            <a:endParaRPr lang="en-IN" dirty="0"/>
          </a:p>
          <a:p>
            <a:pPr marL="0" indent="0">
              <a:buNone/>
            </a:pPr>
            <a:r>
              <a:rPr lang="en-IN" sz="2000" dirty="0" smtClean="0"/>
              <a:t>Defining the core concept, which in this case is capturing an army camp between a village via navigation the village</a:t>
            </a:r>
            <a:endParaRPr lang="en-IN" sz="2000" dirty="0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6172200" y="4212667"/>
            <a:ext cx="5181600" cy="2235629"/>
          </a:xfrm>
          <a:prstGeom prst="rect">
            <a:avLst/>
          </a:prstGeom>
          <a:ln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Playtesting</a:t>
            </a:r>
          </a:p>
          <a:p>
            <a:pPr marL="0" indent="0">
              <a:buNone/>
            </a:pPr>
            <a:r>
              <a:rPr lang="en-US" sz="2000" dirty="0" smtClean="0"/>
              <a:t>Conducting regular playtesting sessions at key milestones.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68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484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PowerPoint Presentation</vt:lpstr>
      <vt:lpstr>Introduction To Project</vt:lpstr>
      <vt:lpstr>PowerPoint Presentation</vt:lpstr>
      <vt:lpstr>Project Formulation</vt:lpstr>
      <vt:lpstr>PowerPoint Presentation</vt:lpstr>
      <vt:lpstr>Objectives of Work</vt:lpstr>
      <vt:lpstr>Methodology Used</vt:lpstr>
      <vt:lpstr>PowerPoint Presentation</vt:lpstr>
      <vt:lpstr>Results and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Ashmit Bhardwaj</dc:creator>
  <cp:lastModifiedBy>Ashmit Bhardwaj</cp:lastModifiedBy>
  <cp:revision>9</cp:revision>
  <dcterms:created xsi:type="dcterms:W3CDTF">2024-02-23T17:09:43Z</dcterms:created>
  <dcterms:modified xsi:type="dcterms:W3CDTF">2024-02-23T19:47:05Z</dcterms:modified>
</cp:coreProperties>
</file>