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34"/>
  </p:notesMasterIdLst>
  <p:sldIdLst>
    <p:sldId id="3825" r:id="rId5"/>
    <p:sldId id="3826" r:id="rId6"/>
    <p:sldId id="3827" r:id="rId7"/>
    <p:sldId id="3828" r:id="rId8"/>
    <p:sldId id="3831" r:id="rId9"/>
    <p:sldId id="3855" r:id="rId10"/>
    <p:sldId id="3792" r:id="rId11"/>
    <p:sldId id="3835" r:id="rId12"/>
    <p:sldId id="3829" r:id="rId13"/>
    <p:sldId id="3836" r:id="rId14"/>
    <p:sldId id="3837" r:id="rId15"/>
    <p:sldId id="3838" r:id="rId16"/>
    <p:sldId id="3839" r:id="rId17"/>
    <p:sldId id="3840" r:id="rId18"/>
    <p:sldId id="3841" r:id="rId19"/>
    <p:sldId id="3842" r:id="rId20"/>
    <p:sldId id="3853" r:id="rId21"/>
    <p:sldId id="3843" r:id="rId22"/>
    <p:sldId id="3844" r:id="rId23"/>
    <p:sldId id="3845" r:id="rId24"/>
    <p:sldId id="3846" r:id="rId25"/>
    <p:sldId id="3854" r:id="rId26"/>
    <p:sldId id="3847" r:id="rId27"/>
    <p:sldId id="3849" r:id="rId28"/>
    <p:sldId id="3848" r:id="rId29"/>
    <p:sldId id="3850" r:id="rId30"/>
    <p:sldId id="3833" r:id="rId31"/>
    <p:sldId id="3851" r:id="rId32"/>
    <p:sldId id="385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8ACE8E-34F4-43E6-BB2E-1809B1CC58DC}">
      <dgm:prSet/>
      <dgm:spPr/>
      <dgm:t>
        <a:bodyPr/>
        <a:lstStyle/>
        <a:p>
          <a:r>
            <a:rPr lang="en-AU" dirty="0"/>
            <a:t>Data Collection + Cleaning</a:t>
          </a:r>
          <a:endParaRPr lang="en-US" dirty="0"/>
        </a:p>
      </dgm:t>
    </dgm:pt>
    <dgm:pt modelId="{49F555B2-B165-4CB6-8578-DF4BCD791ABF}" type="parTrans" cxnId="{8327A44B-5326-4A8B-9B23-A3D3C09A16F3}">
      <dgm:prSet/>
      <dgm:spPr/>
      <dgm:t>
        <a:bodyPr/>
        <a:lstStyle/>
        <a:p>
          <a:endParaRPr lang="en-US"/>
        </a:p>
      </dgm:t>
    </dgm:pt>
    <dgm:pt modelId="{C54063C4-24CD-4834-9424-53756AE38C6B}" type="sibTrans" cxnId="{8327A44B-5326-4A8B-9B23-A3D3C09A16F3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4421A5E1-C127-47F2-8A2E-79705C3CD547}">
      <dgm:prSet/>
      <dgm:spPr/>
      <dgm:t>
        <a:bodyPr/>
        <a:lstStyle/>
        <a:p>
          <a:r>
            <a:rPr lang="en-US" b="0" i="0" dirty="0"/>
            <a:t>Acquiring relevant data from Kaggle</a:t>
          </a:r>
          <a:endParaRPr lang="en-AU" dirty="0"/>
        </a:p>
      </dgm:t>
    </dgm:pt>
    <dgm:pt modelId="{D576C1B6-C405-4DF9-9FE0-F00A05BBD01C}" type="parTrans" cxnId="{07D11E64-D35E-49DA-A353-50E8A5EAAE5E}">
      <dgm:prSet/>
      <dgm:spPr/>
      <dgm:t>
        <a:bodyPr/>
        <a:lstStyle/>
        <a:p>
          <a:endParaRPr lang="en-AU"/>
        </a:p>
      </dgm:t>
    </dgm:pt>
    <dgm:pt modelId="{87F732D0-367C-4392-9329-42203EFBB22C}" type="sibTrans" cxnId="{07D11E64-D35E-49DA-A353-50E8A5EAAE5E}">
      <dgm:prSet/>
      <dgm:spPr/>
      <dgm:t>
        <a:bodyPr/>
        <a:lstStyle/>
        <a:p>
          <a:endParaRPr lang="en-AU"/>
        </a:p>
      </dgm:t>
    </dgm:pt>
    <dgm:pt modelId="{56326609-EE62-41BC-8D08-9DE66D232B5B}">
      <dgm:prSet/>
      <dgm:spPr/>
      <dgm:t>
        <a:bodyPr/>
        <a:lstStyle/>
        <a:p>
          <a:r>
            <a:rPr lang="en-AU" dirty="0"/>
            <a:t>Identifying and Handling missing values if any; by performing statistical analysis</a:t>
          </a:r>
        </a:p>
      </dgm:t>
    </dgm:pt>
    <dgm:pt modelId="{470522E5-420A-4D0B-A118-CD12089FBBB7}" type="parTrans" cxnId="{4880B511-E789-4DA4-9E0E-6B204F364128}">
      <dgm:prSet/>
      <dgm:spPr/>
      <dgm:t>
        <a:bodyPr/>
        <a:lstStyle/>
        <a:p>
          <a:endParaRPr lang="en-AU"/>
        </a:p>
      </dgm:t>
    </dgm:pt>
    <dgm:pt modelId="{2644341D-B28A-442C-A661-4DCFB92DCB44}" type="sibTrans" cxnId="{4880B511-E789-4DA4-9E0E-6B204F364128}">
      <dgm:prSet/>
      <dgm:spPr/>
      <dgm:t>
        <a:bodyPr/>
        <a:lstStyle/>
        <a:p>
          <a:endParaRPr lang="en-AU"/>
        </a:p>
      </dgm:t>
    </dgm:pt>
    <dgm:pt modelId="{6A74CA42-9DB9-4825-B3D7-938C6247563E}">
      <dgm:prSet phldrT="[Text]"/>
      <dgm:spPr>
        <a:ln>
          <a:noFill/>
        </a:ln>
      </dgm:spPr>
      <dgm:t>
        <a:bodyPr anchor="ctr"/>
        <a:lstStyle/>
        <a:p>
          <a:r>
            <a:rPr lang="en-AU" dirty="0"/>
            <a:t>Data Visualization +Analysis </a:t>
          </a:r>
        </a:p>
      </dgm:t>
    </dgm:pt>
    <dgm:pt modelId="{3375059F-C077-49D3-BD5A-CCDE67CA6407}" type="parTrans" cxnId="{E1282A5A-0DD7-4605-AFE1-4793129ACA59}">
      <dgm:prSet/>
      <dgm:spPr/>
      <dgm:t>
        <a:bodyPr/>
        <a:lstStyle/>
        <a:p>
          <a:endParaRPr lang="en-AU"/>
        </a:p>
      </dgm:t>
    </dgm:pt>
    <dgm:pt modelId="{AB159D28-1745-4852-9182-7E3FE8581555}" type="sibTrans" cxnId="{E1282A5A-0DD7-4605-AFE1-4793129ACA59}">
      <dgm:prSet phldrT="2" phldr="0"/>
      <dgm:spPr>
        <a:ln>
          <a:solidFill>
            <a:schemeClr val="bg1"/>
          </a:solidFill>
        </a:ln>
      </dgm:spPr>
      <dgm:t>
        <a:bodyPr/>
        <a:lstStyle/>
        <a:p>
          <a:r>
            <a:rPr lang="en-AU"/>
            <a:t>2</a:t>
          </a:r>
          <a:endParaRPr lang="en-AU" dirty="0"/>
        </a:p>
      </dgm:t>
    </dgm:pt>
    <dgm:pt modelId="{413C0DAE-3810-43A8-BB74-FCFBD56D83C4}">
      <dgm:prSet/>
      <dgm:spPr/>
      <dgm:t>
        <a:bodyPr anchor="ctr"/>
        <a:lstStyle/>
        <a:p>
          <a:r>
            <a:rPr lang="en-AU" dirty="0"/>
            <a:t>Analysing various departments employees are from, their salaries, satisfaction levels and retention rates</a:t>
          </a:r>
        </a:p>
      </dgm:t>
    </dgm:pt>
    <dgm:pt modelId="{BC3BF179-41A5-4EA0-8BA0-883440F368F6}" type="parTrans" cxnId="{A3AA32EA-AEE2-411A-8165-A668293A77C4}">
      <dgm:prSet/>
      <dgm:spPr/>
      <dgm:t>
        <a:bodyPr/>
        <a:lstStyle/>
        <a:p>
          <a:endParaRPr lang="en-AU"/>
        </a:p>
      </dgm:t>
    </dgm:pt>
    <dgm:pt modelId="{11719ACB-657E-47DB-BE2A-27B5965FF3F6}" type="sibTrans" cxnId="{A3AA32EA-AEE2-411A-8165-A668293A77C4}">
      <dgm:prSet/>
      <dgm:spPr/>
      <dgm:t>
        <a:bodyPr/>
        <a:lstStyle/>
        <a:p>
          <a:endParaRPr lang="en-AU"/>
        </a:p>
      </dgm:t>
    </dgm:pt>
    <dgm:pt modelId="{B9540CCD-14D5-41D8-B13A-6EE44162599D}">
      <dgm:prSet/>
      <dgm:spPr/>
      <dgm:t>
        <a:bodyPr anchor="ctr"/>
        <a:lstStyle/>
        <a:p>
          <a:r>
            <a:rPr lang="en-AU" dirty="0"/>
            <a:t>Analysing correlation between different features</a:t>
          </a:r>
        </a:p>
      </dgm:t>
    </dgm:pt>
    <dgm:pt modelId="{5831C3CD-738B-4F26-8FAC-510194DA80D2}" type="parTrans" cxnId="{A9C9C677-DF6B-447E-A76D-B6348230B943}">
      <dgm:prSet/>
      <dgm:spPr/>
      <dgm:t>
        <a:bodyPr/>
        <a:lstStyle/>
        <a:p>
          <a:endParaRPr lang="en-AU"/>
        </a:p>
      </dgm:t>
    </dgm:pt>
    <dgm:pt modelId="{8E7ECAFE-258C-45BA-B008-2863081AE873}" type="sibTrans" cxnId="{A9C9C677-DF6B-447E-A76D-B6348230B943}">
      <dgm:prSet/>
      <dgm:spPr/>
      <dgm:t>
        <a:bodyPr/>
        <a:lstStyle/>
        <a:p>
          <a:endParaRPr lang="en-AU"/>
        </a:p>
      </dgm:t>
    </dgm:pt>
    <dgm:pt modelId="{33522516-91C7-412F-85B1-F962258D6CD8}">
      <dgm:prSet/>
      <dgm:spPr/>
      <dgm:t>
        <a:bodyPr anchor="ctr"/>
        <a:lstStyle/>
        <a:p>
          <a:r>
            <a:rPr lang="en-AU" dirty="0"/>
            <a:t>Checking the skewness of the distributions</a:t>
          </a:r>
        </a:p>
      </dgm:t>
    </dgm:pt>
    <dgm:pt modelId="{1E78D0C6-DA48-4B8E-9141-6E93F71BDE3E}" type="parTrans" cxnId="{416587F7-73F8-41CC-8B4F-D624F3EE5BB8}">
      <dgm:prSet/>
      <dgm:spPr/>
      <dgm:t>
        <a:bodyPr/>
        <a:lstStyle/>
        <a:p>
          <a:endParaRPr lang="en-AU"/>
        </a:p>
      </dgm:t>
    </dgm:pt>
    <dgm:pt modelId="{85503F7E-2557-4316-8104-C9756C34EBF9}" type="sibTrans" cxnId="{416587F7-73F8-41CC-8B4F-D624F3EE5BB8}">
      <dgm:prSet/>
      <dgm:spPr/>
      <dgm:t>
        <a:bodyPr/>
        <a:lstStyle/>
        <a:p>
          <a:endParaRPr lang="en-AU"/>
        </a:p>
      </dgm:t>
    </dgm:pt>
    <dgm:pt modelId="{9ADD2B8F-03DE-4CB8-9FE7-B0DD11ABE475}">
      <dgm:prSet phldrT="[Text]"/>
      <dgm:spPr/>
      <dgm:t>
        <a:bodyPr/>
        <a:lstStyle/>
        <a:p>
          <a:r>
            <a:rPr lang="en-AU" dirty="0"/>
            <a:t>Feature Engineering </a:t>
          </a:r>
        </a:p>
      </dgm:t>
    </dgm:pt>
    <dgm:pt modelId="{7B678F22-878D-46B8-B504-30FFA1231A56}" type="parTrans" cxnId="{4B692A02-65D7-49F1-8426-191801542377}">
      <dgm:prSet/>
      <dgm:spPr/>
      <dgm:t>
        <a:bodyPr/>
        <a:lstStyle/>
        <a:p>
          <a:endParaRPr lang="en-AU"/>
        </a:p>
      </dgm:t>
    </dgm:pt>
    <dgm:pt modelId="{7509E0E8-E3AD-499F-A710-EC054C46CEF1}" type="sibTrans" cxnId="{4B692A02-65D7-49F1-8426-191801542377}">
      <dgm:prSet phldrT="3" phldr="0"/>
      <dgm:spPr/>
      <dgm:t>
        <a:bodyPr/>
        <a:lstStyle/>
        <a:p>
          <a:r>
            <a:rPr lang="en-AU"/>
            <a:t>3</a:t>
          </a:r>
          <a:endParaRPr lang="en-AU" dirty="0"/>
        </a:p>
      </dgm:t>
    </dgm:pt>
    <dgm:pt modelId="{1AB4823F-1F43-406C-A916-04B7806A240A}">
      <dgm:prSet/>
      <dgm:spPr/>
      <dgm:t>
        <a:bodyPr/>
        <a:lstStyle/>
        <a:p>
          <a:r>
            <a:rPr lang="en-AU" dirty="0"/>
            <a:t>Encoding the categorical features into numeric using Label Encoder.</a:t>
          </a:r>
        </a:p>
      </dgm:t>
    </dgm:pt>
    <dgm:pt modelId="{38432BC0-A54F-4629-8B5F-710A5F48F2EC}" type="parTrans" cxnId="{F15B5C68-7A38-4D8D-B4DB-5CDD9D865326}">
      <dgm:prSet/>
      <dgm:spPr/>
      <dgm:t>
        <a:bodyPr/>
        <a:lstStyle/>
        <a:p>
          <a:endParaRPr lang="en-AU"/>
        </a:p>
      </dgm:t>
    </dgm:pt>
    <dgm:pt modelId="{D5B5E96E-3A49-4CD5-B1A5-09D923D491B4}" type="sibTrans" cxnId="{F15B5C68-7A38-4D8D-B4DB-5CDD9D865326}">
      <dgm:prSet/>
      <dgm:spPr/>
      <dgm:t>
        <a:bodyPr/>
        <a:lstStyle/>
        <a:p>
          <a:endParaRPr lang="en-AU"/>
        </a:p>
      </dgm:t>
    </dgm:pt>
    <dgm:pt modelId="{327B22AA-8731-4B98-AC97-1D3DC6124DAA}">
      <dgm:prSet/>
      <dgm:spPr/>
      <dgm:t>
        <a:bodyPr/>
        <a:lstStyle/>
        <a:p>
          <a:r>
            <a:rPr lang="en-AU" dirty="0"/>
            <a:t>Scaling the features using </a:t>
          </a:r>
          <a:r>
            <a:rPr lang="en-AU" dirty="0" err="1"/>
            <a:t>MinMax</a:t>
          </a:r>
          <a:r>
            <a:rPr lang="en-AU" dirty="0"/>
            <a:t> Scaler</a:t>
          </a:r>
        </a:p>
      </dgm:t>
    </dgm:pt>
    <dgm:pt modelId="{ADF28893-DAB3-47F2-B387-0181C920CFF2}" type="parTrans" cxnId="{4026FFE6-4FCB-4311-841E-4241919FDC9E}">
      <dgm:prSet/>
      <dgm:spPr/>
      <dgm:t>
        <a:bodyPr/>
        <a:lstStyle/>
        <a:p>
          <a:endParaRPr lang="en-AU"/>
        </a:p>
      </dgm:t>
    </dgm:pt>
    <dgm:pt modelId="{1B8F7479-2DD1-456D-828C-AD3BC81081F0}" type="sibTrans" cxnId="{4026FFE6-4FCB-4311-841E-4241919FDC9E}">
      <dgm:prSet/>
      <dgm:spPr/>
      <dgm:t>
        <a:bodyPr/>
        <a:lstStyle/>
        <a:p>
          <a:endParaRPr lang="en-AU"/>
        </a:p>
      </dgm:t>
    </dgm:pt>
    <dgm:pt modelId="{1EF8F113-5D73-47D1-B067-360DDA5D5624}">
      <dgm:prSet/>
      <dgm:spPr/>
      <dgm:t>
        <a:bodyPr anchor="ctr"/>
        <a:lstStyle/>
        <a:p>
          <a:pPr algn="l"/>
          <a:r>
            <a:rPr lang="en-AU" dirty="0"/>
            <a:t>Model Building </a:t>
          </a:r>
        </a:p>
      </dgm:t>
    </dgm:pt>
    <dgm:pt modelId="{EC2B9CB8-E2F6-4818-A1DA-09B2B81411B3}" type="parTrans" cxnId="{31432467-23F5-4496-8479-E4E384820D7E}">
      <dgm:prSet/>
      <dgm:spPr/>
      <dgm:t>
        <a:bodyPr/>
        <a:lstStyle/>
        <a:p>
          <a:endParaRPr lang="en-AU"/>
        </a:p>
      </dgm:t>
    </dgm:pt>
    <dgm:pt modelId="{ED02470B-4CF7-44BD-B637-1A73E9282271}" type="sibTrans" cxnId="{31432467-23F5-4496-8479-E4E384820D7E}">
      <dgm:prSet phldrT="4" phldr="0"/>
      <dgm:spPr/>
      <dgm:t>
        <a:bodyPr/>
        <a:lstStyle/>
        <a:p>
          <a:r>
            <a:rPr lang="en-AU"/>
            <a:t>4</a:t>
          </a:r>
          <a:endParaRPr lang="en-AU" dirty="0"/>
        </a:p>
      </dgm:t>
    </dgm:pt>
    <dgm:pt modelId="{22B11A1B-5605-4E70-BF26-9E6334715C3B}">
      <dgm:prSet/>
      <dgm:spPr/>
      <dgm:t>
        <a:bodyPr anchor="ctr"/>
        <a:lstStyle/>
        <a:p>
          <a:pPr algn="l"/>
          <a:r>
            <a:rPr lang="en-AU" b="0" i="0" dirty="0"/>
            <a:t>The model training involved using various algorithms and hyperparameter tuning. The algorithms used include</a:t>
          </a:r>
          <a:endParaRPr lang="en-AU" dirty="0"/>
        </a:p>
      </dgm:t>
    </dgm:pt>
    <dgm:pt modelId="{287A8AA0-C7DA-4CAD-8E53-45D74BDC0ACC}" type="parTrans" cxnId="{F3BE98C0-6640-4CAE-9600-43B0FFCDEE93}">
      <dgm:prSet/>
      <dgm:spPr/>
      <dgm:t>
        <a:bodyPr/>
        <a:lstStyle/>
        <a:p>
          <a:endParaRPr lang="en-AU"/>
        </a:p>
      </dgm:t>
    </dgm:pt>
    <dgm:pt modelId="{6ABE14D9-E246-4C45-944A-1695327F36A2}" type="sibTrans" cxnId="{F3BE98C0-6640-4CAE-9600-43B0FFCDEE93}">
      <dgm:prSet/>
      <dgm:spPr/>
      <dgm:t>
        <a:bodyPr/>
        <a:lstStyle/>
        <a:p>
          <a:endParaRPr lang="en-AU"/>
        </a:p>
      </dgm:t>
    </dgm:pt>
    <dgm:pt modelId="{CCD9D85D-BAE4-47EA-A3B5-479621AA4217}">
      <dgm:prSet phldrT="[Text]"/>
      <dgm:spPr/>
      <dgm:t>
        <a:bodyPr/>
        <a:lstStyle/>
        <a:p>
          <a:r>
            <a:rPr lang="en-AU" dirty="0"/>
            <a:t>Model Deployment</a:t>
          </a:r>
        </a:p>
      </dgm:t>
    </dgm:pt>
    <dgm:pt modelId="{49AB11AC-88E1-4EBF-A6FA-E8F107F52777}" type="parTrans" cxnId="{F290C96A-814B-4B93-A539-B582856EB483}">
      <dgm:prSet/>
      <dgm:spPr/>
      <dgm:t>
        <a:bodyPr/>
        <a:lstStyle/>
        <a:p>
          <a:endParaRPr lang="en-AU"/>
        </a:p>
      </dgm:t>
    </dgm:pt>
    <dgm:pt modelId="{DF5D5980-6DED-427B-9AB7-426464267DE9}" type="sibTrans" cxnId="{F290C96A-814B-4B93-A539-B582856EB483}">
      <dgm:prSet phldrT="5" phldr="0"/>
      <dgm:spPr/>
      <dgm:t>
        <a:bodyPr/>
        <a:lstStyle/>
        <a:p>
          <a:r>
            <a:rPr lang="en-AU"/>
            <a:t>5</a:t>
          </a:r>
          <a:endParaRPr lang="en-AU" dirty="0"/>
        </a:p>
      </dgm:t>
    </dgm:pt>
    <dgm:pt modelId="{AA5A4FD2-51B4-429F-BBE2-25BCC647E82E}">
      <dgm:prSet/>
      <dgm:spPr/>
      <dgm:t>
        <a:bodyPr/>
        <a:lstStyle/>
        <a:p>
          <a:r>
            <a:rPr lang="en-US" b="0" i="0" dirty="0"/>
            <a:t>I utilized the Spyder IDE within the Anaconda environment for model development and experimentation. </a:t>
          </a:r>
          <a:endParaRPr lang="en-AU" dirty="0"/>
        </a:p>
      </dgm:t>
    </dgm:pt>
    <dgm:pt modelId="{E0C732EE-356B-4D5A-97F2-98D6FFBBEED0}" type="parTrans" cxnId="{AA9839DA-793A-4AE3-9203-1F32063270C3}">
      <dgm:prSet/>
      <dgm:spPr/>
      <dgm:t>
        <a:bodyPr/>
        <a:lstStyle/>
        <a:p>
          <a:endParaRPr lang="en-AU"/>
        </a:p>
      </dgm:t>
    </dgm:pt>
    <dgm:pt modelId="{C045EE1E-4C13-4CF2-B4BB-6EEB82650E10}" type="sibTrans" cxnId="{AA9839DA-793A-4AE3-9203-1F32063270C3}">
      <dgm:prSet/>
      <dgm:spPr/>
      <dgm:t>
        <a:bodyPr/>
        <a:lstStyle/>
        <a:p>
          <a:endParaRPr lang="en-AU"/>
        </a:p>
      </dgm:t>
    </dgm:pt>
    <dgm:pt modelId="{88FD1288-DAD5-47AA-9DA5-785CFD1B1EC0}">
      <dgm:prSet/>
      <dgm:spPr/>
      <dgm:t>
        <a:bodyPr/>
        <a:lstStyle/>
        <a:p>
          <a:r>
            <a:rPr lang="en-US" b="0" i="0" dirty="0"/>
            <a:t>To deploy the model and create a user-friendly interface, I leveraged </a:t>
          </a:r>
          <a:r>
            <a:rPr lang="en-US" b="0" i="0" dirty="0" err="1"/>
            <a:t>Streamlit</a:t>
          </a:r>
          <a:r>
            <a:rPr lang="en-US" b="0" i="0" dirty="0"/>
            <a:t>, a powerful Python library for building interactive web applications.</a:t>
          </a:r>
          <a:endParaRPr lang="en-AU" dirty="0"/>
        </a:p>
      </dgm:t>
    </dgm:pt>
    <dgm:pt modelId="{49E928B0-4DBD-42EF-B536-53F38F5909DE}" type="parTrans" cxnId="{B5F59206-18B4-457F-AE0E-B3D9CE773C5E}">
      <dgm:prSet/>
      <dgm:spPr/>
      <dgm:t>
        <a:bodyPr/>
        <a:lstStyle/>
        <a:p>
          <a:endParaRPr lang="en-AU"/>
        </a:p>
      </dgm:t>
    </dgm:pt>
    <dgm:pt modelId="{DD7B1C6D-519A-44CC-92D8-6E19F98FDB1B}" type="sibTrans" cxnId="{B5F59206-18B4-457F-AE0E-B3D9CE773C5E}">
      <dgm:prSet/>
      <dgm:spPr/>
      <dgm:t>
        <a:bodyPr/>
        <a:lstStyle/>
        <a:p>
          <a:endParaRPr lang="en-AU"/>
        </a:p>
      </dgm:t>
    </dgm:pt>
    <dgm:pt modelId="{51E7E4C9-AB7F-4175-AD96-9561C1B1A62C}">
      <dgm:prSet/>
      <dgm:spPr/>
      <dgm:t>
        <a:bodyPr anchor="ctr"/>
        <a:lstStyle/>
        <a:p>
          <a:pPr algn="l"/>
          <a:r>
            <a:rPr lang="en-AU" b="0" i="0" dirty="0"/>
            <a:t>Logistic Regression, </a:t>
          </a:r>
          <a:endParaRPr lang="en-AU" dirty="0"/>
        </a:p>
      </dgm:t>
    </dgm:pt>
    <dgm:pt modelId="{18721858-5628-42B4-AEFE-1837655AFB48}" type="parTrans" cxnId="{E9607689-DA77-4BE0-9E0A-5346C858A908}">
      <dgm:prSet/>
      <dgm:spPr/>
      <dgm:t>
        <a:bodyPr/>
        <a:lstStyle/>
        <a:p>
          <a:endParaRPr lang="en-AU"/>
        </a:p>
      </dgm:t>
    </dgm:pt>
    <dgm:pt modelId="{E61585D5-5D22-4818-AF8E-3615BD9D9F74}" type="sibTrans" cxnId="{E9607689-DA77-4BE0-9E0A-5346C858A908}">
      <dgm:prSet/>
      <dgm:spPr/>
      <dgm:t>
        <a:bodyPr/>
        <a:lstStyle/>
        <a:p>
          <a:endParaRPr lang="en-AU"/>
        </a:p>
      </dgm:t>
    </dgm:pt>
    <dgm:pt modelId="{C2EAAECB-6762-44F9-9BAD-B9618601F263}">
      <dgm:prSet/>
      <dgm:spPr/>
      <dgm:t>
        <a:bodyPr anchor="ctr"/>
        <a:lstStyle/>
        <a:p>
          <a:pPr algn="l"/>
          <a:r>
            <a:rPr lang="en-AU" b="0" i="0" dirty="0"/>
            <a:t>XG Boost, </a:t>
          </a:r>
          <a:endParaRPr lang="en-AU" dirty="0"/>
        </a:p>
      </dgm:t>
    </dgm:pt>
    <dgm:pt modelId="{C39DFAD2-2CD0-47AE-A45E-DBF61598E84E}" type="parTrans" cxnId="{B3314812-AD91-4C4D-B4D9-946B8055FAD2}">
      <dgm:prSet/>
      <dgm:spPr/>
      <dgm:t>
        <a:bodyPr/>
        <a:lstStyle/>
        <a:p>
          <a:endParaRPr lang="en-AU"/>
        </a:p>
      </dgm:t>
    </dgm:pt>
    <dgm:pt modelId="{7F7629F1-FDCF-4BEB-A0EA-186C8AB5AA90}" type="sibTrans" cxnId="{B3314812-AD91-4C4D-B4D9-946B8055FAD2}">
      <dgm:prSet/>
      <dgm:spPr/>
      <dgm:t>
        <a:bodyPr/>
        <a:lstStyle/>
        <a:p>
          <a:endParaRPr lang="en-AU"/>
        </a:p>
      </dgm:t>
    </dgm:pt>
    <dgm:pt modelId="{08E8F94D-76EC-4BAE-8D8F-6083F3D46073}">
      <dgm:prSet/>
      <dgm:spPr/>
      <dgm:t>
        <a:bodyPr anchor="ctr"/>
        <a:lstStyle/>
        <a:p>
          <a:pPr algn="l"/>
          <a:r>
            <a:rPr lang="en-AU" b="0" i="0" dirty="0"/>
            <a:t>Random Forest, </a:t>
          </a:r>
          <a:endParaRPr lang="en-AU" dirty="0"/>
        </a:p>
      </dgm:t>
    </dgm:pt>
    <dgm:pt modelId="{B5E5502F-BF3D-44A9-B939-946F26473459}" type="parTrans" cxnId="{1E77EF38-7D03-4770-8400-A0FCC1E8DDE4}">
      <dgm:prSet/>
      <dgm:spPr/>
      <dgm:t>
        <a:bodyPr/>
        <a:lstStyle/>
        <a:p>
          <a:endParaRPr lang="en-AU"/>
        </a:p>
      </dgm:t>
    </dgm:pt>
    <dgm:pt modelId="{E9687E1F-D2AF-4C1A-89E8-85585E35C708}" type="sibTrans" cxnId="{1E77EF38-7D03-4770-8400-A0FCC1E8DDE4}">
      <dgm:prSet/>
      <dgm:spPr/>
      <dgm:t>
        <a:bodyPr/>
        <a:lstStyle/>
        <a:p>
          <a:endParaRPr lang="en-AU"/>
        </a:p>
      </dgm:t>
    </dgm:pt>
    <dgm:pt modelId="{D0121264-393D-4F90-8652-9B4F52200D31}">
      <dgm:prSet/>
      <dgm:spPr/>
      <dgm:t>
        <a:bodyPr anchor="ctr"/>
        <a:lstStyle/>
        <a:p>
          <a:pPr algn="l"/>
          <a:r>
            <a:rPr lang="en-AU" b="0" i="0" dirty="0"/>
            <a:t>Ada Boost, </a:t>
          </a:r>
          <a:endParaRPr lang="en-AU" dirty="0"/>
        </a:p>
      </dgm:t>
    </dgm:pt>
    <dgm:pt modelId="{96B2AEE6-0D5C-4A34-A181-91912BF01410}" type="parTrans" cxnId="{ECA17417-0B19-4C96-B028-13E6BA1EA683}">
      <dgm:prSet/>
      <dgm:spPr/>
      <dgm:t>
        <a:bodyPr/>
        <a:lstStyle/>
        <a:p>
          <a:endParaRPr lang="en-AU"/>
        </a:p>
      </dgm:t>
    </dgm:pt>
    <dgm:pt modelId="{B65E16E9-8749-4702-8C94-0311BF2293C3}" type="sibTrans" cxnId="{ECA17417-0B19-4C96-B028-13E6BA1EA683}">
      <dgm:prSet/>
      <dgm:spPr/>
      <dgm:t>
        <a:bodyPr/>
        <a:lstStyle/>
        <a:p>
          <a:endParaRPr lang="en-AU"/>
        </a:p>
      </dgm:t>
    </dgm:pt>
    <dgm:pt modelId="{09C19542-EB02-4613-86AA-CAF00852943C}">
      <dgm:prSet/>
      <dgm:spPr/>
      <dgm:t>
        <a:bodyPr anchor="ctr"/>
        <a:lstStyle/>
        <a:p>
          <a:pPr algn="l"/>
          <a:r>
            <a:rPr lang="en-AU" b="0" i="0" dirty="0"/>
            <a:t>Gradient Boost, </a:t>
          </a:r>
          <a:endParaRPr lang="en-AU" dirty="0"/>
        </a:p>
      </dgm:t>
    </dgm:pt>
    <dgm:pt modelId="{4A860154-648D-4AC3-8543-161C40A3C2C2}" type="parTrans" cxnId="{C07D07D4-ECA3-4B92-B6AA-11228453CEA7}">
      <dgm:prSet/>
      <dgm:spPr/>
      <dgm:t>
        <a:bodyPr/>
        <a:lstStyle/>
        <a:p>
          <a:endParaRPr lang="en-AU"/>
        </a:p>
      </dgm:t>
    </dgm:pt>
    <dgm:pt modelId="{1DB7CE33-EC51-4B42-9E5A-03EE673D410C}" type="sibTrans" cxnId="{C07D07D4-ECA3-4B92-B6AA-11228453CEA7}">
      <dgm:prSet/>
      <dgm:spPr/>
      <dgm:t>
        <a:bodyPr/>
        <a:lstStyle/>
        <a:p>
          <a:endParaRPr lang="en-AU"/>
        </a:p>
      </dgm:t>
    </dgm:pt>
    <dgm:pt modelId="{CBAE4FD0-4D4E-43E4-B1BF-D8EA4AE27C07}">
      <dgm:prSet/>
      <dgm:spPr/>
      <dgm:t>
        <a:bodyPr anchor="ctr"/>
        <a:lstStyle/>
        <a:p>
          <a:pPr algn="l"/>
          <a:r>
            <a:rPr lang="en-AU" b="0" i="0" dirty="0"/>
            <a:t>Support Vector Machine, and</a:t>
          </a:r>
          <a:endParaRPr lang="en-AU" dirty="0"/>
        </a:p>
      </dgm:t>
    </dgm:pt>
    <dgm:pt modelId="{F21FA70C-02B3-4E0E-B506-3899A6DC1CF1}" type="parTrans" cxnId="{4DAC0E7F-2C69-40DD-BCEC-33EAD082DB78}">
      <dgm:prSet/>
      <dgm:spPr/>
      <dgm:t>
        <a:bodyPr/>
        <a:lstStyle/>
        <a:p>
          <a:endParaRPr lang="en-AU"/>
        </a:p>
      </dgm:t>
    </dgm:pt>
    <dgm:pt modelId="{4804ED4A-8697-4BCA-8107-0A747256C3DA}" type="sibTrans" cxnId="{4DAC0E7F-2C69-40DD-BCEC-33EAD082DB78}">
      <dgm:prSet/>
      <dgm:spPr/>
      <dgm:t>
        <a:bodyPr/>
        <a:lstStyle/>
        <a:p>
          <a:endParaRPr lang="en-AU"/>
        </a:p>
      </dgm:t>
    </dgm:pt>
    <dgm:pt modelId="{8EDFFD10-5202-49EB-ADCD-051DA2D68C27}">
      <dgm:prSet/>
      <dgm:spPr/>
      <dgm:t>
        <a:bodyPr anchor="ctr"/>
        <a:lstStyle/>
        <a:p>
          <a:pPr algn="l"/>
          <a:r>
            <a:rPr lang="en-AU" b="0" i="0" dirty="0"/>
            <a:t>Decision Tree Classifier. </a:t>
          </a:r>
          <a:endParaRPr lang="en-AU" dirty="0"/>
        </a:p>
      </dgm:t>
    </dgm:pt>
    <dgm:pt modelId="{4A762FAE-3AB0-4C27-BD39-4F74457B99A2}" type="parTrans" cxnId="{149FED93-97CB-47BA-A2D6-98075FD1DF5F}">
      <dgm:prSet/>
      <dgm:spPr/>
      <dgm:t>
        <a:bodyPr/>
        <a:lstStyle/>
        <a:p>
          <a:endParaRPr lang="en-AU"/>
        </a:p>
      </dgm:t>
    </dgm:pt>
    <dgm:pt modelId="{0D438F6D-1D8F-4A4D-A460-238B89F33781}" type="sibTrans" cxnId="{149FED93-97CB-47BA-A2D6-98075FD1DF5F}">
      <dgm:prSet/>
      <dgm:spPr/>
      <dgm:t>
        <a:bodyPr/>
        <a:lstStyle/>
        <a:p>
          <a:endParaRPr lang="en-AU"/>
        </a:p>
      </dgm:t>
    </dgm:pt>
    <dgm:pt modelId="{BFD041C4-274B-4E37-8BF3-F1C5132E512E}">
      <dgm:prSet/>
      <dgm:spPr/>
      <dgm:t>
        <a:bodyPr anchor="ctr"/>
        <a:lstStyle/>
        <a:p>
          <a:pPr algn="l"/>
          <a:r>
            <a:rPr lang="en-AU" b="0" i="0" dirty="0"/>
            <a:t>These algorithms were tuned using Grid Search CV to optimize their performance.</a:t>
          </a:r>
          <a:endParaRPr lang="en-AU" dirty="0"/>
        </a:p>
      </dgm:t>
    </dgm:pt>
    <dgm:pt modelId="{826091F5-6586-4093-9FE2-5BB13F8A269C}" type="parTrans" cxnId="{9A8897B8-E153-4B1D-A0C1-BDC79987CAB0}">
      <dgm:prSet/>
      <dgm:spPr/>
      <dgm:t>
        <a:bodyPr/>
        <a:lstStyle/>
        <a:p>
          <a:endParaRPr lang="en-AU"/>
        </a:p>
      </dgm:t>
    </dgm:pt>
    <dgm:pt modelId="{7296478C-1833-4760-A90F-0406D95D795C}" type="sibTrans" cxnId="{9A8897B8-E153-4B1D-A0C1-BDC79987CAB0}">
      <dgm:prSet/>
      <dgm:spPr/>
      <dgm:t>
        <a:bodyPr/>
        <a:lstStyle/>
        <a:p>
          <a:endParaRPr lang="en-AU"/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5" custLinFactNeighborX="9162" custLinFactNeighborY="1312"/>
      <dgm:spPr/>
    </dgm:pt>
    <dgm:pt modelId="{9C3A7F13-9585-42DF-AD32-B56F82B123C8}" type="pres">
      <dgm:prSet presAssocID="{C54063C4-24CD-4834-9424-53756AE38C6B}" presName="sibTransNodeCircle" presStyleLbl="alignNode1" presStyleIdx="0" presStyleCnt="10" custLinFactNeighborX="19750" custLinFactNeighborY="-2036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10">
        <dgm:presLayoutVars/>
      </dgm:prSet>
      <dgm:spPr/>
    </dgm:pt>
    <dgm:pt modelId="{1636F17A-F9E0-460B-890B-A46A6E583FD1}" type="pres">
      <dgm:prSet presAssocID="{198ACE8E-34F4-43E6-BB2E-1809B1CC58DC}" presName="nodeText" presStyleLbl="bgAccFollowNode1" presStyleIdx="0" presStyleCnt="5">
        <dgm:presLayoutVars>
          <dgm:bulletEnabled val="1"/>
        </dgm:presLayoutVars>
      </dgm:prSet>
      <dgm:spPr/>
    </dgm:pt>
    <dgm:pt modelId="{CE18CCA6-9206-4DD7-BE09-5291C62117AB}" type="pres">
      <dgm:prSet presAssocID="{C54063C4-24CD-4834-9424-53756AE38C6B}" presName="sibTrans" presStyleCnt="0"/>
      <dgm:spPr/>
    </dgm:pt>
    <dgm:pt modelId="{4BA5B359-C5DA-47F2-B7F5-934B7354E5D8}" type="pres">
      <dgm:prSet presAssocID="{6A74CA42-9DB9-4825-B3D7-938C6247563E}" presName="compositeNode" presStyleCnt="0">
        <dgm:presLayoutVars>
          <dgm:bulletEnabled val="1"/>
        </dgm:presLayoutVars>
      </dgm:prSet>
      <dgm:spPr/>
    </dgm:pt>
    <dgm:pt modelId="{DC98BC94-C4B1-48AD-B828-2E016EBA5BED}" type="pres">
      <dgm:prSet presAssocID="{6A74CA42-9DB9-4825-B3D7-938C6247563E}" presName="bgRect" presStyleLbl="bgAccFollowNode1" presStyleIdx="1" presStyleCnt="5" custScaleX="80287" custScaleY="148570" custLinFactNeighborX="1977" custLinFactNeighborY="1043"/>
      <dgm:spPr/>
    </dgm:pt>
    <dgm:pt modelId="{46C3ADF5-9078-4335-949A-1F5718948BF4}" type="pres">
      <dgm:prSet presAssocID="{AB159D28-1745-4852-9182-7E3FE8581555}" presName="sibTransNodeCircle" presStyleLbl="alignNode1" presStyleIdx="2" presStyleCnt="10" custLinFactNeighborX="2141" custLinFactNeighborY="-76771">
        <dgm:presLayoutVars>
          <dgm:chMax val="0"/>
          <dgm:bulletEnabled/>
        </dgm:presLayoutVars>
      </dgm:prSet>
      <dgm:spPr/>
    </dgm:pt>
    <dgm:pt modelId="{8CB69074-6A6C-48C5-B971-40FDB5D94E92}" type="pres">
      <dgm:prSet presAssocID="{6A74CA42-9DB9-4825-B3D7-938C6247563E}" presName="bottomLine" presStyleLbl="alignNode1" presStyleIdx="3" presStyleCnt="10">
        <dgm:presLayoutVars/>
      </dgm:prSet>
      <dgm:spPr/>
    </dgm:pt>
    <dgm:pt modelId="{996212DA-6DF0-4748-B0F5-861E6E0ACA74}" type="pres">
      <dgm:prSet presAssocID="{6A74CA42-9DB9-4825-B3D7-938C6247563E}" presName="nodeText" presStyleLbl="bgAccFollowNode1" presStyleIdx="1" presStyleCnt="5">
        <dgm:presLayoutVars>
          <dgm:bulletEnabled val="1"/>
        </dgm:presLayoutVars>
      </dgm:prSet>
      <dgm:spPr/>
    </dgm:pt>
    <dgm:pt modelId="{5DC6C05C-8329-4B93-97AC-83EC3BBEDF51}" type="pres">
      <dgm:prSet presAssocID="{AB159D28-1745-4852-9182-7E3FE8581555}" presName="sibTrans" presStyleCnt="0"/>
      <dgm:spPr/>
    </dgm:pt>
    <dgm:pt modelId="{84AB517B-D1CA-43D1-B8B8-FD887D0D853C}" type="pres">
      <dgm:prSet presAssocID="{9ADD2B8F-03DE-4CB8-9FE7-B0DD11ABE475}" presName="compositeNode" presStyleCnt="0">
        <dgm:presLayoutVars>
          <dgm:bulletEnabled val="1"/>
        </dgm:presLayoutVars>
      </dgm:prSet>
      <dgm:spPr/>
    </dgm:pt>
    <dgm:pt modelId="{789CE0E9-1475-4A55-94DF-7E6D74072E40}" type="pres">
      <dgm:prSet presAssocID="{9ADD2B8F-03DE-4CB8-9FE7-B0DD11ABE475}" presName="bgRect" presStyleLbl="bgAccFollowNode1" presStyleIdx="2" presStyleCnt="5" custScaleX="93634" custScaleY="103243" custLinFactNeighborX="-15043" custLinFactNeighborY="1666"/>
      <dgm:spPr/>
    </dgm:pt>
    <dgm:pt modelId="{0FCD7437-1184-4B11-808A-5B623F84AEEB}" type="pres">
      <dgm:prSet presAssocID="{7509E0E8-E3AD-499F-A710-EC054C46CEF1}" presName="sibTransNodeCircle" presStyleLbl="alignNode1" presStyleIdx="4" presStyleCnt="10" custLinFactNeighborX="-35250" custLinFactNeighborY="2847">
        <dgm:presLayoutVars>
          <dgm:chMax val="0"/>
          <dgm:bulletEnabled/>
        </dgm:presLayoutVars>
      </dgm:prSet>
      <dgm:spPr/>
    </dgm:pt>
    <dgm:pt modelId="{33F81AE6-EA09-4097-9CC8-8ABBD6932C66}" type="pres">
      <dgm:prSet presAssocID="{9ADD2B8F-03DE-4CB8-9FE7-B0DD11ABE475}" presName="bottomLine" presStyleLbl="alignNode1" presStyleIdx="5" presStyleCnt="10">
        <dgm:presLayoutVars/>
      </dgm:prSet>
      <dgm:spPr/>
    </dgm:pt>
    <dgm:pt modelId="{27920E97-DF3F-423E-B226-89D76297B76B}" type="pres">
      <dgm:prSet presAssocID="{9ADD2B8F-03DE-4CB8-9FE7-B0DD11ABE475}" presName="nodeText" presStyleLbl="bgAccFollowNode1" presStyleIdx="2" presStyleCnt="5">
        <dgm:presLayoutVars>
          <dgm:bulletEnabled val="1"/>
        </dgm:presLayoutVars>
      </dgm:prSet>
      <dgm:spPr/>
    </dgm:pt>
    <dgm:pt modelId="{84F07610-F6FC-488B-B84F-29CBE196DB2F}" type="pres">
      <dgm:prSet presAssocID="{7509E0E8-E3AD-499F-A710-EC054C46CEF1}" presName="sibTrans" presStyleCnt="0"/>
      <dgm:spPr/>
    </dgm:pt>
    <dgm:pt modelId="{9CF45FA4-7ADE-4B54-82FB-531C39464BE7}" type="pres">
      <dgm:prSet presAssocID="{1EF8F113-5D73-47D1-B067-360DDA5D5624}" presName="compositeNode" presStyleCnt="0">
        <dgm:presLayoutVars>
          <dgm:bulletEnabled val="1"/>
        </dgm:presLayoutVars>
      </dgm:prSet>
      <dgm:spPr/>
    </dgm:pt>
    <dgm:pt modelId="{571FB57A-5F0D-491E-BA34-B8ED3CC1FFBC}" type="pres">
      <dgm:prSet presAssocID="{1EF8F113-5D73-47D1-B067-360DDA5D5624}" presName="bgRect" presStyleLbl="bgAccFollowNode1" presStyleIdx="3" presStyleCnt="5" custScaleX="128341" custScaleY="138476" custLinFactNeighborX="-18439" custLinFactNeighborY="639"/>
      <dgm:spPr/>
    </dgm:pt>
    <dgm:pt modelId="{3C66B32B-61BB-4F8A-A3A0-EF12F34F1572}" type="pres">
      <dgm:prSet presAssocID="{ED02470B-4CF7-44BD-B637-1A73E9282271}" presName="sibTransNodeCircle" presStyleLbl="alignNode1" presStyleIdx="6" presStyleCnt="10" custLinFactNeighborX="-41025" custLinFactNeighborY="-58210">
        <dgm:presLayoutVars>
          <dgm:chMax val="0"/>
          <dgm:bulletEnabled/>
        </dgm:presLayoutVars>
      </dgm:prSet>
      <dgm:spPr/>
    </dgm:pt>
    <dgm:pt modelId="{F060635F-11CD-4DFF-9B98-F53EBAA176F4}" type="pres">
      <dgm:prSet presAssocID="{1EF8F113-5D73-47D1-B067-360DDA5D5624}" presName="bottomLine" presStyleLbl="alignNode1" presStyleIdx="7" presStyleCnt="10" custFlipVert="1" custFlipHor="1" custScaleX="9454" custScaleY="2000000">
        <dgm:presLayoutVars/>
      </dgm:prSet>
      <dgm:spPr/>
    </dgm:pt>
    <dgm:pt modelId="{5403EADC-CA33-4420-B755-153E0642FE25}" type="pres">
      <dgm:prSet presAssocID="{1EF8F113-5D73-47D1-B067-360DDA5D5624}" presName="nodeText" presStyleLbl="bgAccFollowNode1" presStyleIdx="3" presStyleCnt="5">
        <dgm:presLayoutVars>
          <dgm:bulletEnabled val="1"/>
        </dgm:presLayoutVars>
      </dgm:prSet>
      <dgm:spPr/>
    </dgm:pt>
    <dgm:pt modelId="{EC77D5BE-8171-447B-9528-D540709C3E0E}" type="pres">
      <dgm:prSet presAssocID="{ED02470B-4CF7-44BD-B637-1A73E9282271}" presName="sibTrans" presStyleCnt="0"/>
      <dgm:spPr/>
    </dgm:pt>
    <dgm:pt modelId="{C5515F23-5C57-4E50-BEA6-D05CC6E10C4C}" type="pres">
      <dgm:prSet presAssocID="{CCD9D85D-BAE4-47EA-A3B5-479621AA4217}" presName="compositeNode" presStyleCnt="0">
        <dgm:presLayoutVars>
          <dgm:bulletEnabled val="1"/>
        </dgm:presLayoutVars>
      </dgm:prSet>
      <dgm:spPr/>
    </dgm:pt>
    <dgm:pt modelId="{FB549F10-37D3-4990-B5D1-BC07D5DCDC94}" type="pres">
      <dgm:prSet presAssocID="{CCD9D85D-BAE4-47EA-A3B5-479621AA4217}" presName="bgRect" presStyleLbl="bgAccFollowNode1" presStyleIdx="4" presStyleCnt="5" custScaleX="127660" custScaleY="130559" custLinFactNeighborX="-14868" custLinFactNeighborY="121"/>
      <dgm:spPr/>
    </dgm:pt>
    <dgm:pt modelId="{07C54006-BF68-431C-8D88-9E0C8C16DB96}" type="pres">
      <dgm:prSet presAssocID="{DF5D5980-6DED-427B-9AB7-426464267DE9}" presName="sibTransNodeCircle" presStyleLbl="alignNode1" presStyleIdx="8" presStyleCnt="10" custLinFactNeighborX="-35399" custLinFactNeighborY="-44421">
        <dgm:presLayoutVars>
          <dgm:chMax val="0"/>
          <dgm:bulletEnabled/>
        </dgm:presLayoutVars>
      </dgm:prSet>
      <dgm:spPr/>
    </dgm:pt>
    <dgm:pt modelId="{27A8F9BE-E790-4B1A-B4CD-F9913385AF7A}" type="pres">
      <dgm:prSet presAssocID="{CCD9D85D-BAE4-47EA-A3B5-479621AA4217}" presName="bottomLine" presStyleLbl="alignNode1" presStyleIdx="9" presStyleCnt="10">
        <dgm:presLayoutVars/>
      </dgm:prSet>
      <dgm:spPr/>
    </dgm:pt>
    <dgm:pt modelId="{8338FDBD-B992-4615-A775-07B69D042FBC}" type="pres">
      <dgm:prSet presAssocID="{CCD9D85D-BAE4-47EA-A3B5-479621AA4217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4B692A02-65D7-49F1-8426-191801542377}" srcId="{0F5B3066-540F-4606-ADEC-65EB1C3E9627}" destId="{9ADD2B8F-03DE-4CB8-9FE7-B0DD11ABE475}" srcOrd="2" destOrd="0" parTransId="{7B678F22-878D-46B8-B504-30FFA1231A56}" sibTransId="{7509E0E8-E3AD-499F-A710-EC054C46CEF1}"/>
    <dgm:cxn modelId="{ABD8FE05-88DB-40C7-AD40-DBA181188502}" type="presOf" srcId="{9ADD2B8F-03DE-4CB8-9FE7-B0DD11ABE475}" destId="{789CE0E9-1475-4A55-94DF-7E6D74072E40}" srcOrd="0" destOrd="0" presId="urn:microsoft.com/office/officeart/2016/7/layout/BasicLinearProcessNumbered#1"/>
    <dgm:cxn modelId="{B5F59206-18B4-457F-AE0E-B3D9CE773C5E}" srcId="{CCD9D85D-BAE4-47EA-A3B5-479621AA4217}" destId="{88FD1288-DAD5-47AA-9DA5-785CFD1B1EC0}" srcOrd="1" destOrd="0" parTransId="{49E928B0-4DBD-42EF-B536-53F38F5909DE}" sibTransId="{DD7B1C6D-519A-44CC-92D8-6E19F98FDB1B}"/>
    <dgm:cxn modelId="{E0755811-21E7-4971-8378-97ADFC406605}" type="presOf" srcId="{51E7E4C9-AB7F-4175-AD96-9561C1B1A62C}" destId="{5403EADC-CA33-4420-B755-153E0642FE25}" srcOrd="0" destOrd="2" presId="urn:microsoft.com/office/officeart/2016/7/layout/BasicLinearProcessNumbered#1"/>
    <dgm:cxn modelId="{4880B511-E789-4DA4-9E0E-6B204F364128}" srcId="{198ACE8E-34F4-43E6-BB2E-1809B1CC58DC}" destId="{56326609-EE62-41BC-8D08-9DE66D232B5B}" srcOrd="1" destOrd="0" parTransId="{470522E5-420A-4D0B-A118-CD12089FBBB7}" sibTransId="{2644341D-B28A-442C-A661-4DCFB92DCB44}"/>
    <dgm:cxn modelId="{B3314812-AD91-4C4D-B4D9-946B8055FAD2}" srcId="{1EF8F113-5D73-47D1-B067-360DDA5D5624}" destId="{C2EAAECB-6762-44F9-9BAD-B9618601F263}" srcOrd="2" destOrd="0" parTransId="{C39DFAD2-2CD0-47AE-A45E-DBF61598E84E}" sibTransId="{7F7629F1-FDCF-4BEB-A0EA-186C8AB5AA90}"/>
    <dgm:cxn modelId="{ECA17417-0B19-4C96-B028-13E6BA1EA683}" srcId="{1EF8F113-5D73-47D1-B067-360DDA5D5624}" destId="{D0121264-393D-4F90-8652-9B4F52200D31}" srcOrd="4" destOrd="0" parTransId="{96B2AEE6-0D5C-4A34-A181-91912BF01410}" sibTransId="{B65E16E9-8749-4702-8C94-0311BF2293C3}"/>
    <dgm:cxn modelId="{233BCA1F-6F41-443A-8049-02E27717BF39}" type="presOf" srcId="{33522516-91C7-412F-85B1-F962258D6CD8}" destId="{996212DA-6DF0-4748-B0F5-861E6E0ACA74}" srcOrd="0" destOrd="3" presId="urn:microsoft.com/office/officeart/2016/7/layout/BasicLinearProcessNumbered#1"/>
    <dgm:cxn modelId="{C21E2F21-37A1-4E9F-9BA3-01308B7C7D43}" type="presOf" srcId="{AB159D28-1745-4852-9182-7E3FE8581555}" destId="{46C3ADF5-9078-4335-949A-1F5718948BF4}" srcOrd="0" destOrd="0" presId="urn:microsoft.com/office/officeart/2016/7/layout/BasicLinearProcessNumbered#1"/>
    <dgm:cxn modelId="{72B59521-6CDA-43D8-9C50-70D6A96868F0}" type="presOf" srcId="{ED02470B-4CF7-44BD-B637-1A73E9282271}" destId="{3C66B32B-61BB-4F8A-A3A0-EF12F34F1572}" srcOrd="0" destOrd="0" presId="urn:microsoft.com/office/officeart/2016/7/layout/BasicLinearProcessNumbered#1"/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1B5AE82B-BC71-4260-B92D-6935815C4108}" type="presOf" srcId="{413C0DAE-3810-43A8-BB74-FCFBD56D83C4}" destId="{996212DA-6DF0-4748-B0F5-861E6E0ACA74}" srcOrd="0" destOrd="1" presId="urn:microsoft.com/office/officeart/2016/7/layout/BasicLinearProcessNumbered#1"/>
    <dgm:cxn modelId="{A93FBF35-519D-4A84-9A57-F5C5EF4ECCA0}" type="presOf" srcId="{DF5D5980-6DED-427B-9AB7-426464267DE9}" destId="{07C54006-BF68-431C-8D88-9E0C8C16DB96}" srcOrd="0" destOrd="0" presId="urn:microsoft.com/office/officeart/2016/7/layout/BasicLinearProcessNumbered#1"/>
    <dgm:cxn modelId="{1E77EF38-7D03-4770-8400-A0FCC1E8DDE4}" srcId="{1EF8F113-5D73-47D1-B067-360DDA5D5624}" destId="{08E8F94D-76EC-4BAE-8D8F-6083F3D46073}" srcOrd="3" destOrd="0" parTransId="{B5E5502F-BF3D-44A9-B939-946F26473459}" sibTransId="{E9687E1F-D2AF-4C1A-89E8-85585E35C708}"/>
    <dgm:cxn modelId="{9B2A6E43-E1A1-4752-86EB-4BCEC27FE524}" type="presOf" srcId="{09C19542-EB02-4613-86AA-CAF00852943C}" destId="{5403EADC-CA33-4420-B755-153E0642FE25}" srcOrd="0" destOrd="6" presId="urn:microsoft.com/office/officeart/2016/7/layout/BasicLinearProcessNumbered#1"/>
    <dgm:cxn modelId="{07D11E64-D35E-49DA-A353-50E8A5EAAE5E}" srcId="{198ACE8E-34F4-43E6-BB2E-1809B1CC58DC}" destId="{4421A5E1-C127-47F2-8A2E-79705C3CD547}" srcOrd="0" destOrd="0" parTransId="{D576C1B6-C405-4DF9-9FE0-F00A05BBD01C}" sibTransId="{87F732D0-367C-4392-9329-42203EFBB22C}"/>
    <dgm:cxn modelId="{3DED7E64-1E6E-4679-AE24-231BD3849423}" type="presOf" srcId="{4421A5E1-C127-47F2-8A2E-79705C3CD547}" destId="{1636F17A-F9E0-460B-890B-A46A6E583FD1}" srcOrd="0" destOrd="1" presId="urn:microsoft.com/office/officeart/2016/7/layout/BasicLinearProcessNumbered#1"/>
    <dgm:cxn modelId="{31432467-23F5-4496-8479-E4E384820D7E}" srcId="{0F5B3066-540F-4606-ADEC-65EB1C3E9627}" destId="{1EF8F113-5D73-47D1-B067-360DDA5D5624}" srcOrd="3" destOrd="0" parTransId="{EC2B9CB8-E2F6-4818-A1DA-09B2B81411B3}" sibTransId="{ED02470B-4CF7-44BD-B637-1A73E9282271}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F15B5C68-7A38-4D8D-B4DB-5CDD9D865326}" srcId="{9ADD2B8F-03DE-4CB8-9FE7-B0DD11ABE475}" destId="{1AB4823F-1F43-406C-A916-04B7806A240A}" srcOrd="0" destOrd="0" parTransId="{38432BC0-A54F-4629-8B5F-710A5F48F2EC}" sibTransId="{D5B5E96E-3A49-4CD5-B1A5-09D923D491B4}"/>
    <dgm:cxn modelId="{F290C96A-814B-4B93-A539-B582856EB483}" srcId="{0F5B3066-540F-4606-ADEC-65EB1C3E9627}" destId="{CCD9D85D-BAE4-47EA-A3B5-479621AA4217}" srcOrd="4" destOrd="0" parTransId="{49AB11AC-88E1-4EBF-A6FA-E8F107F52777}" sibTransId="{DF5D5980-6DED-427B-9AB7-426464267DE9}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51D3854C-F92A-4D2F-BFD9-A4954E5CA411}" type="presOf" srcId="{BFD041C4-274B-4E37-8BF3-F1C5132E512E}" destId="{5403EADC-CA33-4420-B755-153E0642FE25}" srcOrd="0" destOrd="9" presId="urn:microsoft.com/office/officeart/2016/7/layout/BasicLinearProcessNumbered#1"/>
    <dgm:cxn modelId="{CCA70350-7A99-4962-9DAC-57B944D77653}" type="presOf" srcId="{AA5A4FD2-51B4-429F-BBE2-25BCC647E82E}" destId="{8338FDBD-B992-4615-A775-07B69D042FBC}" srcOrd="0" destOrd="1" presId="urn:microsoft.com/office/officeart/2016/7/layout/BasicLinearProcessNumbered#1"/>
    <dgm:cxn modelId="{48857872-68DA-4221-9129-60FDCE532F94}" type="presOf" srcId="{B9540CCD-14D5-41D8-B13A-6EE44162599D}" destId="{996212DA-6DF0-4748-B0F5-861E6E0ACA74}" srcOrd="0" destOrd="2" presId="urn:microsoft.com/office/officeart/2016/7/layout/BasicLinearProcessNumbered#1"/>
    <dgm:cxn modelId="{18B82054-39C9-4590-BB87-C0259FA4F1BB}" type="presOf" srcId="{CBAE4FD0-4D4E-43E4-B1BF-D8EA4AE27C07}" destId="{5403EADC-CA33-4420-B755-153E0642FE25}" srcOrd="0" destOrd="7" presId="urn:microsoft.com/office/officeart/2016/7/layout/BasicLinearProcessNumbered#1"/>
    <dgm:cxn modelId="{07502F56-854D-4D1D-8279-762D7A83C445}" type="presOf" srcId="{6A74CA42-9DB9-4825-B3D7-938C6247563E}" destId="{DC98BC94-C4B1-48AD-B828-2E016EBA5BED}" srcOrd="0" destOrd="0" presId="urn:microsoft.com/office/officeart/2016/7/layout/BasicLinearProcessNumbered#1"/>
    <dgm:cxn modelId="{A9C9C677-DF6B-447E-A76D-B6348230B943}" srcId="{6A74CA42-9DB9-4825-B3D7-938C6247563E}" destId="{B9540CCD-14D5-41D8-B13A-6EE44162599D}" srcOrd="1" destOrd="0" parTransId="{5831C3CD-738B-4F26-8FAC-510194DA80D2}" sibTransId="{8E7ECAFE-258C-45BA-B008-2863081AE873}"/>
    <dgm:cxn modelId="{E1282A5A-0DD7-4605-AFE1-4793129ACA59}" srcId="{0F5B3066-540F-4606-ADEC-65EB1C3E9627}" destId="{6A74CA42-9DB9-4825-B3D7-938C6247563E}" srcOrd="1" destOrd="0" parTransId="{3375059F-C077-49D3-BD5A-CCDE67CA6407}" sibTransId="{AB159D28-1745-4852-9182-7E3FE8581555}"/>
    <dgm:cxn modelId="{87F6E05A-F1C1-458F-9353-09243D011474}" type="presOf" srcId="{1EF8F113-5D73-47D1-B067-360DDA5D5624}" destId="{5403EADC-CA33-4420-B755-153E0642FE25}" srcOrd="1" destOrd="0" presId="urn:microsoft.com/office/officeart/2016/7/layout/BasicLinearProcessNumbered#1"/>
    <dgm:cxn modelId="{4DAC0E7F-2C69-40DD-BCEC-33EAD082DB78}" srcId="{1EF8F113-5D73-47D1-B067-360DDA5D5624}" destId="{CBAE4FD0-4D4E-43E4-B1BF-D8EA4AE27C07}" srcOrd="6" destOrd="0" parTransId="{F21FA70C-02B3-4E0E-B506-3899A6DC1CF1}" sibTransId="{4804ED4A-8697-4BCA-8107-0A747256C3DA}"/>
    <dgm:cxn modelId="{43657B86-6CF7-4872-A2FB-5EABE2E5AC29}" type="presOf" srcId="{6A74CA42-9DB9-4825-B3D7-938C6247563E}" destId="{996212DA-6DF0-4748-B0F5-861E6E0ACA74}" srcOrd="1" destOrd="0" presId="urn:microsoft.com/office/officeart/2016/7/layout/BasicLinearProcessNumbered#1"/>
    <dgm:cxn modelId="{E9607689-DA77-4BE0-9E0A-5346C858A908}" srcId="{1EF8F113-5D73-47D1-B067-360DDA5D5624}" destId="{51E7E4C9-AB7F-4175-AD96-9561C1B1A62C}" srcOrd="1" destOrd="0" parTransId="{18721858-5628-42B4-AEFE-1837655AFB48}" sibTransId="{E61585D5-5D22-4818-AF8E-3615BD9D9F74}"/>
    <dgm:cxn modelId="{149FED93-97CB-47BA-A2D6-98075FD1DF5F}" srcId="{1EF8F113-5D73-47D1-B067-360DDA5D5624}" destId="{8EDFFD10-5202-49EB-ADCD-051DA2D68C27}" srcOrd="7" destOrd="0" parTransId="{4A762FAE-3AB0-4C27-BD39-4F74457B99A2}" sibTransId="{0D438F6D-1D8F-4A4D-A460-238B89F33781}"/>
    <dgm:cxn modelId="{3D64A2A0-3C19-4887-B2EC-16AF90ED7AB5}" type="presOf" srcId="{7509E0E8-E3AD-499F-A710-EC054C46CEF1}" destId="{0FCD7437-1184-4B11-808A-5B623F84AEEB}" srcOrd="0" destOrd="0" presId="urn:microsoft.com/office/officeart/2016/7/layout/BasicLinearProcessNumbered#1"/>
    <dgm:cxn modelId="{F9D84AA4-88EF-4975-85E0-99B9A4EA4362}" type="presOf" srcId="{1EF8F113-5D73-47D1-B067-360DDA5D5624}" destId="{571FB57A-5F0D-491E-BA34-B8ED3CC1FFBC}" srcOrd="0" destOrd="0" presId="urn:microsoft.com/office/officeart/2016/7/layout/BasicLinearProcessNumbered#1"/>
    <dgm:cxn modelId="{6BD7E2A8-738E-4D0B-8A1A-A5FAAFA3365E}" type="presOf" srcId="{C2EAAECB-6762-44F9-9BAD-B9618601F263}" destId="{5403EADC-CA33-4420-B755-153E0642FE25}" srcOrd="0" destOrd="3" presId="urn:microsoft.com/office/officeart/2016/7/layout/BasicLinearProcessNumbered#1"/>
    <dgm:cxn modelId="{9A8897B8-E153-4B1D-A0C1-BDC79987CAB0}" srcId="{1EF8F113-5D73-47D1-B067-360DDA5D5624}" destId="{BFD041C4-274B-4E37-8BF3-F1C5132E512E}" srcOrd="8" destOrd="0" parTransId="{826091F5-6586-4093-9FE2-5BB13F8A269C}" sibTransId="{7296478C-1833-4760-A90F-0406D95D795C}"/>
    <dgm:cxn modelId="{F3BE98C0-6640-4CAE-9600-43B0FFCDEE93}" srcId="{1EF8F113-5D73-47D1-B067-360DDA5D5624}" destId="{22B11A1B-5605-4E70-BF26-9E6334715C3B}" srcOrd="0" destOrd="0" parTransId="{287A8AA0-C7DA-4CAD-8E53-45D74BDC0ACC}" sibTransId="{6ABE14D9-E246-4C45-944A-1695327F36A2}"/>
    <dgm:cxn modelId="{A26214C1-3870-414F-A3DD-DF65229FFB0D}" type="presOf" srcId="{9ADD2B8F-03DE-4CB8-9FE7-B0DD11ABE475}" destId="{27920E97-DF3F-423E-B226-89D76297B76B}" srcOrd="1" destOrd="0" presId="urn:microsoft.com/office/officeart/2016/7/layout/BasicLinearProcessNumbered#1"/>
    <dgm:cxn modelId="{6D014EC9-D390-4FE0-8B99-78C9903BA81B}" type="presOf" srcId="{CCD9D85D-BAE4-47EA-A3B5-479621AA4217}" destId="{FB549F10-37D3-4990-B5D1-BC07D5DCDC94}" srcOrd="0" destOrd="0" presId="urn:microsoft.com/office/officeart/2016/7/layout/BasicLinearProcessNumbered#1"/>
    <dgm:cxn modelId="{8A65FCD1-76D1-4BDD-8198-DEF44368469E}" type="presOf" srcId="{D0121264-393D-4F90-8652-9B4F52200D31}" destId="{5403EADC-CA33-4420-B755-153E0642FE25}" srcOrd="0" destOrd="5" presId="urn:microsoft.com/office/officeart/2016/7/layout/BasicLinearProcessNumbered#1"/>
    <dgm:cxn modelId="{B264AFD2-682A-4CD1-96CE-21DC1BED9C26}" type="presOf" srcId="{8EDFFD10-5202-49EB-ADCD-051DA2D68C27}" destId="{5403EADC-CA33-4420-B755-153E0642FE25}" srcOrd="0" destOrd="8" presId="urn:microsoft.com/office/officeart/2016/7/layout/BasicLinearProcessNumbered#1"/>
    <dgm:cxn modelId="{C07D07D4-ECA3-4B92-B6AA-11228453CEA7}" srcId="{1EF8F113-5D73-47D1-B067-360DDA5D5624}" destId="{09C19542-EB02-4613-86AA-CAF00852943C}" srcOrd="5" destOrd="0" parTransId="{4A860154-648D-4AC3-8543-161C40A3C2C2}" sibTransId="{1DB7CE33-EC51-4B42-9E5A-03EE673D410C}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72236CD8-8136-4459-84B2-697210897A27}" type="presOf" srcId="{327B22AA-8731-4B98-AC97-1D3DC6124DAA}" destId="{27920E97-DF3F-423E-B226-89D76297B76B}" srcOrd="0" destOrd="2" presId="urn:microsoft.com/office/officeart/2016/7/layout/BasicLinearProcessNumbered#1"/>
    <dgm:cxn modelId="{AA9839DA-793A-4AE3-9203-1F32063270C3}" srcId="{CCD9D85D-BAE4-47EA-A3B5-479621AA4217}" destId="{AA5A4FD2-51B4-429F-BBE2-25BCC647E82E}" srcOrd="0" destOrd="0" parTransId="{E0C732EE-356B-4D5A-97F2-98D6FFBBEED0}" sibTransId="{C045EE1E-4C13-4CF2-B4BB-6EEB82650E10}"/>
    <dgm:cxn modelId="{55673FDB-4F5B-4738-A4F4-99F08468DF5F}" type="presOf" srcId="{CCD9D85D-BAE4-47EA-A3B5-479621AA4217}" destId="{8338FDBD-B992-4615-A775-07B69D042FBC}" srcOrd="1" destOrd="0" presId="urn:microsoft.com/office/officeart/2016/7/layout/BasicLinearProcessNumbered#1"/>
    <dgm:cxn modelId="{A1CFD9DE-9C6A-4B91-9D74-866830341FE1}" type="presOf" srcId="{08E8F94D-76EC-4BAE-8D8F-6083F3D46073}" destId="{5403EADC-CA33-4420-B755-153E0642FE25}" srcOrd="0" destOrd="4" presId="urn:microsoft.com/office/officeart/2016/7/layout/BasicLinearProcessNumbered#1"/>
    <dgm:cxn modelId="{4026FFE6-4FCB-4311-841E-4241919FDC9E}" srcId="{9ADD2B8F-03DE-4CB8-9FE7-B0DD11ABE475}" destId="{327B22AA-8731-4B98-AC97-1D3DC6124DAA}" srcOrd="1" destOrd="0" parTransId="{ADF28893-DAB3-47F2-B387-0181C920CFF2}" sibTransId="{1B8F7479-2DD1-456D-828C-AD3BC81081F0}"/>
    <dgm:cxn modelId="{A3AA32EA-AEE2-411A-8165-A668293A77C4}" srcId="{6A74CA42-9DB9-4825-B3D7-938C6247563E}" destId="{413C0DAE-3810-43A8-BB74-FCFBD56D83C4}" srcOrd="0" destOrd="0" parTransId="{BC3BF179-41A5-4EA0-8BA0-883440F368F6}" sibTransId="{11719ACB-657E-47DB-BE2A-27B5965FF3F6}"/>
    <dgm:cxn modelId="{519C9CEA-8D66-4365-A5EF-ED6FC1BFC023}" type="presOf" srcId="{88FD1288-DAD5-47AA-9DA5-785CFD1B1EC0}" destId="{8338FDBD-B992-4615-A775-07B69D042FBC}" srcOrd="0" destOrd="2" presId="urn:microsoft.com/office/officeart/2016/7/layout/BasicLinearProcessNumbered#1"/>
    <dgm:cxn modelId="{0E91E9EA-4FB4-4BB5-B29E-9A9D763AE60E}" type="presOf" srcId="{1AB4823F-1F43-406C-A916-04B7806A240A}" destId="{27920E97-DF3F-423E-B226-89D76297B76B}" srcOrd="0" destOrd="1" presId="urn:microsoft.com/office/officeart/2016/7/layout/BasicLinearProcessNumbered#1"/>
    <dgm:cxn modelId="{9287BCEB-1015-4F79-98E7-BC5E3B8850C6}" type="presOf" srcId="{56326609-EE62-41BC-8D08-9DE66D232B5B}" destId="{1636F17A-F9E0-460B-890B-A46A6E583FD1}" srcOrd="0" destOrd="2" presId="urn:microsoft.com/office/officeart/2016/7/layout/BasicLinearProcessNumbered#1"/>
    <dgm:cxn modelId="{F659B4EC-EDF4-4DFC-8B70-A4E7649664F7}" type="presOf" srcId="{22B11A1B-5605-4E70-BF26-9E6334715C3B}" destId="{5403EADC-CA33-4420-B755-153E0642FE25}" srcOrd="0" destOrd="1" presId="urn:microsoft.com/office/officeart/2016/7/layout/BasicLinearProcessNumbered#1"/>
    <dgm:cxn modelId="{416587F7-73F8-41CC-8B4F-D624F3EE5BB8}" srcId="{6A74CA42-9DB9-4825-B3D7-938C6247563E}" destId="{33522516-91C7-412F-85B1-F962258D6CD8}" srcOrd="2" destOrd="0" parTransId="{1E78D0C6-DA48-4B8E-9141-6E93F71BDE3E}" sibTransId="{85503F7E-2557-4316-8104-C9756C34EBF9}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  <dgm:cxn modelId="{84426433-1E67-4D55-9D10-3C4CF150BF28}" type="presParOf" srcId="{869C0C7E-BD0C-4E5F-8D96-6B8EEC39B952}" destId="{CE18CCA6-9206-4DD7-BE09-5291C62117AB}" srcOrd="1" destOrd="0" presId="urn:microsoft.com/office/officeart/2016/7/layout/BasicLinearProcessNumbered#1"/>
    <dgm:cxn modelId="{E55233F5-2994-4A4C-A159-9C947EA28FDD}" type="presParOf" srcId="{869C0C7E-BD0C-4E5F-8D96-6B8EEC39B952}" destId="{4BA5B359-C5DA-47F2-B7F5-934B7354E5D8}" srcOrd="2" destOrd="0" presId="urn:microsoft.com/office/officeart/2016/7/layout/BasicLinearProcessNumbered#1"/>
    <dgm:cxn modelId="{99E305CA-4492-4C5E-9FD0-07DEAAB2B786}" type="presParOf" srcId="{4BA5B359-C5DA-47F2-B7F5-934B7354E5D8}" destId="{DC98BC94-C4B1-48AD-B828-2E016EBA5BED}" srcOrd="0" destOrd="0" presId="urn:microsoft.com/office/officeart/2016/7/layout/BasicLinearProcessNumbered#1"/>
    <dgm:cxn modelId="{038AA68D-E19F-4B31-BB92-C6F0BD33FE27}" type="presParOf" srcId="{4BA5B359-C5DA-47F2-B7F5-934B7354E5D8}" destId="{46C3ADF5-9078-4335-949A-1F5718948BF4}" srcOrd="1" destOrd="0" presId="urn:microsoft.com/office/officeart/2016/7/layout/BasicLinearProcessNumbered#1"/>
    <dgm:cxn modelId="{966C488A-58D7-405C-AFC1-3E2D611FFCAA}" type="presParOf" srcId="{4BA5B359-C5DA-47F2-B7F5-934B7354E5D8}" destId="{8CB69074-6A6C-48C5-B971-40FDB5D94E92}" srcOrd="2" destOrd="0" presId="urn:microsoft.com/office/officeart/2016/7/layout/BasicLinearProcessNumbered#1"/>
    <dgm:cxn modelId="{79B202E2-9364-4590-BBCF-DBB0E9FD47A4}" type="presParOf" srcId="{4BA5B359-C5DA-47F2-B7F5-934B7354E5D8}" destId="{996212DA-6DF0-4748-B0F5-861E6E0ACA74}" srcOrd="3" destOrd="0" presId="urn:microsoft.com/office/officeart/2016/7/layout/BasicLinearProcessNumbered#1"/>
    <dgm:cxn modelId="{5DE6D2B1-A33C-4869-9BFD-47D576C3E5E7}" type="presParOf" srcId="{869C0C7E-BD0C-4E5F-8D96-6B8EEC39B952}" destId="{5DC6C05C-8329-4B93-97AC-83EC3BBEDF51}" srcOrd="3" destOrd="0" presId="urn:microsoft.com/office/officeart/2016/7/layout/BasicLinearProcessNumbered#1"/>
    <dgm:cxn modelId="{857759DF-819C-475D-A3C3-B0FA4F2780D9}" type="presParOf" srcId="{869C0C7E-BD0C-4E5F-8D96-6B8EEC39B952}" destId="{84AB517B-D1CA-43D1-B8B8-FD887D0D853C}" srcOrd="4" destOrd="0" presId="urn:microsoft.com/office/officeart/2016/7/layout/BasicLinearProcessNumbered#1"/>
    <dgm:cxn modelId="{E4920322-47CB-45DC-AC11-50B43E7368E1}" type="presParOf" srcId="{84AB517B-D1CA-43D1-B8B8-FD887D0D853C}" destId="{789CE0E9-1475-4A55-94DF-7E6D74072E40}" srcOrd="0" destOrd="0" presId="urn:microsoft.com/office/officeart/2016/7/layout/BasicLinearProcessNumbered#1"/>
    <dgm:cxn modelId="{B4679656-3E84-4ACC-8906-D40D96944F6B}" type="presParOf" srcId="{84AB517B-D1CA-43D1-B8B8-FD887D0D853C}" destId="{0FCD7437-1184-4B11-808A-5B623F84AEEB}" srcOrd="1" destOrd="0" presId="urn:microsoft.com/office/officeart/2016/7/layout/BasicLinearProcessNumbered#1"/>
    <dgm:cxn modelId="{DD8734CD-84C7-419A-9D2E-6017DB5E63C4}" type="presParOf" srcId="{84AB517B-D1CA-43D1-B8B8-FD887D0D853C}" destId="{33F81AE6-EA09-4097-9CC8-8ABBD6932C66}" srcOrd="2" destOrd="0" presId="urn:microsoft.com/office/officeart/2016/7/layout/BasicLinearProcessNumbered#1"/>
    <dgm:cxn modelId="{1E2795B6-7FE5-4AB5-B39A-D6BAB5DE131A}" type="presParOf" srcId="{84AB517B-D1CA-43D1-B8B8-FD887D0D853C}" destId="{27920E97-DF3F-423E-B226-89D76297B76B}" srcOrd="3" destOrd="0" presId="urn:microsoft.com/office/officeart/2016/7/layout/BasicLinearProcessNumbered#1"/>
    <dgm:cxn modelId="{8A935CE4-77C5-4CE6-AF61-27F2D89857C3}" type="presParOf" srcId="{869C0C7E-BD0C-4E5F-8D96-6B8EEC39B952}" destId="{84F07610-F6FC-488B-B84F-29CBE196DB2F}" srcOrd="5" destOrd="0" presId="urn:microsoft.com/office/officeart/2016/7/layout/BasicLinearProcessNumbered#1"/>
    <dgm:cxn modelId="{FBA303D3-B182-4942-B285-3FD819603332}" type="presParOf" srcId="{869C0C7E-BD0C-4E5F-8D96-6B8EEC39B952}" destId="{9CF45FA4-7ADE-4B54-82FB-531C39464BE7}" srcOrd="6" destOrd="0" presId="urn:microsoft.com/office/officeart/2016/7/layout/BasicLinearProcessNumbered#1"/>
    <dgm:cxn modelId="{D50EAC64-D37F-449E-8327-DEA72C777D5C}" type="presParOf" srcId="{9CF45FA4-7ADE-4B54-82FB-531C39464BE7}" destId="{571FB57A-5F0D-491E-BA34-B8ED3CC1FFBC}" srcOrd="0" destOrd="0" presId="urn:microsoft.com/office/officeart/2016/7/layout/BasicLinearProcessNumbered#1"/>
    <dgm:cxn modelId="{4C5F39A3-315B-4DAA-B71B-63C4CC23E0E2}" type="presParOf" srcId="{9CF45FA4-7ADE-4B54-82FB-531C39464BE7}" destId="{3C66B32B-61BB-4F8A-A3A0-EF12F34F1572}" srcOrd="1" destOrd="0" presId="urn:microsoft.com/office/officeart/2016/7/layout/BasicLinearProcessNumbered#1"/>
    <dgm:cxn modelId="{53455D36-1F92-48A5-9B88-64E66540B9C4}" type="presParOf" srcId="{9CF45FA4-7ADE-4B54-82FB-531C39464BE7}" destId="{F060635F-11CD-4DFF-9B98-F53EBAA176F4}" srcOrd="2" destOrd="0" presId="urn:microsoft.com/office/officeart/2016/7/layout/BasicLinearProcessNumbered#1"/>
    <dgm:cxn modelId="{04E24FAC-9A07-40B9-9C9A-A80023EF6AF0}" type="presParOf" srcId="{9CF45FA4-7ADE-4B54-82FB-531C39464BE7}" destId="{5403EADC-CA33-4420-B755-153E0642FE25}" srcOrd="3" destOrd="0" presId="urn:microsoft.com/office/officeart/2016/7/layout/BasicLinearProcessNumbered#1"/>
    <dgm:cxn modelId="{1A061CCE-91B1-4E66-A0E3-6203AA25616E}" type="presParOf" srcId="{869C0C7E-BD0C-4E5F-8D96-6B8EEC39B952}" destId="{EC77D5BE-8171-447B-9528-D540709C3E0E}" srcOrd="7" destOrd="0" presId="urn:microsoft.com/office/officeart/2016/7/layout/BasicLinearProcessNumbered#1"/>
    <dgm:cxn modelId="{14715B9C-C035-445A-A7CD-F800C917BC2E}" type="presParOf" srcId="{869C0C7E-BD0C-4E5F-8D96-6B8EEC39B952}" destId="{C5515F23-5C57-4E50-BEA6-D05CC6E10C4C}" srcOrd="8" destOrd="0" presId="urn:microsoft.com/office/officeart/2016/7/layout/BasicLinearProcessNumbered#1"/>
    <dgm:cxn modelId="{721F888D-5DE1-4AC5-82E7-1A2B90047A50}" type="presParOf" srcId="{C5515F23-5C57-4E50-BEA6-D05CC6E10C4C}" destId="{FB549F10-37D3-4990-B5D1-BC07D5DCDC94}" srcOrd="0" destOrd="0" presId="urn:microsoft.com/office/officeart/2016/7/layout/BasicLinearProcessNumbered#1"/>
    <dgm:cxn modelId="{87BC629A-978B-4150-B223-F7E985515ED2}" type="presParOf" srcId="{C5515F23-5C57-4E50-BEA6-D05CC6E10C4C}" destId="{07C54006-BF68-431C-8D88-9E0C8C16DB96}" srcOrd="1" destOrd="0" presId="urn:microsoft.com/office/officeart/2016/7/layout/BasicLinearProcessNumbered#1"/>
    <dgm:cxn modelId="{7188C658-32E4-49BB-88AB-6D45D7BEACCD}" type="presParOf" srcId="{C5515F23-5C57-4E50-BEA6-D05CC6E10C4C}" destId="{27A8F9BE-E790-4B1A-B4CD-F9913385AF7A}" srcOrd="2" destOrd="0" presId="urn:microsoft.com/office/officeart/2016/7/layout/BasicLinearProcessNumbered#1"/>
    <dgm:cxn modelId="{C27CD910-045D-4A56-A0E8-F1D699C8C0CB}" type="presParOf" srcId="{C5515F23-5C57-4E50-BEA6-D05CC6E10C4C}" destId="{8338FDBD-B992-4615-A775-07B69D042FBC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164257" y="869215"/>
          <a:ext cx="1772071" cy="248089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158" tIns="330200" rIns="13815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Data Collection + Cleaning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/>
            <a:t>Acquiring relevant data from Kaggle</a:t>
          </a:r>
          <a:endParaRPr lang="en-A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Identifying and Handling missing values if any; by performing statistical analysis</a:t>
          </a:r>
        </a:p>
      </dsp:txBody>
      <dsp:txXfrm>
        <a:off x="164257" y="1811957"/>
        <a:ext cx="1772071" cy="1488539"/>
      </dsp:txXfrm>
    </dsp:sp>
    <dsp:sp modelId="{9C3A7F13-9585-42DF-AD32-B56F82B123C8}">
      <dsp:nvSpPr>
        <dsp:cNvPr id="0" name=""/>
        <dsp:cNvSpPr/>
      </dsp:nvSpPr>
      <dsp:spPr>
        <a:xfrm>
          <a:off x="662793" y="1069603"/>
          <a:ext cx="744269" cy="74426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026" tIns="12700" rIns="58026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1</a:t>
          </a:r>
          <a:endParaRPr lang="en-US" sz="3600" kern="1200" dirty="0"/>
        </a:p>
      </dsp:txBody>
      <dsp:txXfrm>
        <a:off x="771789" y="1178599"/>
        <a:ext cx="526277" cy="526277"/>
      </dsp:txXfrm>
    </dsp:sp>
    <dsp:sp modelId="{923B2301-552B-45D2-9EF0-53A10AA17FC6}">
      <dsp:nvSpPr>
        <dsp:cNvPr id="0" name=""/>
        <dsp:cNvSpPr/>
      </dsp:nvSpPr>
      <dsp:spPr>
        <a:xfrm>
          <a:off x="1899" y="3317494"/>
          <a:ext cx="1772071" cy="72"/>
        </a:xfrm>
        <a:prstGeom prst="rect">
          <a:avLst/>
        </a:prstGeom>
        <a:gradFill rotWithShape="0">
          <a:gsLst>
            <a:gs pos="0">
              <a:schemeClr val="accent5">
                <a:hueOff val="-1549508"/>
                <a:satOff val="1401"/>
                <a:lumOff val="-27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549508"/>
                <a:satOff val="1401"/>
                <a:lumOff val="-27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549508"/>
                <a:satOff val="1401"/>
                <a:lumOff val="-27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549508"/>
              <a:satOff val="1401"/>
              <a:lumOff val="-270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98BC94-C4B1-48AD-B828-2E016EBA5BED}">
      <dsp:nvSpPr>
        <dsp:cNvPr id="0" name=""/>
        <dsp:cNvSpPr/>
      </dsp:nvSpPr>
      <dsp:spPr>
        <a:xfrm>
          <a:off x="2160876" y="862542"/>
          <a:ext cx="1422742" cy="3685873"/>
        </a:xfrm>
        <a:prstGeom prst="rect">
          <a:avLst/>
        </a:prstGeom>
        <a:solidFill>
          <a:schemeClr val="accent5">
            <a:tint val="40000"/>
            <a:alpha val="90000"/>
            <a:hueOff val="-3634368"/>
            <a:satOff val="3775"/>
            <a:lumOff val="-71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158" tIns="330200" rIns="138158" bIns="3302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Data Visualization +Analysis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Analysing various departments employees are from, their salaries, satisfaction levels and retention rates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Analysing correlation between different features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Checking the skewness of the distributions</a:t>
          </a:r>
        </a:p>
      </dsp:txBody>
      <dsp:txXfrm>
        <a:off x="2160876" y="2263174"/>
        <a:ext cx="1422742" cy="2211523"/>
      </dsp:txXfrm>
    </dsp:sp>
    <dsp:sp modelId="{46C3ADF5-9078-4335-949A-1F5718948BF4}">
      <dsp:nvSpPr>
        <dsp:cNvPr id="0" name=""/>
        <dsp:cNvSpPr/>
      </dsp:nvSpPr>
      <dsp:spPr>
        <a:xfrm>
          <a:off x="2481013" y="1115859"/>
          <a:ext cx="744269" cy="744269"/>
        </a:xfrm>
        <a:prstGeom prst="ellipse">
          <a:avLst/>
        </a:prstGeom>
        <a:gradFill rotWithShape="0">
          <a:gsLst>
            <a:gs pos="0">
              <a:schemeClr val="accent5">
                <a:hueOff val="-3099017"/>
                <a:satOff val="2803"/>
                <a:lumOff val="-54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99017"/>
                <a:satOff val="2803"/>
                <a:lumOff val="-54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99017"/>
                <a:satOff val="2803"/>
                <a:lumOff val="-54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bg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026" tIns="12700" rIns="58026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/>
            <a:t>2</a:t>
          </a:r>
          <a:endParaRPr lang="en-AU" sz="3600" kern="1200" dirty="0"/>
        </a:p>
      </dsp:txBody>
      <dsp:txXfrm>
        <a:off x="2590009" y="1224855"/>
        <a:ext cx="526277" cy="526277"/>
      </dsp:txXfrm>
    </dsp:sp>
    <dsp:sp modelId="{8CB69074-6A6C-48C5-B971-40FDB5D94E92}">
      <dsp:nvSpPr>
        <dsp:cNvPr id="0" name=""/>
        <dsp:cNvSpPr/>
      </dsp:nvSpPr>
      <dsp:spPr>
        <a:xfrm>
          <a:off x="1951178" y="3919980"/>
          <a:ext cx="1772071" cy="72"/>
        </a:xfrm>
        <a:prstGeom prst="rect">
          <a:avLst/>
        </a:prstGeom>
        <a:gradFill rotWithShape="0">
          <a:gsLst>
            <a:gs pos="0">
              <a:schemeClr val="accent5">
                <a:hueOff val="-4648525"/>
                <a:satOff val="4204"/>
                <a:lumOff val="-81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648525"/>
                <a:satOff val="4204"/>
                <a:lumOff val="-81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648525"/>
                <a:satOff val="4204"/>
                <a:lumOff val="-81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648525"/>
              <a:satOff val="4204"/>
              <a:lumOff val="-810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9CE0E9-1475-4A55-94DF-7E6D74072E40}">
      <dsp:nvSpPr>
        <dsp:cNvPr id="0" name=""/>
        <dsp:cNvSpPr/>
      </dsp:nvSpPr>
      <dsp:spPr>
        <a:xfrm>
          <a:off x="3690289" y="877998"/>
          <a:ext cx="1659261" cy="2561355"/>
        </a:xfrm>
        <a:prstGeom prst="rect">
          <a:avLst/>
        </a:prstGeom>
        <a:solidFill>
          <a:schemeClr val="accent5">
            <a:tint val="40000"/>
            <a:alpha val="90000"/>
            <a:hueOff val="-7268735"/>
            <a:satOff val="7550"/>
            <a:lumOff val="-142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7268735"/>
              <a:satOff val="7550"/>
              <a:lumOff val="-142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158" tIns="330200" rIns="13815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Feature Engineering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Encoding the categorical features into numeric using Label Encoder.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Scaling the features using </a:t>
          </a:r>
          <a:r>
            <a:rPr lang="en-AU" sz="900" kern="1200" dirty="0" err="1"/>
            <a:t>MinMax</a:t>
          </a:r>
          <a:r>
            <a:rPr lang="en-AU" sz="900" kern="1200" dirty="0"/>
            <a:t> Scaler</a:t>
          </a:r>
        </a:p>
      </dsp:txBody>
      <dsp:txXfrm>
        <a:off x="3690289" y="1851313"/>
        <a:ext cx="1659261" cy="1536813"/>
      </dsp:txXfrm>
    </dsp:sp>
    <dsp:sp modelId="{0FCD7437-1184-4B11-808A-5B623F84AEEB}">
      <dsp:nvSpPr>
        <dsp:cNvPr id="0" name=""/>
        <dsp:cNvSpPr/>
      </dsp:nvSpPr>
      <dsp:spPr>
        <a:xfrm>
          <a:off x="4152002" y="1146173"/>
          <a:ext cx="744269" cy="744269"/>
        </a:xfrm>
        <a:prstGeom prst="ellipse">
          <a:avLst/>
        </a:prstGeom>
        <a:gradFill rotWithShape="0">
          <a:gsLst>
            <a:gs pos="0">
              <a:schemeClr val="accent5">
                <a:hueOff val="-6198033"/>
                <a:satOff val="5605"/>
                <a:lumOff val="-10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198033"/>
                <a:satOff val="5605"/>
                <a:lumOff val="-10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198033"/>
                <a:satOff val="5605"/>
                <a:lumOff val="-10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198033"/>
              <a:satOff val="5605"/>
              <a:lumOff val="-1080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026" tIns="12700" rIns="58026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/>
            <a:t>3</a:t>
          </a:r>
          <a:endParaRPr lang="en-AU" sz="3600" kern="1200" dirty="0"/>
        </a:p>
      </dsp:txBody>
      <dsp:txXfrm>
        <a:off x="4260998" y="1255169"/>
        <a:ext cx="526277" cy="526277"/>
      </dsp:txXfrm>
    </dsp:sp>
    <dsp:sp modelId="{33F81AE6-EA09-4097-9CC8-8ABBD6932C66}">
      <dsp:nvSpPr>
        <dsp:cNvPr id="0" name=""/>
        <dsp:cNvSpPr/>
      </dsp:nvSpPr>
      <dsp:spPr>
        <a:xfrm>
          <a:off x="3900456" y="3357722"/>
          <a:ext cx="1772071" cy="72"/>
        </a:xfrm>
        <a:prstGeom prst="rect">
          <a:avLst/>
        </a:prstGeom>
        <a:gradFill rotWithShape="0">
          <a:gsLst>
            <a:gs pos="0">
              <a:schemeClr val="accent5">
                <a:hueOff val="-7747542"/>
                <a:satOff val="7007"/>
                <a:lumOff val="-135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747542"/>
                <a:satOff val="7007"/>
                <a:lumOff val="-135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747542"/>
                <a:satOff val="7007"/>
                <a:lumOff val="-135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7747542"/>
              <a:satOff val="7007"/>
              <a:lumOff val="-1350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1FB57A-5F0D-491E-BA34-B8ED3CC1FFBC}">
      <dsp:nvSpPr>
        <dsp:cNvPr id="0" name=""/>
        <dsp:cNvSpPr/>
      </dsp:nvSpPr>
      <dsp:spPr>
        <a:xfrm>
          <a:off x="5522983" y="852519"/>
          <a:ext cx="2274294" cy="3435450"/>
        </a:xfrm>
        <a:prstGeom prst="rect">
          <a:avLst/>
        </a:prstGeom>
        <a:solidFill>
          <a:schemeClr val="accent5">
            <a:tint val="40000"/>
            <a:alpha val="90000"/>
            <a:hueOff val="-10903103"/>
            <a:satOff val="11325"/>
            <a:lumOff val="-213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10903103"/>
              <a:satOff val="11325"/>
              <a:lumOff val="-213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158" tIns="330200" rIns="138158" bIns="3302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Model Building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b="0" i="0" kern="1200" dirty="0"/>
            <a:t>The model training involved using various algorithms and hyperparameter tuning. The algorithms used include</a:t>
          </a:r>
          <a:endParaRPr lang="en-A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b="0" i="0" kern="1200" dirty="0"/>
            <a:t>Logistic Regression, </a:t>
          </a:r>
          <a:endParaRPr lang="en-A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b="0" i="0" kern="1200" dirty="0"/>
            <a:t>XG Boost, </a:t>
          </a:r>
          <a:endParaRPr lang="en-A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b="0" i="0" kern="1200" dirty="0"/>
            <a:t>Random Forest, </a:t>
          </a:r>
          <a:endParaRPr lang="en-A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b="0" i="0" kern="1200" dirty="0"/>
            <a:t>Ada Boost, </a:t>
          </a:r>
          <a:endParaRPr lang="en-A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b="0" i="0" kern="1200" dirty="0"/>
            <a:t>Gradient Boost, </a:t>
          </a:r>
          <a:endParaRPr lang="en-A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b="0" i="0" kern="1200" dirty="0"/>
            <a:t>Support Vector Machine, and</a:t>
          </a:r>
          <a:endParaRPr lang="en-A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b="0" i="0" kern="1200" dirty="0"/>
            <a:t>Decision Tree Classifier. </a:t>
          </a:r>
          <a:endParaRPr lang="en-A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b="0" i="0" kern="1200" dirty="0"/>
            <a:t>These algorithms were tuned using Grid Search CV to optimize their performance.</a:t>
          </a:r>
          <a:endParaRPr lang="en-AU" sz="900" kern="1200" dirty="0"/>
        </a:p>
      </dsp:txBody>
      <dsp:txXfrm>
        <a:off x="5522983" y="2157990"/>
        <a:ext cx="2274294" cy="2061270"/>
      </dsp:txXfrm>
    </dsp:sp>
    <dsp:sp modelId="{3C66B32B-61BB-4F8A-A3A0-EF12F34F1572}">
      <dsp:nvSpPr>
        <dsp:cNvPr id="0" name=""/>
        <dsp:cNvSpPr/>
      </dsp:nvSpPr>
      <dsp:spPr>
        <a:xfrm>
          <a:off x="6309410" y="1128792"/>
          <a:ext cx="744269" cy="744269"/>
        </a:xfrm>
        <a:prstGeom prst="ellipse">
          <a:avLst/>
        </a:prstGeom>
        <a:gradFill rotWithShape="0">
          <a:gsLst>
            <a:gs pos="0">
              <a:schemeClr val="accent5">
                <a:hueOff val="-9297050"/>
                <a:satOff val="8408"/>
                <a:lumOff val="-162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297050"/>
                <a:satOff val="8408"/>
                <a:lumOff val="-162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297050"/>
                <a:satOff val="8408"/>
                <a:lumOff val="-162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9297050"/>
              <a:satOff val="8408"/>
              <a:lumOff val="-1620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026" tIns="12700" rIns="58026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/>
            <a:t>4</a:t>
          </a:r>
          <a:endParaRPr lang="en-AU" sz="3600" kern="1200" dirty="0"/>
        </a:p>
      </dsp:txBody>
      <dsp:txXfrm>
        <a:off x="6418406" y="1237788"/>
        <a:ext cx="526277" cy="526277"/>
      </dsp:txXfrm>
    </dsp:sp>
    <dsp:sp modelId="{F060635F-11CD-4DFF-9B98-F53EBAA176F4}">
      <dsp:nvSpPr>
        <dsp:cNvPr id="0" name=""/>
        <dsp:cNvSpPr/>
      </dsp:nvSpPr>
      <dsp:spPr>
        <a:xfrm flipH="1" flipV="1">
          <a:off x="6903116" y="3794085"/>
          <a:ext cx="167531" cy="1440"/>
        </a:xfrm>
        <a:prstGeom prst="rect">
          <a:avLst/>
        </a:prstGeom>
        <a:gradFill rotWithShape="0">
          <a:gsLst>
            <a:gs pos="0">
              <a:schemeClr val="accent5">
                <a:hueOff val="-10846558"/>
                <a:satOff val="9809"/>
                <a:lumOff val="-189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846558"/>
                <a:satOff val="9809"/>
                <a:lumOff val="-189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846558"/>
                <a:satOff val="9809"/>
                <a:lumOff val="-189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0846558"/>
              <a:satOff val="9809"/>
              <a:lumOff val="-1890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549F10-37D3-4990-B5D1-BC07D5DCDC94}">
      <dsp:nvSpPr>
        <dsp:cNvPr id="0" name=""/>
        <dsp:cNvSpPr/>
      </dsp:nvSpPr>
      <dsp:spPr>
        <a:xfrm>
          <a:off x="8037765" y="839668"/>
          <a:ext cx="2262226" cy="3239038"/>
        </a:xfrm>
        <a:prstGeom prst="rect">
          <a:avLst/>
        </a:prstGeom>
        <a:solidFill>
          <a:schemeClr val="accent5">
            <a:tint val="40000"/>
            <a:alpha val="90000"/>
            <a:hueOff val="-14537470"/>
            <a:satOff val="15100"/>
            <a:lumOff val="-284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14537470"/>
              <a:satOff val="15100"/>
              <a:lumOff val="-284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158" tIns="330200" rIns="13815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Model Deployment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/>
            <a:t>I utilized the Spyder IDE within the Anaconda environment for model development and experimentation. </a:t>
          </a:r>
          <a:endParaRPr lang="en-A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/>
            <a:t>To deploy the model and create a user-friendly interface, I leveraged </a:t>
          </a:r>
          <a:r>
            <a:rPr lang="en-US" sz="900" b="0" i="0" kern="1200" dirty="0" err="1"/>
            <a:t>Streamlit</a:t>
          </a:r>
          <a:r>
            <a:rPr lang="en-US" sz="900" b="0" i="0" kern="1200" dirty="0"/>
            <a:t>, a powerful Python library for building interactive web applications.</a:t>
          </a:r>
          <a:endParaRPr lang="en-AU" sz="900" kern="1200" dirty="0"/>
        </a:p>
      </dsp:txBody>
      <dsp:txXfrm>
        <a:off x="8037765" y="2070502"/>
        <a:ext cx="2262226" cy="1943422"/>
      </dsp:txXfrm>
    </dsp:sp>
    <dsp:sp modelId="{07C54006-BF68-431C-8D88-9E0C8C16DB96}">
      <dsp:nvSpPr>
        <dsp:cNvPr id="0" name=""/>
        <dsp:cNvSpPr/>
      </dsp:nvSpPr>
      <dsp:spPr>
        <a:xfrm>
          <a:off x="8796750" y="1133213"/>
          <a:ext cx="744269" cy="744269"/>
        </a:xfrm>
        <a:prstGeom prst="ellipse">
          <a:avLst/>
        </a:prstGeom>
        <a:gradFill rotWithShape="0">
          <a:gsLst>
            <a:gs pos="0">
              <a:schemeClr val="accent5">
                <a:hueOff val="-12396066"/>
                <a:satOff val="11211"/>
                <a:lumOff val="-216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396066"/>
                <a:satOff val="11211"/>
                <a:lumOff val="-216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396066"/>
                <a:satOff val="11211"/>
                <a:lumOff val="-216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2396066"/>
              <a:satOff val="11211"/>
              <a:lumOff val="-2161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026" tIns="12700" rIns="58026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/>
            <a:t>5</a:t>
          </a:r>
          <a:endParaRPr lang="en-AU" sz="3600" kern="1200" dirty="0"/>
        </a:p>
      </dsp:txBody>
      <dsp:txXfrm>
        <a:off x="8905746" y="1242209"/>
        <a:ext cx="526277" cy="526277"/>
      </dsp:txXfrm>
    </dsp:sp>
    <dsp:sp modelId="{27A8F9BE-E790-4B1A-B4CD-F9913385AF7A}">
      <dsp:nvSpPr>
        <dsp:cNvPr id="0" name=""/>
        <dsp:cNvSpPr/>
      </dsp:nvSpPr>
      <dsp:spPr>
        <a:xfrm>
          <a:off x="8546314" y="3696563"/>
          <a:ext cx="1772071" cy="72"/>
        </a:xfrm>
        <a:prstGeom prst="rect">
          <a:avLst/>
        </a:prstGeom>
        <a:gradFill rotWithShape="0">
          <a:gsLst>
            <a:gs pos="0">
              <a:schemeClr val="accent5">
                <a:hueOff val="-13945574"/>
                <a:satOff val="12612"/>
                <a:lumOff val="-243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945574"/>
                <a:satOff val="12612"/>
                <a:lumOff val="-243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945574"/>
                <a:satOff val="12612"/>
                <a:lumOff val="-243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3945574"/>
              <a:satOff val="12612"/>
              <a:lumOff val="-2431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2:14:50.0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2494 561 24575,'-9'-16'0,"-1"0"0,0 1 0,-1 0 0,-1 1 0,0 0 0,-1 1 0,-19-16 0,-110-72 0,66 50 0,55 35 0,-1 1 0,-1 1 0,0 1 0,0 1 0,-34-11 0,-50-12 0,-383-99 0,429 126 0,-2 4 0,1 2 0,-78 7 0,128-4 0,-79 6 0,0 4 0,0 4 0,1 4 0,2 4 0,0 3 0,-110 50 0,189-72 0,0 0 0,0 1 0,0 0 0,0 0 0,1 0 0,0 1 0,0 1 0,1-1 0,-1 1 0,1 0 0,1 1 0,-10 13 0,9-10 0,0 0 0,0 0 0,1 1 0,1-1 0,0 2 0,-6 22 0,6-21 0,-1 0 0,0 0 0,-1 0 0,0 0 0,-1-1 0,0-1 0,-14 16 0,10-13 0,1 1 0,1 1 0,-15 29 0,16-22 0,2 1 0,1 0 0,0 1 0,2 0 0,1-1 0,2 1 0,0 0 0,1 0 0,2 0 0,5 31 0,-3-43 0,0-1 0,1 1 0,1-1 0,0 0 0,1-1 0,0 1 0,1-1 0,0-1 0,15 16 0,15 25 0,-33-46 0,0 0 0,0-1 0,1 0 0,0 0 0,0-1 0,0 1 0,0-1 0,1 0 0,12 5 0,24 15 0,-21-12 0,0 0 0,1-2 0,1-1 0,0-1 0,37 9 0,-38-11 0,383 94 0,-327-81 0,2-3 0,0-4 0,0-3 0,1-4 0,130-9 0,-180-1 0,-1-2 0,1-1 0,-2-1 0,1-2 0,-2-1 0,43-23 0,-37 19 0,-18 9 0,-1-1 0,15-10 0,-12 6 0,0 0 0,-1-1 0,-1-1 0,-1-1 0,0-1 0,22-27 0,5-9 0,77-73 0,-84 88 0,-26 27 0,0 0 0,-1-1 0,-1 0 0,0-1 0,0 0 0,-1 0 0,-1-1 0,0 1 0,-1-1 0,0-1 0,-1 1 0,0-1 0,-1 1 0,-1-1 0,1-16 0,-2 18 0,0-1 0,1 1 0,0-1 0,1 1 0,0 0 0,1 0 0,0 0 0,1 0 0,1 1 0,7-12 0,-8 13-170,0 0-1,0 0 0,-1 0 1,0 0-1,-1-1 0,0 1 1,1-13-1,-1 0-6655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0:12:08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5433 161 24575,'-32'-12'0,"-1"1"0,1 1 0,-1 2 0,-1 2 0,-42-4 0,15 1 0,-999-81 0,-12 85 0,583 8 0,373-4 0,-299 12 0,96 10 0,113-9 0,-170-4 0,116-6 0,-6 29 0,187-19 0,-2-3 0,44-6 0,0 2 0,-39 10 0,53-8 0,1 1 0,0 0 0,-30 18 0,40-19 0,0 0 0,1 0 0,0 2 0,1-1 0,0 2 0,0-1 0,-11 16 0,17-19 0,0 0 0,1 1 0,0-1 0,1 1 0,-1 0 0,1 0 0,1 0 0,-1 0 0,1 0 0,0 0 0,1 0 0,0 1 0,0-1 0,2 13 0,1 2 0,1 0 0,1 0 0,12 30 0,-6-25 0,2-1 0,0 0 0,2 0 0,1-1 0,1-1 0,0-1 0,38 37 0,-43-49 0,1-1 0,1 0 0,0 0 0,0-2 0,18 9 0,17 10 0,-4 2 0,121 69 0,-139-84 0,1-2 0,0 0 0,0-2 0,40 8 0,43 5 0,229 40 0,-203-44 0,13 2 0,168 3 0,1204-27 0,-1461 0 0,114-20 0,-29 1 0,115-13 0,-210 25 0,-1-2 0,0-3 0,50-21 0,-9-4 0,153-92 0,74-63 0,-268 167 0,1 3 0,1 2 0,59-17 0,-47 18 0,89-45 0,-126 55 0,31-12 0,-13 7 0,-41 15 0,-1 0 0,0 1 0,0-1 0,1-1 0,-2 1 0,1 0 0,0-1 0,0 0 0,-1 1 0,1-1 0,-1 0 0,0 0 0,0-1 0,0 1 0,0 0 0,-1-1 0,1 1 0,-1-1 0,0 1 0,0-1 0,0 0 0,-1 1 0,1-8 0,0 4 0,-1 1 0,0 0 0,-1 0 0,0 0 0,0 0 0,0 0 0,0 0 0,-1 0 0,0 0 0,0 1 0,-1-1 0,0 1 0,0-1 0,-4-5 0,2 6-79,0 1 0,0 0-1,-1 0 1,1 0 0,-1 1-1,0-1 1,0 2 0,0-1 0,-8-2-1,9 3-492,-12-5-6254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1:03:37.7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262 0 24575,'-2'19'0,"-1"-1"0,0 1 0,-2-1 0,0 0 0,-1 0 0,-1-1 0,0 0 0,-13 21 0,-17 43 0,19-35 0,10-27 0,0 0 0,1 1 0,1 0 0,1 0 0,-5 41 0,3 13 0,-4-1 0,-22 82 0,16-87 0,3 2 0,-7 106 0,20-117 0,8 83 0,-3-113 0,1 1 0,1-1 0,2 0 0,18 46 0,237 517 0,-229-516 0,74 118 0,-78-148 0,3-2 0,1-1 0,63 61 0,-56-64 0,-9-9 0,0-1 0,46 32 0,51 16 0,259 115 0,-280-147 0,1-4 0,192 45 0,-249-75 0,0-3 0,1-2 0,0-2 0,0-3 0,81-6 0,-82-6 0,0-2 0,0-2 0,93-40 0,-124 44 0,0-1 0,30-22 0,-27 18 0,33-18 0,15 0 0,98-51 0,-136 65 0,-2-1 0,60-50 0,-85 65 0,39-36 0,63-69 0,-96 95 0,2 0 0,0 2 0,1-1 0,0 2 0,32-18 0,98-43 0,-19 12 0,-92 41 0,-2-1 0,0-1 0,50-46 0,-27 21 0,12-12 0,-31 26 0,1 2 0,1 1 0,2 2 0,51-26 0,-5 1 0,-73 46 0,0 0 0,1 0 0,25-6 0,24-12 0,-18 6 0,0 1 0,2 2 0,63-12 0,-77 18 0,0-2 0,50-24 0,19-8 0,-57 29 0,74-15 0,-74 21 0,-23 4 0,-1 1 0,39-2 0,-19 5 0,150 3 0,-153 4 0,0 1 0,53 18 0,-30-8 0,-29-8 0,117 35 0,-22 16 0,-65-28 0,-2-3 0,102 53 0,-107-51-46,-27-15-394,-1 0 0,44 35 1,-54-36-6387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1:04:18.0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24575,'22'48'0,"12"21"0,0 3 0,-2-11 0,-5-11 0,0-6 0,10 8 0,16 12 0,7 9 0,17 27 0,-6 1 0,-15-8 0,-16-19-8191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1:04:21.3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962 2 24575,'-102'-1'0,"-110"3"0,202 0 0,0 0 0,0 1 0,0 0 0,0 1 0,1 0 0,-1 0 0,-10 7 0,-32 14 0,37-20 0,1 0 0,-1 1 0,1 0 0,0 1 0,0 1 0,1 0 0,0 1 0,-21 19 0,25-21 0,0 0 0,0-1 0,0 1 0,-1-2 0,0 1 0,-19 6 0,-21 13 0,40-20-71,-47 30-576,-80 34 0,116-61-6179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1:04:45.3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6608 26 24575,'-586'-2'0,"-637"5"0,702 7 0,-542 5 0,805-15 0,-345-5 0,1-25 0,60 13 0,518 19 0,1 1 0,0 1 0,-1 2 0,2 0 0,-27 10 0,-4 2 0,-131 36 0,-246 40 0,413-91 0,-109 20 0,114-19 0,1-1 0,-1 1 0,1 1 0,0 0 0,0 0 0,1 1 0,0 1 0,-12 9 0,8-4 0,1 1 0,1 0 0,0 1 0,1 0 0,-15 24 0,21-28 0,-1 0 0,2 1 0,-1-1 0,2 1 0,-1 0 0,1 0 0,1 0 0,0 0 0,0 23 0,2-27 0,1 0 0,0-1 0,1 1 0,-1-1 0,1 1 0,1-1 0,-1 0 0,1 0 0,0 0 0,0 0 0,8 9 0,5 7 0,29 28 0,-36-41 0,9 10 0,1-2 0,0 0 0,2-1 0,0-1 0,0-1 0,38 18 0,1-8 0,0-2 0,1-2 0,1-3 0,1-3 0,104 9 0,-154-22 0,1-1 0,-1 0 0,0-2 0,0 1 0,-1-1 0,1-1 0,0 0 0,-1-1 0,1-1 0,11-5 0,15-6 0,0 3 0,1 1 0,1 2 0,-1 1 0,2 3 0,67-3 0,118 5 0,0 9 0,275 42 0,-453-40 0,-18-3 0,-1 0 0,1 2 0,-1 2 0,40 15 0,-44-14 0,0-1 0,0-2 0,0-1 0,1 0 0,0-2 0,34-1 0,-19 1 0,576 9 0,14 1 0,-447 6 0,-84-7 0,111-2 0,-139-11 0,245-15 0,14-30 9,301-38-767,65 21 579,482-61 208,-1173 124 0,1-1 0,-1-1 0,0 1 0,0-1 1,-1 0-1,1-1 0,0 1 0,7-6 0,-12 7-14,-1 0 0,1-1-1,-1 1 1,0-1 0,0 1 0,0-1-1,0 1 1,0-1 0,0 0 0,0 1 0,0-1-1,-1 0 1,1 0 0,-1 0 0,1 0-1,-1 1 1,0-1 0,0 0 0,0 0-1,0 0 1,0 0 0,0 0 0,0 0-1,0 0 1,-1 1 0,1-1 0,-1 0 0,0 0-1,1 0 1,-1 1 0,0-1 0,-2-2-1,-7-16 5,-1 2 0,0 0 0,-1 0-1,-1 1 1,-1 0 0,-1 1 0,-20-17-1,8 14-18,-1 1 0,0 1 0,-1 1 0,-1 2 0,-1 1 0,-32-9 0,12 4 0,1 1 0,0 2 0,-1 3 0,-1 2 0,-66-5 0,101 14 0,0-1 0,0 0 0,0-2 0,1 0 0,-1 0 0,-28-14 0,27 11 0,0 1 0,0 1 0,-22-4 0,-28-8 0,-2-3 0,44 13 0,0-1 0,1 0 0,0-2 0,-27-15 0,-45-28-1365,80 42-5461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1:04:52.0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1546 24575,'0'-13'0,"13"-22"0,18-23 0,25-28 0,39-34 0,29-24 0,16-9 0,2-5 0,-1 7 0,-12 7 0,-14 19 0,-14 17 0,-19 24 0,-24 20 0,-18 18 0,-14 12 0,-13 11-8191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1:04:54.4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24575,'0'5'0,"9"9"0,21 25 0,31 24 0,40 27 0,35 21 0,38 17 0,29 9 0,10 4-1038,-8-5 1038,-22-17 0,-32-24 0,-35-23 0,-31-21 0,-26-13 0,-19-14 0,-16-11-7153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1:04:57.4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24575,'0'4'0,"1"1"0,0 0 0,0 0 0,1-1 0,-1 1 0,1 0 0,3 5 0,3 8 0,20 75 0,-21-65 0,1-1 0,2 1 0,0-1 0,27 47 0,-28-58 0,-1 0 0,-1 0 0,0 1 0,-2 0 0,6 23 0,11 33 0,4 15 18,-17-52-1401,-4-18-5443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1:04:59.5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24575,'3'1'0,"-1"-1"0,0 1 0,0 0 0,0 0 0,0 1 0,1-1 0,-2 0 0,1 1 0,0-1 0,0 1 0,0 0 0,-1-1 0,3 3 0,8 8 0,60 40 0,144 78 0,-190-116 0,1 1 0,0-1 0,58 20 0,-61-27-1365,-3-1-5461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1:05:01.2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24575,'5'0'0,"5"0"0,6 0 0,4 5 0,8 1 0,22 0 0,18-1 0,17-2 0,2-1 0,0-1 0,-7-1 0,-12 0 0,-13 0 0,-12 0 0,-8 0 0,-11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2:14:54.9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4027 320 24575,'-46'-3'0,"0"-2"0,0-2 0,-52-15 0,26 6 0,-711-166 0,652 154 0,-1 5 0,0 6 0,-244 0 0,230 18 0,-208 27 0,141 8 0,-289 89 0,13-4 0,369-108 0,97-12 0,1 0 0,0 2 0,0 0 0,0 2 0,0 0 0,0 1 0,-22 11 0,31-11 0,1 0 0,-1 1 0,2 1 0,-1 0 0,1 1 0,-12 11 0,18-15 0,1 1 0,-1-1 0,1 1 0,1 0 0,-1 0 0,1 1 0,0-1 0,0 1 0,1 0 0,0 0 0,0-1 0,1 1 0,-1 0 0,1 9 0,-1 4 0,2 0 0,1 31 0,0-44 0,0 0 0,1 0 0,-1 0 0,1-1 0,1 1 0,-1-1 0,1 1 0,0-1 0,1 0 0,7 11 0,31 32 0,93 84 0,61 27 0,-128-106 0,-55-45 0,1 0 0,0-1 0,0-1 0,1 0 0,17 5 0,40 20 0,-48-20 0,0-1 0,0-1 0,41 11 0,82 11 0,-49-12 0,130 42 0,-129-33 0,1-4 0,134 17 0,-232-42 0,542 34 0,-490-33 0,79 13 0,-75-8 0,110-1 0,59-19 0,30 0 0,-240 12 0,0 0 0,0-1 0,0-1 0,-1 0 0,17-7 0,26-7 0,135-15 0,-63 13 0,-87 10 0,1-1 0,-1-3 0,-1-1 0,54-28 0,-70 31 0,-22 11 0,0-1 0,0 0 0,-1 0 0,1 0 0,-1 0 0,0-1 0,0 0 0,1 0 0,-2 0 0,1-1 0,0 1 0,-1-1 0,5-5 0,73-114 0,-74 112 0,0 1 0,-1-2 0,0 1 0,-1 0 0,0-1 0,-1 0 0,0 0 0,-1-1 0,0 1 0,1-20 0,-1-10 0,-6-79 0,0 32 0,3 61 0,1 11 0,-1 0 0,-1-1 0,-5-27 0,5 40 0,-1 0 0,1 0 0,-1 0 0,0 0 0,0 0 0,-1 0 0,0 1 0,1-1 0,-2 1 0,1 0 0,0 0 0,-1 0 0,0 0 0,0 1 0,0 0 0,-5-4 0,-13-9 0,1 0 0,1-1 0,-18-21 0,35 35-114,1-1 1,-1 0-1,0 1 0,1-1 0,0 0 1,0-1-1,0 1 0,1 0 0,-1-1 1,1 1-1,-1-8 0,-1-7-6712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1:05:04.3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24575,'0'571'-1365,"0"-549"-5461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1:05:10.6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1 295 24575,'9'-9'0,"16"-11"0,12-8 0,5-2 0,8-1 0,5 4 0,1 4 0,-4 0 0,-6 0 0,-7 3 0,-6 6 0,-4 1 0,-2 2 0,-2-1 0,-4 2-8191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1:05:21.4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0 132 24575,'364'16'0,"-13"19"0,-269-23 0,-46-6 0,68 4 0,-31-9 0,113-4 0,-97-9 0,-51 6 0,45-2 0,-48 7 0,5 1 0,-1-2 0,59-10 0,-96 12 0,52-12 0,0 2 0,1 3 0,56-1 0,-55 6 0,59-10 0,-43 3 0,-24 5 0,188-25 0,-176 19 0,112-36 0,-153 41-227,-1 1-1,1 0 1,0 1-1,0 1 1,35 2-1,-32 0-6598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0:41:56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2468 318 24575,'-1'-1'0,"0"0"0,1 0 0,-1 0 0,0 0 0,0 0 0,0 0 0,0 0 0,-1 0 0,1 0 0,0 0 0,-1 0 0,-2-1 0,-23-10 0,25 11 0,-29-12 0,6 3 0,0-1 0,-1 2 0,-1 0 0,-54-14 0,-717-124 0,704 132 0,41 5 0,-88-22 0,132 30 0,0 0 0,0 0 0,0 1 0,-1 0 0,1 0 0,-1 0 0,0 0 0,-10 0 0,-83 2 0,50 0 0,-44-1 0,36-1 0,-94 5 0,144-3 0,0-1 0,0 2 0,1-1 0,0 1 0,-1-1 0,1 1 0,1 1 0,-1-1 0,-13 5 0,6-1 0,1 0 0,1 1 0,-26 15 0,11-7 0,-51 21 0,47-22 0,-39 21 0,70-33 0,-21 11 0,-36 26 0,54-34 0,0 0 0,0 0 0,1 1 0,1-1 0,0 1 0,1-1 0,0 1 0,0 0 0,1 6 0,-1 4 0,2 1 0,1 0 0,10 30 0,-6-41 0,-1 0 0,2 0 0,0 0 0,1 0 0,0 0 0,10 6 0,55 31 0,-27-18 0,30 19 0,-59-36 0,0 0 0,1 0 0,36 12 0,14 7 0,-51-20 0,11 5 0,34 13 0,-50-21 0,0-1 0,1 0 0,0 0 0,0 0 0,0-1 0,1 1 0,18 1 0,109 17 0,-35-4 0,-81-14 0,-6-1 0,1 1 0,0-1 0,0-1 0,27 2 0,279-4 0,-221-4 0,-82 3 0,0 0 0,0 1 0,0 0 0,1 1 0,-1 0 0,1 1 0,27 2 0,4 1 0,-1-1 0,1-1 0,0-1 0,61-2 0,-16 0 0,-87 1 0,-1 0 0,1-1 0,-1 1 0,1-1 0,-1 0 0,0-1 0,0 1 0,0-1 0,0 1 0,-1-1 0,1-1 0,-1 1 0,0-1 0,-1 1 0,1-1 0,-1 0 0,-1-1 0,1 1 0,-1-1 0,0 1 0,-1-1 0,0 0 0,0 0 0,-1 0 0,0 0 0,5-7 0,-3 4 0,-1 1 0,2-1 0,0 1 0,13-8 0,-8 5 0,-8 6 0,-1-1 0,0 0 0,0-1 0,-1 1 0,0 0 0,2-7 0,-3 7 0,1-1 0,0 0 0,0 1 0,1-1 0,7-5 0,26-13 0,-30 19 0,0 0 0,0 0 0,-1 0 0,0 0 0,0-1 0,-1 0 0,7-8 0,-9 7 0,5-7 0,-2 1 0,6-22 0,-12 31 0,1-1 0,-2 0 0,1 1 0,-1-1 0,0 0 0,0 1 0,-1-1 0,0 1 0,-1-1 0,0 1 0,0-1 0,0 1 0,-9-6 0,-27-11 38,32 17-213,1 0 0,-1-1-1,1 1 1,0 0-1,1-1 1,-1 0-1,-4-5 1,3 0-6651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0:41:59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1606 24575,'2'-10'0,"-1"0"0,2 0 0,-1 0 0,1 0 0,1 0 0,0 0 0,0 1 0,9-13 0,5-17 0,4-9 0,2 0 0,2 2 0,59-79 0,-67 100 0,1 0 0,1 1 0,1 2 0,1 0 0,1 1 0,43-31 0,-11 17 0,-1-3 0,92-87 0,-125 106 0,0 0 0,2 1 0,0 2 0,1 0 0,1 1 0,0 2 0,0 0 0,33-10 0,-32 14 0,32-10 0,-1-2 0,66-37 0,-5 1 0,-79 41 0,-1-2 0,50-34 0,-72 43 0,-1 1 0,1 1 0,0 1 0,0 0 0,1 1 0,0 0 0,-1 1 0,24-1 0,27-8 0,146-40 0,221-42 0,-310 81 0,-57 9 0,0-4 0,100-26 0,-79 13 0,0 4 0,147-11 0,-53 9 0,-34 1 0,232 1 0,-249 16 0,97 5 0,-204 2-1365,-4 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0:42:01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24575,'6'1'0,"-1"0"0,1 1 0,-1 0 0,1 0 0,-1 1 0,0-1 0,0 1 0,0 0 0,0 1 0,0-1 0,6 7 0,4 2 0,70 45 0,-45-32 0,-2 2 0,0 2 0,34 34 0,-35-28 0,-23-24 0,-2 1 0,0 1 0,16 20 0,-27-31 0,0-1 0,-1 1 0,1 0 0,0 0 0,-1-1 0,1 1 0,-1 0 0,0 0 0,0 0 0,1 0 0,-1 0 0,0-1 0,-1 1 0,1 0 0,0 0 0,-1 0 0,1 0 0,-1 0 0,1-1 0,-1 1 0,0 0 0,1 0 0,-1-1 0,-2 3 0,-30 39 0,22-30 0,-21 21 0,-40 36 0,-27 27 0,96-92-195,-1 0 0,1 0 0,0 0 0,0 0 0,0 1 0,-3 8 0,0 8-6631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0:42:19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24575,'976'0'0,"-805"-14"0,7 1 0,74 0 0,3 0 0,-55 24 0,-15 11 0,221-2 0,-387-19 0,-1 1 0,1 1 0,19 5 0,-17-4 0,0 0 0,25 1 0,-39-5-89,10 1-230,1-1 0,0-1 0,27-4 0,-23-1-6507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0:43:35.9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47 721 24575,'0'13'0,"5"121"0,-2-106 0,2-1 0,19 50 0,-6-30 0,-12-29 0,0 0 0,2 0 0,1 0 0,1-1 0,1 0 0,21 24 0,-10-18 0,27 44 0,-43-59 0,14 17 0,2-2 0,0 0 0,2-1 0,2 0 0,1-2 0,55 34 0,-66-45 0,0-1 0,1 0 0,0-1 0,1 0 0,27 7 0,99 21 0,13-7 0,1-4 0,268 17 0,333-18 0,-403-16 0,298-12 0,-314-1 0,59-3 0,217-15-332,896 46-1,-845 28 190,1 22 160,-193-19-24,-332-40 207,1-5-1,1-5 1,194-11-1,259-64-199,-446 49 0,-112 17 0,41-10 0,-66 12 0,1 0 0,-1-1 0,-1 0 0,1-1 0,19-10 0,-6 2 0,2 2 0,0 0 0,1 1 0,1 1 0,38-7 0,-29 7 0,-1-2 0,63-24 0,-92 31 0,0-1 0,-1 1 0,0-2 0,0 1 0,-1-1 0,0 0 0,-1-1 0,12-12 0,2-8 0,22-36 0,-27 37 0,32-38 0,-42 57 0,-1-1 0,0 0 0,-1-1 0,-1 1 0,0-1 0,-1 1 0,0-1 0,-1 0 0,-1 0 0,0 0 0,-1 0 0,0 0 0,-5-19 0,4 24 0,-1-1 0,0 0 0,-1 1 0,0-1 0,0 1 0,0 0 0,-1-1 0,-9-8 0,-49-39 0,26 23 0,-39-45 0,58 56 0,-2-1 0,0 2 0,-2 0 0,-1 0 0,-1 2 0,-30-18 0,-171-70 0,197 92 0,8 3 0,0 1 0,0 1 0,-32-10 0,-333-70 0,270 63 0,-310-60 0,151 32 0,253 48 0,-358-62 0,201 45 0,-350-11 0,207 33 0,-166-1 0,2-21 0,-103-34 0,458 40 0,-197-41 0,-267-28 0,559 80 0,-408-28 0,2 24 0,367 7 0,-2 0 0,-395 2 0,405 2 0,-110 16 0,-62 20 0,73-10 0,-536 104 0,583-105 0,3 4 0,-137 52 0,213-70 0,-2-2 0,-49 11 0,-4 1 0,-225 65 0,293-81 0,1 1 0,0 1 0,1 0 0,-28 17 0,-1-1 0,10-4 0,1 0 0,-48 34 0,81-50 0,4-2 0,-1-1 0,-1 1 0,1-1 0,-1 0 0,0 0 0,0 0 0,-7 2 0,9-3-170,1-1-1,-1 0 0,1 1 1,0-1-1,0 1 0,0 0 1,-4 2-1,-2 5-6655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0:44:46.1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2678 406 24575,'-1'-2'0,"1"1"0,0 0 0,-1-1 0,1 1 0,-1 0 0,1-1 0,-1 1 0,0 0 0,0 0 0,1 0 0,-1 0 0,0-1 0,-1 1 0,1 0 0,0 0 0,0 0 0,0 1 0,-1-1 0,1 0 0,-1 0 0,-2-1 0,-38-12 0,28 10 0,-74-29 0,-24-7 0,-31 1 0,-100-30 0,209 57 0,-1 2 0,0 0 0,-1 1 0,0 2 0,-1 1 0,-42-3 0,63 9 0,0-2 0,0 1 0,0-2 0,1 1 0,-1-2 0,-27-8 0,-19-7 0,-1 3 0,-1 2 0,-127-16 0,148 24 0,0 2 0,-1 1 0,1 2 0,0 1 0,-1 1 0,1 2 0,-70 12 0,34 2 0,1 2 0,1 4 0,-102 41 0,160-56 0,1 2 0,1 0 0,1 1 0,0 0 0,0 1 0,-19 19 0,-28 21 0,51-42 0,0 0 0,1 1 0,1 0 0,-12 17 0,11-13 0,-1-2 0,-18 18 0,24-25 0,0 0 0,1 0 0,0 0 0,1 0 0,-1 0 0,1 1 0,1 0 0,0-1 0,0 1 0,1 0 0,-3 14 0,4-2 0,0 0 0,1 0 0,5 26 0,-2-33 0,1 0 0,0 1 0,2-2 0,0 1 0,0 0 0,2-1 0,16 20 0,-17-25 0,0 0 0,1 0 0,0 0 0,0 0 0,1-1 0,0 0 0,0-1 0,1 1 0,0-1 0,-1-1 0,18 5 0,-7-2 0,31 15 0,-34-13 0,1-1 0,0 0 0,0-1 0,1-1 0,0 0 0,0-1 0,24 3 0,17-1 0,63 1 0,-68-6 0,94 13 0,-39 5 0,-32-4 0,2-3 0,106 5 0,-168-16 0,75 2 0,101-7 0,-143-2 0,76-16 0,-40 6 0,64-15 0,-125 25 0,0-2 0,0-1 0,39-17 0,-50 17 0,-1 1 0,-1-2 0,0 1 0,21-21 0,-23 19 0,2 0 0,0 1 0,0 0 0,20-11 0,13-2 0,-21 12 0,-2-1 0,1-1 0,-2-1 0,0 0 0,24-21 0,22-23 0,-35 31 0,37-40 0,-66 62 0,0-1 0,-1-1 0,0 1 0,0 0 0,-1 0 0,0-1 0,0 1 0,-1-1 0,0 1 0,-1-1 0,0 0 0,0 1 0,-1-1 0,0 1 0,0-1 0,-6-11 0,6 16-91,0 1 0,0-1 0,0 1 0,-1-1 0,1 1 0,-1-1 0,1 1 0,-1 0 0,0-1 0,0 1 0,0 0 0,0 0 0,0 0 0,-3-1 0,-12-3-6735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0:44:49.7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3362 276 24575,'-5'-1'0,"0"0"0,0 0 0,1 0 0,-1-1 0,1 1 0,0-1 0,0 1 0,-6-4 0,-3 0 0,-25-11 0,6 3 0,-2 0 0,0 2 0,0 0 0,-66-14 0,8 11 0,-135-8 0,32 4 0,-330-37 0,356 42 0,-196 0 0,-108-3 0,106 1 0,340 14 0,1 1 0,-51 4 0,68-3 0,-1 0 0,1 1 0,0 0 0,1 0 0,-1 0 0,0 1 0,1-1 0,0 1 0,0 1 0,0-1 0,-10 6 0,-113 63 0,-34 21 0,157-88 0,0 1 0,0-1 0,1 1 0,1 0 0,0 0 0,0 1 0,1-1 0,0 1 0,1 0 0,-5 10 0,7-13 0,1 1 0,-1 0 0,2-1 0,-1 1 0,1 0 0,0 0 0,0 0 0,1-1 0,0 1 0,0 0 0,1-1 0,0 1 0,1 0 0,-1-1 0,2 1 0,5 6 0,17 12 0,0-2 0,2 1 0,60 33 0,-6-2 0,-10-5 0,-44-30 0,-2-3 0,35 18 0,-26-16 0,41 28 0,-56-32 0,1 0 0,1-1 0,1-1 0,0 0 0,1 0 0,44 13 0,349 72 0,-236-58 0,-161-33 0,56 11 0,82 12 0,-130-25 0,-1 0 0,0-2 0,50-1 0,83-9 0,-87 4 0,158-2 0,32-2 0,-226 6 0,-1-1 0,0-1 0,0-1 0,-1-1 0,38-10 0,-5-2 0,-1-1 0,102-43 0,-153 55 0,0-1 0,19-14 0,-20 13 0,0 1 0,22-11 0,-31 17 0,0 1 0,-1-1 0,1-1 0,-1 1 0,-1 0 0,1-1 0,-1 1 0,0-1 0,0 0 0,3-5 0,-2 2 0,-1-1 0,0 0 0,-2 1 0,4-15 0,-5 17 0,0 1 0,1 0 0,-1 0 0,2 0 0,-1 0 0,1 0 0,0 0 0,0 1 0,0-1 0,9-6 0,1 1 0,0 1 0,24-12 0,-28 16 0,0 0 0,-1-1 0,1 0 0,-1 0 0,-1 0 0,0 0 0,0-1 0,-1 0 0,0 0 0,9-11 0,-8 4 0,-2 6 0,-1-1 0,-1 0 0,1 1 0,1-16 0,-5 21 0,0 0 0,0-1 0,0 1 0,-1 0 0,1 0 0,-1 0 0,0 0 0,0-1 0,0 1 0,-1 0 0,1 0 0,-1 0 0,0 0 0,0 1 0,0-1 0,0 0 0,-1 0 0,1 1 0,-1-1 0,1 1 0,-1-1 0,-3-1 0,-40-15 0,-34-18 0,50 24 0,25 10 0,1 1 0,-1-1 0,1 0 0,-1 0 0,1 0 0,0 0 0,0 0 0,0-1 0,1 1 0,0-1 0,-1 1 0,1-1 0,1 0 0,-4-3 0,6 5 3,0 1-1,0-1 0,1 1 1,-1-1-1,0 1 0,0 0 1,1-1-1,-1 1 0,0-1 1,1 1-1,-1 0 0,1-1 1,-1 1-1,1 0 1,-1-1-1,1 1 0,-1 0 1,1 0-1,-1-1 0,1 1 1,0 0-1,-1 0 0,1-1 1,0 1-1,-1 0 0,1 0 1,0 0-1,-1 0 0,1 0 1,0 0-1,0 0 1,-1 0-1,1 0 0,1 0 1,31-2-855,-30 2 256,20 0-6230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2:15:01.8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6563 135 24575,'-95'-1'0,"0"5"0,-169 28 0,-233 61 0,418-80 0,-153 8 0,-86-22 0,131-2 0,-217 3 0,375-1 0,0-2 0,-29-6 0,-6-2 0,-61-4 0,-126 1 0,229 14 0,-12 0 0,-38-3 0,59 1 0,-1-1 0,0 0 0,1-1 0,0 0 0,-24-11 0,13 4 0,-1 2 0,-1 0 0,1 2 0,-47-7 0,-109-4 0,14 16 0,-14 0 0,93-10 0,-12-1 0,-50 14 0,-35-3 0,147-3 0,-56-15 0,60 11 0,-1 2 0,-37-3 0,9 7 0,15 2 0,-73-13 0,78 8 0,-51-2 0,-9 0 0,41 0 0,0 2 0,-1 3 0,-64 6 0,110-1 0,0 2 0,0 1 0,0 0 0,1 1 0,-29 14 0,-36 13 0,-152 54 0,179-65 0,-110 33 0,131-42 0,12-5 0,1 0 0,0 2 0,-24 14 0,15-5 0,18-13 0,0 1 0,1 0 0,0 0 0,0 1 0,1 0 0,0 1 0,0 0 0,1 1 0,-14 20 0,14-18 0,0-1 0,-15 16 0,16-18 0,-1 0 0,1 0 0,0 1 0,-7 14 0,-52 126 0,46-110 0,16-32 0,-1-1 0,2 1 0,-1 0 0,1 0 0,0 1 0,1-1 0,-2 10 0,0 24 0,3-24 0,-1 0 0,-1-1 0,-1 1 0,-10 31 0,7-28 0,1 0 0,1 0 0,0 1 0,2 0 0,-1 27 0,5 114 0,1-64 0,-1-64 0,1 0 0,11 54 0,1 30 0,0 0 0,-6-58 0,-3 0 0,-3 1 0,-5 62 0,1-9 0,3-84 0,0-17 0,0 0 0,-4 28 0,3-39 0,-1 0 0,1 0 0,-1 0 0,0 0 0,0 0 0,0 0 0,-1 0 0,1 0 0,-1 0 0,1-1 0,-1 1 0,0 0 0,0-1 0,0 0 0,0 1 0,-1-1 0,1 0 0,-4 2 0,-52 40 74,44-33-434,0 0 1,-1 0-1,-21 10 0,18-13-6466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0:44:54.0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8041 24575,'1'-1'0,"-1"0"0,0-1 0,0 1 0,1 0 0,-1-1 0,1 1 0,-1 0 0,1 0 0,0 0 0,-1 0 0,1 0 0,0-1 0,0 1 0,0 0 0,0 0 0,1-1 0,4-4 0,18-20 0,2 1 0,1 1 0,43-30 0,100-53 0,-108 69 0,-7 4 0,23-12 0,-2-4 0,124-106 0,-158 113 0,47-64 0,-5 5 0,-15 20 0,102-155 0,25-111 0,-79 138 0,-117 209 0,115-261 0,-5-31 0,-69 139 0,-30 104 0,2 0 0,33-78 0,-35 102 0,10-18 0,-2-1 0,16-55 0,138-519 0,-137 483 0,108-436 0,-7 87 0,-110 392 0,17-113 0,0-99 0,-4 19 0,35-353 0,-63 29 0,-15 378 0,5 173 0,-1 34 0,0-1 0,-2 0 0,0 0 0,-2 0 0,-1 1 0,-11-41 0,3 33 0,1 8 0,2-1 0,1 1 0,1-1 0,2-1 0,-4-33 0,-6-61 0,4 41 0,0 12 0,5 40 0,-2-34 0,6 36-190,-9-37-1,7 47-793,0-7-5842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0:44:55.4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371 0 24575,'-2'13'0,"0"-1"0,-1 0 0,0 0 0,-1 0 0,0 0 0,-1-1 0,-9 17 0,4-9 0,-16 31 0,-40 56 0,15-25 0,22-38 0,20-31 0,1 0 0,0 1 0,-9 20 0,16-31 0,0 1 0,0-1 0,0 0 0,0 1 0,0-1 0,-1 0 0,1 0 0,-1 0 0,1 0 0,-1 0 0,0 0 0,0-1 0,0 1 0,0-1 0,0 1 0,0-1 0,0 0 0,-3 2 0,3-3 0,0 0 0,1 0 0,-1 0 0,0 0 0,0 0 0,0 0 0,1 0 0,-1-1 0,0 1 0,0-1 0,1 1 0,-1-1 0,0 0 0,1 1 0,-1-1 0,1 0 0,-1 0 0,1 0 0,-1 0 0,1-1 0,0 1 0,-1 0 0,1 0 0,0-1 0,0 1 0,-1-3 0,-2-2-151,0 0-1,0 0 0,1-1 0,0 1 1,0-1-1,1 0 0,-1 0 1,0-9-1,-2-7-6674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0:45:08.2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24575,'8'2'0,"0"0"0,0 1 0,0-1 0,-1 2 0,1-1 0,-1 1 0,0 0 0,0 1 0,13 10 0,0-1 0,-4-3 0,-1 2 0,0 0 0,19 21 0,-20-18 0,1-2 0,0 0 0,20 13 0,123 93 70,-81-60-1505,-53-42-5391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0:56:46.8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1 24575,'-13'288'0,"2"95"0,14-336 0,2 0 0,1-1 0,3 0 0,2 0 0,1-1 0,22 50 0,7-11 0,4-2 0,86 117 0,-118-179 0,24 26 0,2-2 0,1-2 0,2-1 0,68 51 0,-27-23 0,-23-21 0,1-3 0,3-2 0,1-3 0,1-4 0,104 42 0,-72-36 0,59 23 0,-129-56 0,1 0 0,0-3 0,53 7 0,-14-9 0,0-3 0,1-3 0,76-13 0,-48-1 0,156-49 0,836-268 0,-968 299 0,2 6 0,1 5 0,140-7 0,-193 24 0,13-3 0,162 6 0,-122 16 0,-1 6 0,-1 5 0,-2 5 0,217 83 0,-310-101 0,0 0 0,-1 2 0,0 1 0,-1 1 0,0 1 0,-1 1 0,-1 1 0,-1 1 0,32 36 0,18 22 0,-49-55 0,-1 1 0,-1 1 0,-1 1 0,22 37 0,-15-14-1365,-17-28-5461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0:56:49.7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1130 24575,'32'2'0,"-1"2"0,0 1 0,0 2 0,0 1 0,38 15 0,72 17 0,-93-30 0,-13-2 0,0-2 0,37 2 0,-53-6 0,0 1 0,0 1 0,-1 0 0,1 1 0,18 9 0,-13-5 0,50 11 0,-52-16 0,41 17 0,-46-15 0,1 0 0,0-1 0,23 4 0,-38-9 0,-1 0 0,0 0 0,1 0 0,-1 0 0,0-1 0,1 1 0,-1-1 0,0 1 0,1-1 0,-1 0 0,0 0 0,0 0 0,0 0 0,0 0 0,0 0 0,0-1 0,0 1 0,0-1 0,0 1 0,-1-1 0,1 0 0,-1 0 0,1 0 0,-1 0 0,0 0 0,0 0 0,0 0 0,0 0 0,0 0 0,0 0 0,0-1 0,-1 1 0,1 0 0,0-5 0,2-10 0,-1 1 0,-1-1 0,-1-31 0,0 33 0,0-47 0,-7-190 0,-11 138 0,7 51 0,-2-4 0,7 43 0,1-1 0,-2-40 0,8-429-1365,-1 462-5461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0:56:51.5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24575,'5'5'0,"7"2"0,2 5 0,3 5 0,4 5 0,3 4 0,3 3 0,2-4 0,-3-1 0,-2-5 0,-5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1:44:24.0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1 357 24575,'19'-1'0,"0"-1"0,0-1 0,0 0 0,19-7 0,12-2 0,11 0 0,544-132 0,-527 122 0,-35 10 0,51-20 0,4-20 134,-23 11-1633,-50 30-5327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1:44:25.8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200 0 24575,'-17'19'0,"1"0"0,1 1 0,1 1 0,0 0 0,2 1 0,1 1 0,0-1 0,-13 46 0,-35 103-1365,53-154-5461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1:44:26.8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24575,'13'0'0,"9"0"0,14 0 0,5 0 0,0 0 0,2 0 0,-2 0 0,-4 0 0,-3 0 0,-3 5 0,-3 0 0,-6 6 0,-2-1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1:44:29.0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1000 24575,'5'0'0,"5"0"0,24-13 0,45-22 0,58-23 0,49-11 0,42-6 0,27-8-1188,0-8 1188,-4 3 0,-8-1 0,-16 1 0,-19 3 0,-28 6-297,-40 13 297,-39 17 0,-37 17-6706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2:15:04.6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24575,'9'1'0,"1"0"0,0 0 0,-1 1 0,0 0 0,1 1 0,-1 0 0,0 0 0,0 1 0,0 0 0,13 9 0,5 6 0,44 38 0,-56-44 0,83 74 0,-95-84 0,1-1 0,-1 1 0,0 0 0,0 1 0,0-1 0,0 1 0,-1-1 0,1 1 0,-1 0 0,0 0 0,0 0 0,-1 0 0,1 0 0,-1 0 0,1 0 0,-2 1 0,2 5 0,-2-3 0,0 0 0,0 1 0,-1-1 0,0 0 0,-1 0 0,1 0 0,-1-1 0,-1 1 0,-5 12 0,-5 5 0,-1-2 0,-1 0 0,-1 0 0,-31 31 0,40-44 0,0 1 0,0 0 0,1 0 0,-9 19 0,-15 23 0,-62 86-1365,80-124-5461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1:44:31.1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0 780 24575,'0'-4'0,"13"-24"0,18-25 0,17-16 0,9-14 0,3-7 0,1-1 0,-1 2 0,-3 8 0,-5 16 0,-9 16 0,-10 12 0,-7 12 0,-4 10 0,-5 16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1:44:32.7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24575,'24'2'0,"1"2"0,0 0 0,-1 1 0,0 2 0,24 9 0,-6-3 0,247 78 0,-228-81 38,-53-10-178,0 1 0,0 0-1,0 0 1,0 1 0,0 0-1,0 1 1,0-1 0,0 1-1,11 8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1:44:36.3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53 24575,'48'0'0,"-1"2"0,67 12 0,27 13 0,-43-11 0,-27-6 0,143 15 0,-153-18 0,0-2 0,103-7 0,-12-23 0,-65 12 0,-58 7 0,33-1 0,-48 5 0,-1 0 0,0 0 0,0-2 0,0 1 0,23-11 0,3-1 0,-16 9 0,1 2 0,0 1 0,-1 0 0,1 2 0,0 1 0,31 3 0,12 0 0,-3-3 0,490-16 0,-328 4 0,-147 1 0,-52 6 0,44-3 0,292 8 0,-351 1-195,0-1 0,-1 1 0,1 1 0,-1 0 0,1 1 0,12 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0:52:36.0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232 107 24575,'2'-2'0,"-1"-1"0,1 1 0,-1 0 0,1 0 0,0 0 0,0 0 0,0 0 0,0 1 0,0-1 0,1 0 0,-1 1 0,0 0 0,1-1 0,-1 1 0,4-1 0,1-1 0,15-9 0,0 1 0,1 1 0,0 1 0,0 1 0,1 1 0,0 1 0,1 1 0,34-2 0,-52 8 0,-1-1 0,1 1 0,-1 0 0,0 1 0,0 0 0,0 0 0,0 0 0,0 1 0,0-1 0,0 1 0,-1 1 0,1-1 0,-1 1 0,5 5 0,9 8 0,0 1 0,19 26 0,-8-9 0,21 23 0,-2 2 0,-3 2 0,-3 2 0,-3 2 0,-3 1 0,45 111 0,-24-25 0,60 249 0,-98-305 0,-3 2 0,-5-1 0,-2 189 0,-46 176 10,-26 1-69,-18 196-590,48 479 613,37-994 35,6 0 0,7-1-1,6 0 1,6-2 0,52 150 0,-51-209 63,2-1-1,5-2 1,3-2 0,89 129 0,-93-158-8,1-2 0,2-2 0,3-1 0,1-3 0,2-1 0,1-3 0,96 58 0,-127-87-54,-9-5 0,-1 0 0,0 1 0,0-1 0,7 7 0,-11-8 0,-1-1 0,1 1 0,-1-1 0,0 1 0,0 0 0,0-1 0,0 1 0,0 0 0,0 0 0,0 0 0,0 0 0,-1 0 0,1 0 0,-1 0 0,1 0 0,-1 0 0,0 0 0,0 0 0,0 3 0,-2 6 0,-1 0 0,0 0 0,-1-1 0,0 1 0,-1-1 0,0 0 0,0 0 0,-1-1 0,-9 12 0,11-15 0,-224 317 0,36-55 0,-95 194 0,277-444 0,1 0 0,1 1 0,0 0 0,1 1 0,1 0 0,1 0 0,1 0 0,1 0 0,1 1 0,0-1 0,3 40 0,19 127 0,67 275 0,-50-290 0,-7-31 0,98 531 0,-103-491 0,3 322 0,-29-65 0,-4 153 0,2-525 0,-4 0 0,-2-1 0,-29 106 0,-82 180 0,17-104 0,60-142 0,35-81 0,-1 0 0,-2 0 0,0-1 0,-1 0 0,-1-1 0,-22 27 0,8-15 0,-30 50 0,28-39 0,13-24 0,-1-1 0,-1-1 0,-35 30 0,-11 11 0,41-38 0,-33 25 0,-16 15 0,54-45 0,-2-1 0,0-1 0,-1-1 0,-30 16 0,-29 20 0,54-34 0,-48 23 0,7-4 0,57-30 0,0-1 0,0 1 0,0-2 0,-1 0 0,1 0 0,-1-1 0,1 0 0,-15 0 0,-93-3 0,55-1 0,15 1-1365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0:53:07.8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24575,'0'1'0,"1"0"0,-1-1 0,1 1 0,-1 0 0,1 0 0,-1 0 0,1 0 0,-1-1 0,1 1 0,0 0 0,0-1 0,-1 1 0,1 0 0,0-1 0,0 1 0,0-1 0,-1 1 0,1-1 0,0 0 0,0 1 0,0-1 0,0 0 0,0 0 0,0 0 0,2 1 0,30 4 0,-29-5 0,26 3 0,4-1 0,0 2 0,1 1 0,-2 2 0,1 1 0,-1 2 0,35 15 0,62 30 0,34 18 0,-120-49 0,113 57 0,-129-69 0,0-1 0,1-2 0,56 11 0,-60-14 0,-1 1 0,1 1 0,38 19 0,3 1 0,82 16 0,-91-34 42,-43-8-323,1 0-1,-1 1 1,0 0-1,16 7 1,-8 0-6545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0:53:09.3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24575,'20'20'0,"106"115"0,-108-115 0,0 0 0,0-1 0,42 31 0,-28-24 0,-1 1 0,34 38 0,-54-53 0,0 0 0,-1 1 0,0 0 0,-1 1 0,11 21 0,-19-32 0,-1 0 0,1 0 0,-1 0 0,0 0 0,0 0 0,0 0 0,0 0 0,0 0 0,-1 0 0,1-1 0,-1 1 0,0 0 0,0 0 0,0 0 0,0-1 0,0 1 0,-1-1 0,1 1 0,-1-1 0,0 1 0,-2 2 0,-7 7 0,0 0 0,-22 17 0,18-15 0,4-4 0,-65 65 0,67-65 0,2 0 0,-1 1 0,1 0 0,0 0 0,1 0 0,-5 16 0,-30 65 0,27-63 0,1 1 0,-16 52 0,15-30-1365,7-29-5461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0:53:27.0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1453 24575,'7'-11'0,"0"0"0,1 0 0,0 1 0,0 0 0,20-17 0,-9 8 0,464-414-317,30 36 0,-342 271 292,65-49 155,-214 154-118,-1 0-1,0-2 1,-2 0-1,-1-1 0,22-37 1,-19 29-917,-9 14-5921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0:53:37.0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40 24575,'606'0'0,"-567"-2"-332,0-2 0,-1-2 0,43-12 0,-80 18 295,37-9-6789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0:53:38.2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54 1 24575,'0'97'0,"-21"163"0,3-112-682,3 297-1,16-420-6143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0:53:42.6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54 24575,'245'15'0,"-111"-4"0,1058 16 0,-1170-29 0,0 0 0,-1-2 0,33-9 0,32-6 0,71 6 0,207 10 0,-175 6 0,339-3 0,-502-2 0,0-1 0,-1-1 0,48-14 0,-45 11 0,1 0 0,51-5 0,125 11 0,-94 3 0,-79 0-170,0 1-1,0 1 0,0 2 1,-1 2-1,0 0 0,0 3 1,37 17-1,-30-12-6655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2:15:10.5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0 136 24575,'1'1'0,"0"1"0,0 0 0,0-1 0,1 1 0,-1-1 0,0 1 0,0-1 0,1 0 0,-1 0 0,1 1 0,-1-1 0,1 0 0,-1 0 0,1 0 0,0-1 0,0 1 0,-1 0 0,1-1 0,0 1 0,0-1 0,3 1 0,9 4 0,11 4 0,1 0 0,0-2 0,38 7 0,84 3 0,-115-14 0,450 24 0,-44-4 0,-405-20 0,38 4 0,0-4 0,73-5 0,499-15 0,-564 17 0,-24-1 0,1-3 0,0-3 0,-1-2 0,107-31 0,-126 31 0,2 1 0,-1 2 0,59-1 0,-5 0 0,627-102 0,-665 96 0,1-1 0,1 3 0,0 1 0,112-2 0,123 12 0,79 3 0,-269 10 0,-70-8 0,47 3 0,113 11 0,-129-11 0,101 19 0,243 0 0,-362-25 0,51 9 0,-53-5 0,56 1 0,842-8 0,-886 3 0,1 4 0,55 12 0,71 6 0,270-20 0,-261-6 0,-181 2 0,-1 0 0,0 0 0,0-1 0,1 0 0,-1-1 0,0 0 0,0 0 0,0-1 0,-1 1 0,1-2 0,-1 1 0,1-1 0,9-7 0,-2 1-105,0 1 0,1 0 0,0 1 0,0 1 0,1 1 0,0 0 0,0 2 0,0-1 0,1 2 0,-1 0 0,1 2 0,32 0 0,-25 1-6721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0:53:44.6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605 0 24575,'-5'3'0,"0"-1"0,0 1 0,1-1 0,0 2 0,-1-1 0,1 0 0,0 1 0,-5 6 0,-1-1 0,-42 40 0,34-31 0,0-1 0,0-1 0,-2 0 0,-40 23 0,41-27 0,0 1 0,1 1 0,1 0 0,0 1 0,1 1 0,-17 22 0,-33 31 0,9-12 59,-27 23-1483,67-67-5402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0:53:45.9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24575,'4'0'0,"0"1"0,0 0 0,0 0 0,-1 0 0,1 0 0,0 0 0,-1 1 0,1 0 0,-1 0 0,1 0 0,-1 0 0,3 3 0,42 37 0,-27-22 0,30 22 0,1-3 0,60 33 0,-100-64 0,4 2 0,2 0 0,31 13 0,-38-17 0,0 1 0,0 0 0,0 1 0,-1 0 0,0 0 0,-1 1 0,0 1 0,16 20 0,-2-3 0,175 184-1365,-183-195-5461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2:15:17.1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8657 1010 24575,'0'-6'0,"-1"0"0,0 0 0,-1 0 0,1 0 0,-4-7 0,-5-21 0,-16-82 0,15 77 0,-9-74 0,6 31 0,9 58 0,1 0 0,-2-31 0,6 41 0,1 7 0,-2-1 0,1 1 0,-1 0 0,0-1 0,0 1 0,-3-7 0,3 12 0,0-1 0,0 1 0,0 0 0,0 0 0,-1 0 0,1 0 0,-1 1 0,1-1 0,-1 0 0,0 1 0,1-1 0,-1 1 0,0-1 0,0 1 0,0 0 0,-1 0 0,1 0 0,0 0 0,0 0 0,0 0 0,-1 1 0,1-1 0,-3 0 0,-16-1 0,0 0 0,-1 2 0,-26 1 0,-14 1 0,-87-11 0,-148-27 0,235 30 0,1 2 0,-71 6 0,26 1 0,5-2 0,-113-3 0,138-11 0,57 8 0,0 2 0,-28-2 0,0 4 0,14 1 0,0-1 0,0-2 0,0-1 0,-45-12 0,41 7 0,0 2 0,-66-5 0,87 10 0,-8-1 0,0-2 0,-37-11 0,6 0 0,-32-8 0,53 13 0,1 2 0,-62-9 0,53 13 0,0-2 0,1-2 0,-1-1 0,-57-24 0,-6 1 0,44 15 0,39 12 0,-1 1 0,1 1 0,-46-3 0,-72 8 0,58 1 0,-50-1 0,-205 4 0,246 0 0,-150 30 0,169-21 0,39-9 0,-1 2 0,-62 21 0,69-16 0,0-2 0,-1-1 0,0-1 0,-1-1 0,1-1 0,-1-2 0,-50 1 0,59-5 0,-8 0 0,0 0 0,0 2 0,-28 6 0,29-3 0,-19 4 0,-57 20 0,75-21 0,-1-1 0,0-2 0,-1-1 0,1-1 0,-36-1 0,-55 6 0,15 10 0,59-9 0,0-2 0,-71 2 0,-53-8 0,-134-5 0,166-7 0,-82-4 0,-30 0 0,148 7 0,-286 4 0,213 6 0,74-4 0,-117 4 0,180 3 0,-63 16 0,67-12 0,0-2 0,-47 3 0,50-7 0,-44 11 0,22-4 0,-79 18 0,100-22 0,1 2 0,-41 15 0,46-13 0,-1-2 0,-1 0 0,-46 6 0,62-14 0,-1 2 0,1 0 0,-1 0 0,1 1 0,0 1 0,-18 7 0,26-9 0,0 0 0,1 0 0,-1 1 0,1-1 0,-1 1 0,1 0 0,0 0 0,0 0 0,0 0 0,1 1 0,-1-1 0,1 1 0,-1-1 0,1 1 0,0 0 0,1 0 0,-1 0 0,1 0 0,0 0 0,-1 0 0,2 1 0,-2 5 0,-1 46 0,6 75 0,0-26 0,-5-54 0,1-36 0,0 0 0,0 0 0,1 0 0,1 0 0,1 0 0,0 0 0,1 0 0,5 15 0,-4-25 0,-1-1 0,1 1 0,0-1 0,0 0 0,1 0 0,-1 0 0,1 0 0,0-1 0,0 0 0,0 0 0,0 0 0,6 1 0,17 12 0,-12-7-1365,0-1-5461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0:11:53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801 6 24575,'-29'0'0,"-128"5"0,136-2 0,0 0 0,0 2 0,1 0 0,-1 1 0,-27 13 0,-5 5 0,1 3 0,-89 60 0,124-75 0,1 1 0,1 1 0,0 0 0,1 1 0,0 0 0,1 1 0,1 1 0,1 0 0,0 0 0,1 1 0,-13 33 0,10-6 0,3 1 0,1-1 0,3 2 0,2-1 0,1 0 0,3 1 0,7 61 0,-6-94 0,0-1 0,2 0 0,0 0 0,0-1 0,1 1 0,1 0 0,0-1 0,0 0 0,1-1 0,1 1 0,0-1 0,1 0 0,0-1 0,0 1 0,1-2 0,1 1 0,-1-1 0,1-1 0,1 0 0,12 8 0,48 22 0,80 32 0,-73-36 0,-62-27 0,1-1 0,0-1 0,1-1 0,-1 0 0,1-1 0,26 1 0,107-7 0,-133 2 0,18-3 0,0-2 0,0-1 0,-1-1 0,0-2 0,-1-2 0,0-1 0,-1-2 0,37-21 0,21-19 0,123-99 0,-207 149 0,0-1 0,-1 0 0,0 0 0,0 0 0,-1-1 0,0 0 0,0 0 0,0 0 0,-1 0 0,3-9 0,-1 1 0,-1-1 0,-1 1 0,-1-1 0,3-23 0,-2-17 0,-2-1 0,-3 1 0,-3 0 0,-1-1 0,-24-94 0,23 121 0,-1-1 0,-2 1 0,-1 1 0,-23-48 0,29 69 0,-1 0 0,0 1 0,0-1 0,0 1 0,-1 0 0,0 0 0,0 1 0,-1 0 0,0 0 0,0 0 0,0 1 0,-1 0 0,0 1 0,0-1 0,0 1 0,0 1 0,-1 0 0,1 0 0,-1 1 0,-17-3 0,-48 0 0,-99 8 0,55 0 0,86-3-1365,5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0:11:55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1846 24575,'54'-9'0,"76"-31"0,111-43 0,73-40 0,72-30-5931,35-16 5931,7-11 0,-27-2 0,-34-1 0,-37 12 0,-40 13-280,-50 24 280,-58 31 0,-55 32 1349,-49 24-1349,-34 20 0,-24 15-3329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20:11:58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1 24575,'-2'0'0,"0"0"0,0 1 0,0 0 0,1-1 0,-1 1 0,0 0 0,0 0 0,0 0 0,1 0 0,-1 0 0,0 0 0,1 1 0,-1-1 0,1 0 0,-1 1 0,1-1 0,0 1 0,0 0 0,-1 1 0,-23 41 0,18-30 0,-92 196 0,31-58 0,52-119 0,-13 40 0,25-61 0,0 1 0,1-1 0,1 1 0,0 0 0,1 0 0,1 25 0,0-34 0,1 0 0,0 0 0,0 0 0,0-1 0,1 1 0,-1 0 0,1-1 0,0 1 0,0-1 0,0 1 0,0-1 0,1 0 0,-1 0 0,1 0 0,0 0 0,0-1 0,4 4 0,7 4 0,1-1 0,27 13 0,-15-8 0,-15-7 0,1-2 0,0 0 0,0 0 0,0-1 0,0-1 0,28 4 0,85-2 0,-64-5 0,634 59 0,-598-48 0,-23-4-1365,-50-6-5461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xt-mobility.de/autonomes-fahren-die-vorteile-von-machine-learning-on-the-edge-a-829618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5.xml"/><Relationship Id="rId3" Type="http://schemas.openxmlformats.org/officeDocument/2006/relationships/image" Target="../media/image24.tmp"/><Relationship Id="rId7" Type="http://schemas.openxmlformats.org/officeDocument/2006/relationships/customXml" Target="../ink/ink2.xml"/><Relationship Id="rId12" Type="http://schemas.openxmlformats.org/officeDocument/2006/relationships/image" Target="../media/image29.png"/><Relationship Id="rId2" Type="http://schemas.openxmlformats.org/officeDocument/2006/relationships/image" Target="../media/image23.tmp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customXml" Target="../ink/ink3.xml"/><Relationship Id="rId1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35.tmp"/><Relationship Id="rId7" Type="http://schemas.openxmlformats.org/officeDocument/2006/relationships/image" Target="../media/image37.png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8.xm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41.tmp"/><Relationship Id="rId7" Type="http://schemas.openxmlformats.org/officeDocument/2006/relationships/image" Target="../media/image43.png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2.xml"/><Relationship Id="rId5" Type="http://schemas.openxmlformats.org/officeDocument/2006/relationships/image" Target="../media/image42.png"/><Relationship Id="rId4" Type="http://schemas.openxmlformats.org/officeDocument/2006/relationships/customXml" Target="../ink/ink11.xml"/><Relationship Id="rId9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51.png"/><Relationship Id="rId18" Type="http://schemas.openxmlformats.org/officeDocument/2006/relationships/customXml" Target="../ink/ink21.xml"/><Relationship Id="rId3" Type="http://schemas.openxmlformats.org/officeDocument/2006/relationships/image" Target="../media/image46.png"/><Relationship Id="rId21" Type="http://schemas.openxmlformats.org/officeDocument/2006/relationships/image" Target="../media/image55.png"/><Relationship Id="rId7" Type="http://schemas.openxmlformats.org/officeDocument/2006/relationships/image" Target="../media/image48.png"/><Relationship Id="rId12" Type="http://schemas.openxmlformats.org/officeDocument/2006/relationships/customXml" Target="../ink/ink18.xml"/><Relationship Id="rId17" Type="http://schemas.openxmlformats.org/officeDocument/2006/relationships/image" Target="../media/image53.png"/><Relationship Id="rId2" Type="http://schemas.openxmlformats.org/officeDocument/2006/relationships/image" Target="../media/image45.png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15.xm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5" Type="http://schemas.openxmlformats.org/officeDocument/2006/relationships/image" Target="../media/image52.png"/><Relationship Id="rId10" Type="http://schemas.openxmlformats.org/officeDocument/2006/relationships/customXml" Target="../ink/ink17.xml"/><Relationship Id="rId19" Type="http://schemas.openxmlformats.org/officeDocument/2006/relationships/image" Target="../media/image54.png"/><Relationship Id="rId4" Type="http://schemas.openxmlformats.org/officeDocument/2006/relationships/customXml" Target="../ink/ink14.xml"/><Relationship Id="rId9" Type="http://schemas.openxmlformats.org/officeDocument/2006/relationships/image" Target="../media/image49.png"/><Relationship Id="rId14" Type="http://schemas.openxmlformats.org/officeDocument/2006/relationships/customXml" Target="../ink/ink1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62.png"/><Relationship Id="rId18" Type="http://schemas.openxmlformats.org/officeDocument/2006/relationships/image" Target="../media/image65.png"/><Relationship Id="rId3" Type="http://schemas.openxmlformats.org/officeDocument/2006/relationships/image" Target="../media/image57.tmp"/><Relationship Id="rId21" Type="http://schemas.openxmlformats.org/officeDocument/2006/relationships/customXml" Target="../ink/ink31.xml"/><Relationship Id="rId7" Type="http://schemas.openxmlformats.org/officeDocument/2006/relationships/image" Target="../media/image59.png"/><Relationship Id="rId12" Type="http://schemas.openxmlformats.org/officeDocument/2006/relationships/customXml" Target="../ink/ink27.xml"/><Relationship Id="rId17" Type="http://schemas.openxmlformats.org/officeDocument/2006/relationships/customXml" Target="../ink/ink29.xml"/><Relationship Id="rId2" Type="http://schemas.openxmlformats.org/officeDocument/2006/relationships/image" Target="../media/image56.png"/><Relationship Id="rId16" Type="http://schemas.openxmlformats.org/officeDocument/2006/relationships/image" Target="../media/image64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24.xml"/><Relationship Id="rId11" Type="http://schemas.openxmlformats.org/officeDocument/2006/relationships/image" Target="../media/image61.png"/><Relationship Id="rId24" Type="http://schemas.openxmlformats.org/officeDocument/2006/relationships/image" Target="../media/image68.png"/><Relationship Id="rId5" Type="http://schemas.openxmlformats.org/officeDocument/2006/relationships/image" Target="../media/image58.png"/><Relationship Id="rId15" Type="http://schemas.openxmlformats.org/officeDocument/2006/relationships/customXml" Target="../ink/ink28.xml"/><Relationship Id="rId23" Type="http://schemas.openxmlformats.org/officeDocument/2006/relationships/customXml" Target="../ink/ink32.xml"/><Relationship Id="rId10" Type="http://schemas.openxmlformats.org/officeDocument/2006/relationships/customXml" Target="../ink/ink26.xml"/><Relationship Id="rId19" Type="http://schemas.openxmlformats.org/officeDocument/2006/relationships/customXml" Target="../ink/ink30.xml"/><Relationship Id="rId4" Type="http://schemas.openxmlformats.org/officeDocument/2006/relationships/customXml" Target="../ink/ink23.xml"/><Relationship Id="rId9" Type="http://schemas.openxmlformats.org/officeDocument/2006/relationships/image" Target="../media/image60.png"/><Relationship Id="rId14" Type="http://schemas.openxmlformats.org/officeDocument/2006/relationships/image" Target="../media/image63.png"/><Relationship Id="rId22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5.png"/><Relationship Id="rId18" Type="http://schemas.openxmlformats.org/officeDocument/2006/relationships/customXml" Target="../ink/ink40.xml"/><Relationship Id="rId3" Type="http://schemas.openxmlformats.org/officeDocument/2006/relationships/customXml" Target="../ink/ink33.xml"/><Relationship Id="rId21" Type="http://schemas.openxmlformats.org/officeDocument/2006/relationships/image" Target="../media/image79.png"/><Relationship Id="rId7" Type="http://schemas.openxmlformats.org/officeDocument/2006/relationships/customXml" Target="../ink/ink35.xml"/><Relationship Id="rId12" Type="http://schemas.openxmlformats.org/officeDocument/2006/relationships/customXml" Target="../ink/ink37.xml"/><Relationship Id="rId17" Type="http://schemas.openxmlformats.org/officeDocument/2006/relationships/image" Target="../media/image77.png"/><Relationship Id="rId2" Type="http://schemas.openxmlformats.org/officeDocument/2006/relationships/image" Target="../media/image69.tmp"/><Relationship Id="rId16" Type="http://schemas.openxmlformats.org/officeDocument/2006/relationships/customXml" Target="../ink/ink39.xml"/><Relationship Id="rId20" Type="http://schemas.openxmlformats.org/officeDocument/2006/relationships/customXml" Target="../ink/ink4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1.png"/><Relationship Id="rId11" Type="http://schemas.openxmlformats.org/officeDocument/2006/relationships/image" Target="../media/image74.png"/><Relationship Id="rId5" Type="http://schemas.openxmlformats.org/officeDocument/2006/relationships/customXml" Target="../ink/ink34.xml"/><Relationship Id="rId15" Type="http://schemas.openxmlformats.org/officeDocument/2006/relationships/image" Target="../media/image76.png"/><Relationship Id="rId23" Type="http://schemas.openxmlformats.org/officeDocument/2006/relationships/image" Target="../media/image80.png"/><Relationship Id="rId10" Type="http://schemas.openxmlformats.org/officeDocument/2006/relationships/customXml" Target="../ink/ink36.xml"/><Relationship Id="rId19" Type="http://schemas.openxmlformats.org/officeDocument/2006/relationships/image" Target="../media/image78.png"/><Relationship Id="rId4" Type="http://schemas.openxmlformats.org/officeDocument/2006/relationships/image" Target="../media/image70.png"/><Relationship Id="rId9" Type="http://schemas.openxmlformats.org/officeDocument/2006/relationships/image" Target="../media/image73.tmp"/><Relationship Id="rId14" Type="http://schemas.openxmlformats.org/officeDocument/2006/relationships/customXml" Target="../ink/ink38.xml"/><Relationship Id="rId22" Type="http://schemas.openxmlformats.org/officeDocument/2006/relationships/customXml" Target="../ink/ink4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customXml" Target="../ink/ink48.xml"/><Relationship Id="rId18" Type="http://schemas.openxmlformats.org/officeDocument/2006/relationships/image" Target="../media/image89.png"/><Relationship Id="rId3" Type="http://schemas.openxmlformats.org/officeDocument/2006/relationships/customXml" Target="../ink/ink43.xml"/><Relationship Id="rId7" Type="http://schemas.openxmlformats.org/officeDocument/2006/relationships/customXml" Target="../ink/ink45.xml"/><Relationship Id="rId12" Type="http://schemas.openxmlformats.org/officeDocument/2006/relationships/image" Target="../media/image86.png"/><Relationship Id="rId17" Type="http://schemas.openxmlformats.org/officeDocument/2006/relationships/customXml" Target="../ink/ink50.xml"/><Relationship Id="rId2" Type="http://schemas.openxmlformats.org/officeDocument/2006/relationships/image" Target="../media/image81.tmp"/><Relationship Id="rId16" Type="http://schemas.openxmlformats.org/officeDocument/2006/relationships/image" Target="../media/image88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11" Type="http://schemas.openxmlformats.org/officeDocument/2006/relationships/customXml" Target="../ink/ink47.xml"/><Relationship Id="rId5" Type="http://schemas.openxmlformats.org/officeDocument/2006/relationships/customXml" Target="../ink/ink44.xml"/><Relationship Id="rId15" Type="http://schemas.openxmlformats.org/officeDocument/2006/relationships/customXml" Target="../ink/ink49.xml"/><Relationship Id="rId10" Type="http://schemas.openxmlformats.org/officeDocument/2006/relationships/image" Target="../media/image85.png"/><Relationship Id="rId19" Type="http://schemas.openxmlformats.org/officeDocument/2006/relationships/customXml" Target="../ink/ink51.xml"/><Relationship Id="rId4" Type="http://schemas.openxmlformats.org/officeDocument/2006/relationships/image" Target="../media/image82.png"/><Relationship Id="rId9" Type="http://schemas.openxmlformats.org/officeDocument/2006/relationships/customXml" Target="../ink/ink46.xml"/><Relationship Id="rId14" Type="http://schemas.openxmlformats.org/officeDocument/2006/relationships/image" Target="../media/image8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tuaries.digital/2020/05/19/my-path-to-machine-learning/" TargetMode="External"/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eople-sitting-at-table-using-laptop-3866632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xhere.com/en/photo/1557443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msforum.com/accelerating-biotherapeutic-analysis-can-you-afford-not-to-use-your-most-valuable-data/97401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2669" y="1502230"/>
            <a:ext cx="7123363" cy="3340358"/>
          </a:xfrm>
        </p:spPr>
        <p:txBody>
          <a:bodyPr>
            <a:normAutofit/>
          </a:bodyPr>
          <a:lstStyle/>
          <a:p>
            <a:r>
              <a:rPr lang="en-US" sz="5400" b="0" i="0" dirty="0">
                <a:effectLst/>
                <a:latin typeface="Söhne"/>
              </a:rPr>
              <a:t>Employee Attrition Prediction: From Data to Deployment</a:t>
            </a:r>
            <a:endParaRPr lang="en-US" sz="5400" dirty="0">
              <a:latin typeface="Avenir Next LT Pro" panose="020B05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Ashmitha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Maduri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DE57D-EF22-83A4-A2F3-7F373AF5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83" y="4419483"/>
            <a:ext cx="4265007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Distribution of the Departments</a:t>
            </a:r>
          </a:p>
        </p:txBody>
      </p:sp>
      <p:pic>
        <p:nvPicPr>
          <p:cNvPr id="8" name="Content Placeholder 7" descr="A picture containing screenshot, text, line, rectangle&#10;&#10;Description automatically generated">
            <a:extLst>
              <a:ext uri="{FF2B5EF4-FFF2-40B4-BE49-F238E27FC236}">
                <a16:creationId xmlns:a16="http://schemas.microsoft.com/office/drawing/2014/main" id="{6540FD80-B18B-F4C0-D353-E9C15851C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131" b="-1"/>
          <a:stretch/>
        </p:blipFill>
        <p:spPr>
          <a:xfrm>
            <a:off x="1795497" y="182478"/>
            <a:ext cx="8966718" cy="4606903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B10D9-F6BE-7490-7659-0BBDAAD8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70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42B81A6-3E06-94BA-1E48-022E00709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18368"/>
            <a:ext cx="10722429" cy="19090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700" b="0" kern="1200" dirty="0">
                <a:solidFill>
                  <a:schemeClr val="tx1"/>
                </a:solidFill>
                <a:effectLst/>
              </a:rPr>
              <a:t>Salary Distribution : </a:t>
            </a:r>
            <a:br>
              <a:rPr lang="en-US" sz="2700" b="0" kern="1200" dirty="0">
                <a:solidFill>
                  <a:schemeClr val="tx1"/>
                </a:solidFill>
                <a:effectLst/>
              </a:rPr>
            </a:br>
            <a:br>
              <a:rPr lang="en-US" sz="2400" b="0" kern="1200" dirty="0">
                <a:solidFill>
                  <a:schemeClr val="tx1"/>
                </a:solidFill>
                <a:effectLst/>
              </a:rPr>
            </a:br>
            <a:r>
              <a:rPr lang="en-US" sz="2400" b="0" kern="1200" dirty="0">
                <a:solidFill>
                  <a:schemeClr val="tx1"/>
                </a:solidFill>
                <a:effectLst/>
              </a:rPr>
              <a:t>The low to medium range salaried employees tend to leave the company more frequently in comparison with high salaried ones; this could be because the strategic level employees (high salaried) are settled and content with the company unlike (low/medium) salaried ones and therefore this factor could behave as an outlier further.</a:t>
            </a:r>
            <a:br>
              <a:rPr lang="en-US" sz="2400" b="0" kern="1200" dirty="0">
                <a:solidFill>
                  <a:schemeClr val="tx1"/>
                </a:solidFill>
                <a:effectLst/>
                <a:ea typeface="+mj-ea"/>
                <a:cs typeface="+mj-cs"/>
              </a:rPr>
            </a:br>
            <a:endParaRPr lang="en-US" sz="2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11" name="Content Placeholder 10" descr="A picture containing screenshot, rectangle, colorfulness, square&#10;&#10;Description automatically generated">
            <a:extLst>
              <a:ext uri="{FF2B5EF4-FFF2-40B4-BE49-F238E27FC236}">
                <a16:creationId xmlns:a16="http://schemas.microsoft.com/office/drawing/2014/main" id="{49EF1D25-04D0-D241-1405-5316D4F84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281" y="361267"/>
            <a:ext cx="8362012" cy="3520973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6460F-4BC6-10EB-2C95-73866D07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1E38-906A-C682-0705-861B8F41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70" y="223936"/>
            <a:ext cx="10901460" cy="210871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+mn-lt"/>
              </a:rPr>
              <a:t>Department wise Attrition :</a:t>
            </a:r>
            <a:br>
              <a:rPr lang="en-US" sz="2800" b="0" dirty="0">
                <a:solidFill>
                  <a:srgbClr val="000000"/>
                </a:solidFill>
                <a:effectLst/>
                <a:latin typeface="+mn-lt"/>
              </a:rPr>
            </a:br>
            <a:br>
              <a:rPr lang="en-US" sz="1800" b="0" dirty="0">
                <a:solidFill>
                  <a:srgbClr val="000000"/>
                </a:solidFill>
                <a:effectLst/>
              </a:rPr>
            </a:br>
            <a:r>
              <a:rPr lang="en-US" sz="1800" b="0" dirty="0">
                <a:solidFill>
                  <a:srgbClr val="000000"/>
                </a:solidFill>
                <a:effectLst/>
              </a:rPr>
              <a:t>Out of the total employees who left the company (3571) those who left from Sales, Technical and Support Departments sum up to more than 75% this could be because they are from the functional level of the </a:t>
            </a:r>
            <a:r>
              <a:rPr lang="en-US" sz="1800" b="0" dirty="0" err="1">
                <a:solidFill>
                  <a:srgbClr val="000000"/>
                </a:solidFill>
                <a:effectLst/>
              </a:rPr>
              <a:t>organisation</a:t>
            </a:r>
            <a:r>
              <a:rPr lang="en-US" sz="1800" b="0" dirty="0">
                <a:solidFill>
                  <a:srgbClr val="000000"/>
                </a:solidFill>
                <a:effectLst/>
              </a:rPr>
              <a:t>.</a:t>
            </a:r>
            <a:endParaRPr lang="en-AU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28A7C-6895-D1AD-5F8F-F81C65CB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8883DE-A5F6-1523-AA11-B4CD54AF1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189" y="2127380"/>
            <a:ext cx="9442578" cy="4194008"/>
          </a:xfrm>
        </p:spPr>
      </p:pic>
    </p:spTree>
    <p:extLst>
      <p:ext uri="{BB962C8B-B14F-4D97-AF65-F5344CB8AC3E}">
        <p14:creationId xmlns:p14="http://schemas.microsoft.com/office/powerpoint/2010/main" val="3747895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A103-DBD5-6822-B524-5D9C54A6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574"/>
            <a:ext cx="10515600" cy="1849087"/>
          </a:xfrm>
        </p:spPr>
        <p:txBody>
          <a:bodyPr>
            <a:normAutofit fontScale="90000"/>
          </a:bodyPr>
          <a:lstStyle/>
          <a:p>
            <a:r>
              <a:rPr lang="en-AU" sz="2200" dirty="0"/>
              <a:t>Analysing Satisfaction levels :</a:t>
            </a:r>
            <a:br>
              <a:rPr lang="en-AU" sz="2200" dirty="0"/>
            </a:br>
            <a:br>
              <a:rPr lang="en-AU" sz="2200" dirty="0"/>
            </a:br>
            <a:r>
              <a:rPr lang="en-US" sz="2200" b="0" dirty="0">
                <a:solidFill>
                  <a:srgbClr val="000000"/>
                </a:solidFill>
                <a:effectLst/>
              </a:rPr>
              <a:t>It is evident that employees who left the company were not really satisfied and employees who were satisfied didn't leave.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97BB4-1D83-587F-5311-26B87157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EDC9D-1A81-1237-FB59-395B9B26F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2" name="Picture 11" descr="A picture containing diagram, screenshot, plot&#10;&#10;Description automatically generated">
            <a:extLst>
              <a:ext uri="{FF2B5EF4-FFF2-40B4-BE49-F238E27FC236}">
                <a16:creationId xmlns:a16="http://schemas.microsoft.com/office/drawing/2014/main" id="{69C62905-1C40-A053-5754-0AB3FE156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11" y="1911096"/>
            <a:ext cx="8375392" cy="419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9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 24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37A08-AA54-8853-CF06-91A4942F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009" y="2788001"/>
            <a:ext cx="4808782" cy="360602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300" b="0" dirty="0">
                <a:solidFill>
                  <a:schemeClr val="bg1"/>
                </a:solidFill>
                <a:effectLst/>
              </a:rPr>
              <a:t>Feature </a:t>
            </a:r>
            <a:br>
              <a:rPr lang="en-US" sz="5300" b="0" dirty="0">
                <a:solidFill>
                  <a:schemeClr val="bg1"/>
                </a:solidFill>
                <a:effectLst/>
              </a:rPr>
            </a:br>
            <a:r>
              <a:rPr lang="en-US" sz="5300" b="0" dirty="0">
                <a:solidFill>
                  <a:schemeClr val="bg1"/>
                </a:solidFill>
                <a:effectLst/>
              </a:rPr>
              <a:t>Engineering </a:t>
            </a:r>
            <a:br>
              <a:rPr lang="en-US" sz="2800" b="0" dirty="0">
                <a:solidFill>
                  <a:schemeClr val="bg1"/>
                </a:solidFill>
                <a:effectLst/>
                <a:latin typeface="+mn-lt"/>
              </a:rPr>
            </a:br>
            <a:br>
              <a:rPr lang="en-US" sz="2800" b="0" dirty="0">
                <a:solidFill>
                  <a:schemeClr val="bg1"/>
                </a:solidFill>
                <a:effectLst/>
                <a:latin typeface="+mn-lt"/>
              </a:rPr>
            </a:br>
            <a:br>
              <a:rPr lang="en-US" sz="2800" b="0" dirty="0">
                <a:solidFill>
                  <a:schemeClr val="bg1"/>
                </a:solidFill>
                <a:effectLst/>
                <a:latin typeface="+mn-lt"/>
              </a:rPr>
            </a:br>
            <a:r>
              <a:rPr lang="en-US" sz="2800" b="0" dirty="0">
                <a:solidFill>
                  <a:schemeClr val="bg1"/>
                </a:solidFill>
                <a:effectLst/>
                <a:latin typeface="+mn-lt"/>
              </a:rPr>
              <a:t>Converting categorical features into numerical </a:t>
            </a:r>
            <a:br>
              <a:rPr lang="en-US" sz="2800" b="0" dirty="0">
                <a:solidFill>
                  <a:schemeClr val="bg1"/>
                </a:solidFill>
                <a:effectLst/>
                <a:latin typeface="+mn-lt"/>
              </a:rPr>
            </a:br>
            <a:br>
              <a:rPr lang="en-US" sz="2800" b="0" dirty="0">
                <a:solidFill>
                  <a:schemeClr val="bg1"/>
                </a:solidFill>
                <a:effectLst/>
                <a:latin typeface="+mn-lt"/>
              </a:rPr>
            </a:br>
            <a:r>
              <a:rPr lang="en-US" sz="2800" b="0" dirty="0">
                <a:solidFill>
                  <a:schemeClr val="bg1"/>
                </a:solidFill>
                <a:effectLst/>
                <a:latin typeface="+mn-lt"/>
              </a:rPr>
              <a:t> 1. 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`</a:t>
            </a:r>
            <a:r>
              <a:rPr lang="en-US" sz="2800" b="0" dirty="0">
                <a:solidFill>
                  <a:schemeClr val="bg1"/>
                </a:solidFill>
                <a:effectLst/>
                <a:latin typeface="+mn-lt"/>
              </a:rPr>
              <a:t>Salary`</a:t>
            </a:r>
            <a:br>
              <a:rPr lang="en-US" sz="2800" b="0" dirty="0">
                <a:solidFill>
                  <a:schemeClr val="bg1"/>
                </a:solidFill>
                <a:effectLst/>
                <a:latin typeface="+mn-lt"/>
              </a:rPr>
            </a:br>
            <a:r>
              <a:rPr lang="en-US" sz="2800" b="0" dirty="0">
                <a:solidFill>
                  <a:schemeClr val="bg1"/>
                </a:solidFill>
                <a:effectLst/>
                <a:latin typeface="+mn-lt"/>
              </a:rPr>
              <a:t> 2. `Departments`</a:t>
            </a:r>
            <a:b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Freeform: Shape 26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28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14DECE3-C056-142B-63E4-41E928CB4C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92" t="12076" r="56904"/>
          <a:stretch/>
        </p:blipFill>
        <p:spPr>
          <a:xfrm>
            <a:off x="6507570" y="0"/>
            <a:ext cx="2169900" cy="3360873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Content Placeholder 11" descr="A screenshot of a computer code&#10;&#10;Description automatically generated with medium confidence">
            <a:extLst>
              <a:ext uri="{FF2B5EF4-FFF2-40B4-BE49-F238E27FC236}">
                <a16:creationId xmlns:a16="http://schemas.microsoft.com/office/drawing/2014/main" id="{8F868EDD-5B42-ED20-0346-DEC5C2D61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11976" y="4505325"/>
            <a:ext cx="4080024" cy="235267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0F82D-DCA3-7472-849A-A939DE68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5596" y="6400413"/>
            <a:ext cx="1148204" cy="276999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64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A316-5C7B-377B-D0FB-67F6C951B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>
            <a:normAutofit/>
          </a:bodyPr>
          <a:lstStyle/>
          <a:p>
            <a:pPr algn="ctr"/>
            <a:r>
              <a:rPr lang="en-AU" sz="3100" dirty="0"/>
              <a:t>Ensuring all the columns have the same data type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DB2E6-E86F-8260-0CB2-47BE6259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Content Placeholder 11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88942F7C-EBB7-3936-8898-D2E2C452D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288" y="2092711"/>
            <a:ext cx="3312778" cy="2799964"/>
          </a:xfrm>
        </p:spPr>
      </p:pic>
      <p:pic>
        <p:nvPicPr>
          <p:cNvPr id="14" name="Picture 13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5341DF56-60CC-C26B-D3A6-5CF6D6BE4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381" y="2184805"/>
            <a:ext cx="3084274" cy="2615776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48086C5B-9508-9212-7F05-9D0E184BA7BF}"/>
              </a:ext>
            </a:extLst>
          </p:cNvPr>
          <p:cNvSpPr/>
          <p:nvPr/>
        </p:nvSpPr>
        <p:spPr>
          <a:xfrm>
            <a:off x="4886161" y="2276669"/>
            <a:ext cx="2522345" cy="1152331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12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2735-3FBA-DE0A-8D3E-5DFC1E0E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Scaling + Splitting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1CBA2-849D-3C3B-8252-6630188B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6" name="Content Placeholder 15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775A70A8-39CA-5B30-2979-50FA9894B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682" y="1690688"/>
            <a:ext cx="6535094" cy="2311316"/>
          </a:xfrm>
        </p:spPr>
      </p:pic>
      <p:pic>
        <p:nvPicPr>
          <p:cNvPr id="18" name="Picture 17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8A65F506-B204-5CE7-5C5E-D64720027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983" y="4229067"/>
            <a:ext cx="6689865" cy="1098500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689C4B1-309B-2502-189A-FC04D1C8586A}"/>
              </a:ext>
            </a:extLst>
          </p:cNvPr>
          <p:cNvCxnSpPr/>
          <p:nvPr/>
        </p:nvCxnSpPr>
        <p:spPr>
          <a:xfrm>
            <a:off x="2371725" y="4229067"/>
            <a:ext cx="1562100" cy="8096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936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3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Arc 3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Rectangle 3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067D88-9887-39B2-FB44-9A0AB6A063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356" r="220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7" name="Rectangle 4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4A6EC-F4AD-2EBC-062E-437F95B0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BUILDING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CC4D-60EB-B2FB-30C7-ACF62176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17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21120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DD27-B9C0-DE54-BDB1-97C31F00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565"/>
          </a:xfrm>
        </p:spPr>
        <p:txBody>
          <a:bodyPr/>
          <a:lstStyle/>
          <a:p>
            <a:pPr algn="ctr"/>
            <a:r>
              <a:rPr lang="en-AU" dirty="0"/>
              <a:t>Training the ML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37404-66E3-0E5E-C1CE-4E3025E1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Content Placeholder 13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A3AFCE58-05E9-EE2D-A6F5-68BA81118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073" y="1409700"/>
            <a:ext cx="4114800" cy="4946649"/>
          </a:xfrm>
        </p:spPr>
      </p:pic>
      <p:sp>
        <p:nvSpPr>
          <p:cNvPr id="17" name="Cross 16">
            <a:extLst>
              <a:ext uri="{FF2B5EF4-FFF2-40B4-BE49-F238E27FC236}">
                <a16:creationId xmlns:a16="http://schemas.microsoft.com/office/drawing/2014/main" id="{2DA1D543-C1EC-8339-5D87-0028A02706C9}"/>
              </a:ext>
            </a:extLst>
          </p:cNvPr>
          <p:cNvSpPr/>
          <p:nvPr/>
        </p:nvSpPr>
        <p:spPr>
          <a:xfrm>
            <a:off x="6046503" y="2921648"/>
            <a:ext cx="932795" cy="922564"/>
          </a:xfrm>
          <a:prstGeom prst="pl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9" name="Picture 18" descr="A screenshot of a computer code&#10;&#10;Description automatically generated with medium confidence">
            <a:extLst>
              <a:ext uri="{FF2B5EF4-FFF2-40B4-BE49-F238E27FC236}">
                <a16:creationId xmlns:a16="http://schemas.microsoft.com/office/drawing/2014/main" id="{C20A3437-F5A9-45D5-18F6-6F3AFBE0C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928" y="2024743"/>
            <a:ext cx="4118149" cy="332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01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13BF-8C54-F9B0-906B-1677FA96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12712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000" b="0" i="0" dirty="0">
                <a:solidFill>
                  <a:schemeClr val="accent4">
                    <a:lumMod val="50000"/>
                  </a:schemeClr>
                </a:solidFill>
                <a:effectLst/>
              </a:rPr>
              <a:t>Conducting </a:t>
            </a:r>
            <a:r>
              <a:rPr lang="en-US" sz="2000" b="0" i="0" dirty="0" err="1">
                <a:solidFill>
                  <a:schemeClr val="accent4">
                    <a:lumMod val="50000"/>
                  </a:schemeClr>
                </a:solidFill>
                <a:effectLst/>
              </a:rPr>
              <a:t>GridSearchCV</a:t>
            </a:r>
            <a:r>
              <a:rPr lang="en-US" sz="2000" b="0" i="0" dirty="0">
                <a:solidFill>
                  <a:schemeClr val="accent4">
                    <a:lumMod val="50000"/>
                  </a:schemeClr>
                </a:solidFill>
                <a:effectLst/>
              </a:rPr>
              <a:t> on each classifier to identify the optimal model with the best hyperparameters</a:t>
            </a:r>
            <a:endParaRPr lang="en-AU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FBF40-C6F1-AE46-C9DC-30523CA0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7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CD40F824-B31E-94E6-CD5F-A06E6AC18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861" y="1204839"/>
            <a:ext cx="5761028" cy="5334073"/>
          </a:xfrm>
        </p:spPr>
      </p:pic>
      <p:pic>
        <p:nvPicPr>
          <p:cNvPr id="12" name="Picture 11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86AC3BBB-E031-2CF7-7F72-FFC3290B3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632857"/>
            <a:ext cx="6154573" cy="304178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F8114A-F180-BD13-B4FA-E6A44422046D}"/>
              </a:ext>
            </a:extLst>
          </p:cNvPr>
          <p:cNvCxnSpPr>
            <a:cxnSpLocks/>
          </p:cNvCxnSpPr>
          <p:nvPr/>
        </p:nvCxnSpPr>
        <p:spPr>
          <a:xfrm flipV="1">
            <a:off x="4060372" y="1763921"/>
            <a:ext cx="1578428" cy="60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41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1499" y="1492338"/>
            <a:ext cx="5822301" cy="4572559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 Introduction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Söhne"/>
              </a:rPr>
              <a:t> Problem Definition</a:t>
            </a:r>
            <a:endParaRPr lang="en-US" b="0" i="0" dirty="0">
              <a:solidFill>
                <a:schemeClr val="accent4">
                  <a:lumMod val="50000"/>
                </a:schemeClr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Söhne"/>
              </a:rPr>
              <a:t> Path to Predictive Insights</a:t>
            </a:r>
          </a:p>
          <a:p>
            <a:pPr algn="l"/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      -  Data Collection + Data Cleaning</a:t>
            </a:r>
          </a:p>
          <a:p>
            <a:pPr algn="l"/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Söhne"/>
              </a:rPr>
              <a:t>      -  Data Visualization + Data Analysis</a:t>
            </a:r>
          </a:p>
          <a:p>
            <a:pPr algn="l"/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      -  Feature Engineering</a:t>
            </a:r>
          </a:p>
          <a:p>
            <a:pPr algn="l"/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Söhne"/>
              </a:rPr>
              <a:t>      -  Model Building</a:t>
            </a:r>
          </a:p>
          <a:p>
            <a:pPr algn="l"/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Söhne"/>
              </a:rPr>
              <a:t>      -  Model Deployment</a:t>
            </a:r>
          </a:p>
          <a:p>
            <a:pPr algn="l"/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Söhne"/>
              </a:rPr>
              <a:t>4. Conclusion</a:t>
            </a:r>
            <a:endParaRPr lang="en-US" b="0" i="0" dirty="0">
              <a:solidFill>
                <a:schemeClr val="accent4">
                  <a:lumMod val="50000"/>
                </a:schemeClr>
              </a:solidFill>
              <a:effectLst/>
              <a:latin typeface="Söhn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8581A-2AE5-1162-67BB-944202C8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Evaluating the Models 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8B354C0D-4E8A-CA66-DBB4-BF9DAD085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273" y="445266"/>
            <a:ext cx="5914657" cy="2909283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8D8A8BA5-2918-4B53-D350-C9198EB87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055" y="3700924"/>
            <a:ext cx="6533746" cy="251360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1700" b="0" dirty="0">
                <a:solidFill>
                  <a:srgbClr val="001080"/>
                </a:solidFill>
                <a:effectLst/>
              </a:rPr>
              <a:t>`Accuracy`</a:t>
            </a:r>
            <a:r>
              <a:rPr lang="en-US" sz="1700" b="0" dirty="0">
                <a:solidFill>
                  <a:srgbClr val="000000"/>
                </a:solidFill>
                <a:effectLst/>
              </a:rPr>
              <a:t>: Random Forest produced the best test accuracy with its score at 99.1%</a:t>
            </a:r>
          </a:p>
          <a:p>
            <a:br>
              <a:rPr lang="en-US" sz="1700" b="0" dirty="0">
                <a:solidFill>
                  <a:srgbClr val="000000"/>
                </a:solidFill>
                <a:effectLst/>
              </a:rPr>
            </a:br>
            <a:r>
              <a:rPr lang="en-US" sz="1700" b="0" dirty="0">
                <a:solidFill>
                  <a:srgbClr val="001080"/>
                </a:solidFill>
                <a:effectLst/>
              </a:rPr>
              <a:t>`Recall`</a:t>
            </a:r>
            <a:r>
              <a:rPr lang="en-US" sz="1700" b="0" dirty="0">
                <a:solidFill>
                  <a:srgbClr val="000000"/>
                </a:solidFill>
                <a:effectLst/>
              </a:rPr>
              <a:t>: Random Forest is the strongest by far with a score of 96.6%.  XG Boost is second.</a:t>
            </a:r>
          </a:p>
          <a:p>
            <a:br>
              <a:rPr lang="en-US" sz="1700" b="0" dirty="0">
                <a:solidFill>
                  <a:srgbClr val="000000"/>
                </a:solidFill>
                <a:effectLst/>
              </a:rPr>
            </a:br>
            <a:r>
              <a:rPr lang="en-US" sz="1700" b="0" dirty="0">
                <a:solidFill>
                  <a:srgbClr val="001080"/>
                </a:solidFill>
                <a:effectLst/>
              </a:rPr>
              <a:t>`Precision`</a:t>
            </a:r>
            <a:r>
              <a:rPr lang="en-US" sz="1700" b="0" dirty="0">
                <a:solidFill>
                  <a:srgbClr val="000000"/>
                </a:solidFill>
                <a:effectLst/>
              </a:rPr>
              <a:t>: Random Forest is a clear winner followed by XG Boost, respectively.</a:t>
            </a:r>
          </a:p>
          <a:p>
            <a:br>
              <a:rPr lang="en-US" sz="1700" b="0" dirty="0">
                <a:solidFill>
                  <a:srgbClr val="000000"/>
                </a:solidFill>
                <a:effectLst/>
              </a:rPr>
            </a:br>
            <a:r>
              <a:rPr lang="en-US" sz="1700" b="0" dirty="0">
                <a:solidFill>
                  <a:srgbClr val="001080"/>
                </a:solidFill>
                <a:effectLst/>
              </a:rPr>
              <a:t>`F1 Score`</a:t>
            </a:r>
            <a:r>
              <a:rPr lang="en-US" sz="1700" b="0" dirty="0">
                <a:solidFill>
                  <a:srgbClr val="000000"/>
                </a:solidFill>
                <a:effectLst/>
              </a:rPr>
              <a:t>: Random Forest is the best amongst all.</a:t>
            </a:r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4B2E2-AFB3-12B3-3379-B12F02AB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48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FB9A-763B-F2F7-E1D6-EE386648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Saving + Downloading the Best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A8EE2-4456-1FEC-6A3F-1FA14E85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7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6A19FAA5-1CBA-48BC-3F09-65CF87BEC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525" y="2063158"/>
            <a:ext cx="4266213" cy="2731683"/>
          </a:xfr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296E2B1-0814-F4C2-DF5D-6F43C7B5D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791"/>
          <a:stretch/>
        </p:blipFill>
        <p:spPr>
          <a:xfrm>
            <a:off x="5228172" y="4406615"/>
            <a:ext cx="6374316" cy="16579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26CCB7-8F32-7E72-0148-44C7CDB2BD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73" t="-62" r="-373" b="34750"/>
          <a:stretch/>
        </p:blipFill>
        <p:spPr>
          <a:xfrm>
            <a:off x="6800366" y="1885947"/>
            <a:ext cx="3620467" cy="22288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2E81907-8BC8-9C05-7FE5-DF0832C5D9A6}"/>
                  </a:ext>
                </a:extLst>
              </p14:cNvPr>
              <p14:cNvContentPartPr/>
              <p14:nvPr/>
            </p14:nvContentPartPr>
            <p14:xfrm>
              <a:off x="8751060" y="3655605"/>
              <a:ext cx="897840" cy="508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2E81907-8BC8-9C05-7FE5-DF0832C5D9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2420" y="3646965"/>
                <a:ext cx="91548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36ECF65-BB64-1B46-A087-29FE7B2291DC}"/>
                  </a:ext>
                </a:extLst>
              </p14:cNvPr>
              <p14:cNvContentPartPr/>
              <p14:nvPr/>
            </p14:nvContentPartPr>
            <p14:xfrm>
              <a:off x="5380020" y="5371365"/>
              <a:ext cx="1489680" cy="544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36ECF65-BB64-1B46-A087-29FE7B2291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71380" y="5362365"/>
                <a:ext cx="1507320" cy="56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75A07207-1719-B770-64D9-6FDDA98A8755}"/>
              </a:ext>
            </a:extLst>
          </p:cNvPr>
          <p:cNvGrpSpPr/>
          <p:nvPr/>
        </p:nvGrpSpPr>
        <p:grpSpPr>
          <a:xfrm>
            <a:off x="4876380" y="3733725"/>
            <a:ext cx="2381040" cy="951840"/>
            <a:chOff x="4876380" y="3733725"/>
            <a:chExt cx="2381040" cy="95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6932BAA-98E7-7657-C3FA-D93493C77C90}"/>
                    </a:ext>
                  </a:extLst>
                </p14:cNvPr>
                <p14:cNvContentPartPr/>
                <p14:nvPr/>
              </p14:nvContentPartPr>
              <p14:xfrm>
                <a:off x="4876380" y="3799605"/>
                <a:ext cx="2363040" cy="885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6932BAA-98E7-7657-C3FA-D93493C77C9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67380" y="3790605"/>
                  <a:ext cx="2380680" cy="90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49B7957-C844-D507-A56E-94EF787A3A10}"/>
                    </a:ext>
                  </a:extLst>
                </p14:cNvPr>
                <p14:cNvContentPartPr/>
                <p14:nvPr/>
              </p14:nvContentPartPr>
              <p14:xfrm>
                <a:off x="7124580" y="3733725"/>
                <a:ext cx="132840" cy="281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49B7957-C844-D507-A56E-94EF787A3A1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15940" y="3724725"/>
                  <a:ext cx="150480" cy="29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AD45DB0-F3F4-A616-D507-0F93DBD37E93}"/>
                  </a:ext>
                </a:extLst>
              </p14:cNvPr>
              <p14:cNvContentPartPr/>
              <p14:nvPr/>
            </p14:nvContentPartPr>
            <p14:xfrm>
              <a:off x="1857420" y="4713645"/>
              <a:ext cx="3056400" cy="103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AD45DB0-F3F4-A616-D507-0F93DBD37E9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48420" y="4705005"/>
                <a:ext cx="30740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B6C2A74-4269-BAFA-361E-B9C31BD3CE9C}"/>
                  </a:ext>
                </a:extLst>
              </p14:cNvPr>
              <p14:cNvContentPartPr/>
              <p14:nvPr/>
            </p14:nvContentPartPr>
            <p14:xfrm>
              <a:off x="1807740" y="4379925"/>
              <a:ext cx="3116880" cy="399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B6C2A74-4269-BAFA-361E-B9C31BD3CE9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98740" y="4370925"/>
                <a:ext cx="3134520" cy="41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888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6A3F9DB-B144-47A4-9DB2-706C3908B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!!Rectangle">
            <a:extLst>
              <a:ext uri="{FF2B5EF4-FFF2-40B4-BE49-F238E27FC236}">
                <a16:creationId xmlns:a16="http://schemas.microsoft.com/office/drawing/2014/main" id="{3D9A74CD-249A-437B-A289-413676038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A83B5DF-7E21-95AF-2F85-A7720E14E4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225" b="9505"/>
          <a:stretch/>
        </p:blipFill>
        <p:spPr>
          <a:xfrm>
            <a:off x="0" y="8477"/>
            <a:ext cx="12191980" cy="685799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D2A86B6-B6ED-6719-F5AD-0E6987FC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12" y="1396686"/>
            <a:ext cx="3764820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br>
              <a:rPr lang="en-US" sz="2800" dirty="0"/>
            </a:br>
            <a:endParaRPr lang="en-US" sz="4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EF4A6-E4C4-53F5-37A2-B7119B26E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8467" y="2075261"/>
            <a:ext cx="6706684" cy="338605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8800" dirty="0">
                <a:solidFill>
                  <a:schemeClr val="bg1"/>
                </a:solidFill>
                <a:latin typeface="+mj-lt"/>
              </a:rPr>
              <a:t>MODEL DEPLOYMENT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9DC5C-C83B-CE96-DBFA-90379E188D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6" name="Picture 15" descr="A picture containing font, logo, graphics, graphic design&#10;&#10;Description automatically generated">
            <a:extLst>
              <a:ext uri="{FF2B5EF4-FFF2-40B4-BE49-F238E27FC236}">
                <a16:creationId xmlns:a16="http://schemas.microsoft.com/office/drawing/2014/main" id="{F37535C7-929B-AC78-ADD8-16A7D3233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52" y="2075261"/>
            <a:ext cx="3655993" cy="202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24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4373-CECC-4578-D7A8-A515F33C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Deploying the Model using </a:t>
            </a:r>
            <a:r>
              <a:rPr lang="en-AU" dirty="0" err="1"/>
              <a:t>Streamlit</a:t>
            </a:r>
            <a:endParaRPr lang="en-AU" dirty="0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731E3963-C378-0608-1B8B-E548D967B7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94758"/>
            <a:ext cx="5181600" cy="3813072"/>
          </a:xfrm>
        </p:spPr>
      </p:pic>
      <p:pic>
        <p:nvPicPr>
          <p:cNvPr id="21" name="Content Placeholder 20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AA85DAD7-1788-4DBE-5C74-290FB5BF7D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4127" y="1631913"/>
            <a:ext cx="5517644" cy="3594174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766BF-6A14-F409-736E-776166CA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D33787-4B2C-49D4-AA4E-842F451408A1}"/>
              </a:ext>
            </a:extLst>
          </p:cNvPr>
          <p:cNvGrpSpPr/>
          <p:nvPr/>
        </p:nvGrpSpPr>
        <p:grpSpPr>
          <a:xfrm>
            <a:off x="3731220" y="5107845"/>
            <a:ext cx="2062080" cy="952560"/>
            <a:chOff x="3731220" y="5107845"/>
            <a:chExt cx="2062080" cy="95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C755D25-5D6C-DFEC-58A9-79713A1CF0CB}"/>
                    </a:ext>
                  </a:extLst>
                </p14:cNvPr>
                <p14:cNvContentPartPr/>
                <p14:nvPr/>
              </p14:nvContentPartPr>
              <p14:xfrm>
                <a:off x="3731220" y="5608245"/>
                <a:ext cx="546120" cy="452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C755D25-5D6C-DFEC-58A9-79713A1CF0C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22580" y="5599245"/>
                  <a:ext cx="5637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38BCC69-9683-5E02-0725-6B69FE238FA4}"/>
                    </a:ext>
                  </a:extLst>
                </p14:cNvPr>
                <p14:cNvContentPartPr/>
                <p14:nvPr/>
              </p14:nvContentPartPr>
              <p14:xfrm>
                <a:off x="4333860" y="5107845"/>
                <a:ext cx="1459440" cy="664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38BCC69-9683-5E02-0725-6B69FE238F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24860" y="5099205"/>
                  <a:ext cx="147708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F181C68-2368-1669-1EF9-894CBE379BE8}"/>
                    </a:ext>
                  </a:extLst>
                </p14:cNvPr>
                <p14:cNvContentPartPr/>
                <p14:nvPr/>
              </p14:nvContentPartPr>
              <p14:xfrm>
                <a:off x="4294620" y="5543445"/>
                <a:ext cx="481680" cy="324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F181C68-2368-1669-1EF9-894CBE379BE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85980" y="5534805"/>
                  <a:ext cx="499320" cy="34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CDD776C-5256-A357-28A0-CFF902C516A4}"/>
                  </a:ext>
                </a:extLst>
              </p14:cNvPr>
              <p14:cNvContentPartPr/>
              <p14:nvPr/>
            </p14:nvContentPartPr>
            <p14:xfrm>
              <a:off x="1035300" y="2094758"/>
              <a:ext cx="1985400" cy="421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CDD776C-5256-A357-28A0-CFF902C516A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6660" y="2085758"/>
                <a:ext cx="2003040" cy="4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9454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FC2C345-68A4-09B0-A932-8007FEA26E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" r="34346"/>
          <a:stretch/>
        </p:blipFill>
        <p:spPr>
          <a:xfrm>
            <a:off x="6437" y="-10471"/>
            <a:ext cx="9440328" cy="4963888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3EBB4-C402-5618-6DF3-D302CE4B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6091333" y="6522098"/>
            <a:ext cx="189309" cy="199377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algn="r">
              <a:spcAft>
                <a:spcPts val="600"/>
              </a:spcAft>
              <a:defRPr/>
            </a:pPr>
            <a:endParaRPr lang="en-US" kern="1200" cap="none" spc="0" baseline="0" dirty="0">
              <a:solidFill>
                <a:prstClr val="black">
                  <a:tint val="7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2CAE0-395E-4A22-97E8-3B07C631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3BFB9056-73FD-1E4D-E811-6158D4676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215" y="4228036"/>
            <a:ext cx="6994797" cy="26299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8186F2E-BF32-E1FE-C97F-47180CFE6BBC}"/>
                  </a:ext>
                </a:extLst>
              </p14:cNvPr>
              <p14:cNvContentPartPr/>
              <p14:nvPr/>
            </p14:nvContentPartPr>
            <p14:xfrm>
              <a:off x="2824612" y="5010671"/>
              <a:ext cx="2370240" cy="11595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8186F2E-BF32-E1FE-C97F-47180CFE6B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6972" y="4992671"/>
                <a:ext cx="2405880" cy="11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979D497-1B07-8E6B-B48A-4FC6EFA61796}"/>
                  </a:ext>
                </a:extLst>
              </p14:cNvPr>
              <p14:cNvContentPartPr/>
              <p14:nvPr/>
            </p14:nvContentPartPr>
            <p14:xfrm>
              <a:off x="5010690" y="5448961"/>
              <a:ext cx="205200" cy="3247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979D497-1B07-8E6B-B48A-4FC6EFA617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92690" y="5431321"/>
                <a:ext cx="2408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4F3742E-616A-2C48-AE23-BE3C56A34079}"/>
                  </a:ext>
                </a:extLst>
              </p14:cNvPr>
              <p14:cNvContentPartPr/>
              <p14:nvPr/>
            </p14:nvContentPartPr>
            <p14:xfrm>
              <a:off x="4859051" y="5746140"/>
              <a:ext cx="346320" cy="1206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4F3742E-616A-2C48-AE23-BE3C56A340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41411" y="5728500"/>
                <a:ext cx="381960" cy="1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9657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2B5B-E759-6D84-5F19-48CC1A5E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Saving the file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B3FEBAC-741B-35CC-DE10-6BEE717A91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9947" y="1823083"/>
            <a:ext cx="4114800" cy="436658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A01D71A-C814-AEAB-3E40-E0C5D2E5F8A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263194" y="2052736"/>
            <a:ext cx="6092194" cy="3993416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ACB22-9C9C-44A5-BC71-397F2238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11601B1-5F23-7C81-8DC8-35616879138F}"/>
                  </a:ext>
                </a:extLst>
              </p14:cNvPr>
              <p14:cNvContentPartPr/>
              <p14:nvPr/>
            </p14:nvContentPartPr>
            <p14:xfrm>
              <a:off x="830608" y="3527030"/>
              <a:ext cx="2802240" cy="373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11601B1-5F23-7C81-8DC8-3561687913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2968" y="3509030"/>
                <a:ext cx="28378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66EB6B6-4AE0-D399-C96A-1AB385998641}"/>
                  </a:ext>
                </a:extLst>
              </p14:cNvPr>
              <p14:cNvContentPartPr/>
              <p14:nvPr/>
            </p14:nvContentPartPr>
            <p14:xfrm>
              <a:off x="6960328" y="4640510"/>
              <a:ext cx="470520" cy="556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66EB6B6-4AE0-D399-C96A-1AB3859986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42688" y="4622510"/>
                <a:ext cx="506160" cy="59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F2DE0BE4-3390-B583-C177-577F9E978177}"/>
              </a:ext>
            </a:extLst>
          </p:cNvPr>
          <p:cNvGrpSpPr/>
          <p:nvPr/>
        </p:nvGrpSpPr>
        <p:grpSpPr>
          <a:xfrm>
            <a:off x="6960328" y="5439710"/>
            <a:ext cx="691200" cy="506520"/>
            <a:chOff x="6960328" y="5439710"/>
            <a:chExt cx="691200" cy="50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9FD0308-E220-C69F-7F26-463BF49EB6C3}"/>
                    </a:ext>
                  </a:extLst>
                </p14:cNvPr>
                <p14:cNvContentPartPr/>
                <p14:nvPr/>
              </p14:nvContentPartPr>
              <p14:xfrm>
                <a:off x="7007128" y="5486510"/>
                <a:ext cx="644400" cy="459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9FD0308-E220-C69F-7F26-463BF49EB6C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89128" y="5468510"/>
                  <a:ext cx="68004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0D35D09-14F1-A310-5FB0-1E62E63FFC34}"/>
                    </a:ext>
                  </a:extLst>
                </p14:cNvPr>
                <p14:cNvContentPartPr/>
                <p14:nvPr/>
              </p14:nvContentPartPr>
              <p14:xfrm>
                <a:off x="6960328" y="5439710"/>
                <a:ext cx="83160" cy="243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0D35D09-14F1-A310-5FB0-1E62E63FFC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42688" y="5422070"/>
                  <a:ext cx="1188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93CD94-D811-FE54-37B9-D2E4B7FB8B96}"/>
                    </a:ext>
                  </a:extLst>
                </p14:cNvPr>
                <p14:cNvContentPartPr/>
                <p14:nvPr/>
              </p14:nvContentPartPr>
              <p14:xfrm>
                <a:off x="6979408" y="5458070"/>
                <a:ext cx="194760" cy="109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493CD94-D811-FE54-37B9-D2E4B7FB8B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61408" y="5440430"/>
                  <a:ext cx="230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351B756-AFA0-C30D-6D7B-D3CE11DDE386}"/>
                    </a:ext>
                  </a:extLst>
                </p14:cNvPr>
                <p14:cNvContentPartPr/>
                <p14:nvPr/>
              </p14:nvContentPartPr>
              <p14:xfrm>
                <a:off x="7007128" y="5476790"/>
                <a:ext cx="274320" cy="10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351B756-AFA0-C30D-6D7B-D3CE11DDE38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89128" y="5458790"/>
                  <a:ext cx="30996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369396C-E8F7-0D05-8989-DDE4BCADB13B}"/>
                  </a:ext>
                </a:extLst>
              </p14:cNvPr>
              <p14:cNvContentPartPr/>
              <p14:nvPr/>
            </p14:nvContentPartPr>
            <p14:xfrm>
              <a:off x="6950968" y="5010230"/>
              <a:ext cx="360" cy="213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369396C-E8F7-0D05-8989-DDE4BCADB13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33328" y="4992590"/>
                <a:ext cx="360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C6EC6FB-CCB2-02B1-8367-24BB303F7393}"/>
                  </a:ext>
                </a:extLst>
              </p14:cNvPr>
              <p14:cNvContentPartPr/>
              <p14:nvPr/>
            </p14:nvContentPartPr>
            <p14:xfrm>
              <a:off x="6960328" y="5118950"/>
              <a:ext cx="196920" cy="106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C6EC6FB-CCB2-02B1-8367-24BB303F739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42688" y="5101310"/>
                <a:ext cx="2325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EA95567-905A-5CB7-EB6C-514E5D40E658}"/>
                  </a:ext>
                </a:extLst>
              </p14:cNvPr>
              <p14:cNvContentPartPr/>
              <p14:nvPr/>
            </p14:nvContentPartPr>
            <p14:xfrm>
              <a:off x="6745768" y="2770310"/>
              <a:ext cx="1016640" cy="763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EA95567-905A-5CB7-EB6C-514E5D40E6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27768" y="2752670"/>
                <a:ext cx="1052280" cy="11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8554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F8B4D38-AF3F-F3D0-78F5-001BD757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Opening the Terminal for Deployment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A18240C-E830-6048-3F8A-C0A934A15F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8620" y="1985962"/>
            <a:ext cx="5355406" cy="3778831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94A06D-FABB-BDCC-6622-617A3C4A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13822" y="4348677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683EF-8CE3-05FE-8AE2-393619E1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9" name="Content Placeholder 28" descr="A picture containing text, screenshot, font, black&#10;&#10;Description automatically generated">
            <a:extLst>
              <a:ext uri="{FF2B5EF4-FFF2-40B4-BE49-F238E27FC236}">
                <a16:creationId xmlns:a16="http://schemas.microsoft.com/office/drawing/2014/main" id="{C3432D15-37E5-EF2B-69B7-6762707E0E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66740" y="1959698"/>
            <a:ext cx="6296024" cy="850176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944A154-E31E-2FF7-EB3B-F4CF69484357}"/>
                  </a:ext>
                </a:extLst>
              </p14:cNvPr>
              <p14:cNvContentPartPr/>
              <p14:nvPr/>
            </p14:nvContentPartPr>
            <p14:xfrm>
              <a:off x="3415140" y="3272891"/>
              <a:ext cx="906480" cy="264001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944A154-E31E-2FF7-EB3B-F4CF694843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6500" y="3263899"/>
                <a:ext cx="924120" cy="281625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03AAE58C-5A1A-F535-D8E4-67E22EE62154}"/>
              </a:ext>
            </a:extLst>
          </p:cNvPr>
          <p:cNvGrpSpPr/>
          <p:nvPr/>
        </p:nvGrpSpPr>
        <p:grpSpPr>
          <a:xfrm>
            <a:off x="3994836" y="2620531"/>
            <a:ext cx="1571904" cy="674849"/>
            <a:chOff x="4038660" y="2466885"/>
            <a:chExt cx="1375200" cy="59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202971E-2941-D11F-E492-8ABE040DA85B}"/>
                    </a:ext>
                  </a:extLst>
                </p14:cNvPr>
                <p14:cNvContentPartPr/>
                <p14:nvPr/>
              </p14:nvContentPartPr>
              <p14:xfrm>
                <a:off x="4038660" y="2551485"/>
                <a:ext cx="1347840" cy="505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202971E-2941-D11F-E492-8ABE040DA8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30785" y="2543611"/>
                  <a:ext cx="1363274" cy="5212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20AD947-ED4B-37E2-0784-7D35C98F5147}"/>
                    </a:ext>
                  </a:extLst>
                </p14:cNvPr>
                <p14:cNvContentPartPr/>
                <p14:nvPr/>
              </p14:nvContentPartPr>
              <p14:xfrm>
                <a:off x="5266980" y="2466885"/>
                <a:ext cx="146880" cy="228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20AD947-ED4B-37E2-0784-7D35C98F514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59432" y="2459329"/>
                  <a:ext cx="162291" cy="24366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7E5FD65-538C-7AC7-32EB-1C971DFE8FB7}"/>
                  </a:ext>
                </a:extLst>
              </p14:cNvPr>
              <p14:cNvContentPartPr/>
              <p14:nvPr/>
            </p14:nvContentPartPr>
            <p14:xfrm>
              <a:off x="7314982" y="2728319"/>
              <a:ext cx="1056240" cy="29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7E5FD65-538C-7AC7-32EB-1C971DFE8FB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05982" y="2719679"/>
                <a:ext cx="10738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5EC47A4-1D56-86FA-0A6E-B4529F9FBB9D}"/>
                  </a:ext>
                </a:extLst>
              </p14:cNvPr>
              <p14:cNvContentPartPr/>
              <p14:nvPr/>
            </p14:nvContentPartPr>
            <p14:xfrm>
              <a:off x="8286480" y="2274967"/>
              <a:ext cx="3734280" cy="673058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5EC47A4-1D56-86FA-0A6E-B4529F9FBB9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77840" y="2265969"/>
                <a:ext cx="3751920" cy="690694"/>
              </a:xfrm>
              <a:prstGeom prst="rect">
                <a:avLst/>
              </a:prstGeom>
            </p:spPr>
          </p:pic>
        </mc:Fallback>
      </mc:AlternateContent>
      <p:pic>
        <p:nvPicPr>
          <p:cNvPr id="46" name="Picture 45">
            <a:extLst>
              <a:ext uri="{FF2B5EF4-FFF2-40B4-BE49-F238E27FC236}">
                <a16:creationId xmlns:a16="http://schemas.microsoft.com/office/drawing/2014/main" id="{4D9A4AB3-2804-BB48-9D45-187305917B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05177" y="3204190"/>
            <a:ext cx="5730737" cy="26977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CA330E9-6E94-642E-805D-BD2615C9439D}"/>
                  </a:ext>
                </a:extLst>
              </p14:cNvPr>
              <p14:cNvContentPartPr/>
              <p14:nvPr/>
            </p14:nvContentPartPr>
            <p14:xfrm>
              <a:off x="5989977" y="3702760"/>
              <a:ext cx="975960" cy="345233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CA330E9-6E94-642E-805D-BD2615C9439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81337" y="3694120"/>
                <a:ext cx="993600" cy="362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8E7F9E8-B10F-7D81-4272-DF1D30F9B851}"/>
                  </a:ext>
                </a:extLst>
              </p14:cNvPr>
              <p14:cNvContentPartPr/>
              <p14:nvPr/>
            </p14:nvContentPartPr>
            <p14:xfrm>
              <a:off x="8894322" y="5549072"/>
              <a:ext cx="1259298" cy="360927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8E7F9E8-B10F-7D81-4272-DF1D30F9B85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85682" y="5540076"/>
                <a:ext cx="1276938" cy="3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C0FD8AB3-1CAB-1908-1882-D54743B697CB}"/>
              </a:ext>
            </a:extLst>
          </p:cNvPr>
          <p:cNvGrpSpPr/>
          <p:nvPr/>
        </p:nvGrpSpPr>
        <p:grpSpPr>
          <a:xfrm>
            <a:off x="10083600" y="2738054"/>
            <a:ext cx="1094400" cy="2914920"/>
            <a:chOff x="10153620" y="2876205"/>
            <a:chExt cx="1094400" cy="29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2F2DDE6-177A-282A-4467-37614C2A769B}"/>
                    </a:ext>
                  </a:extLst>
                </p14:cNvPr>
                <p14:cNvContentPartPr/>
                <p14:nvPr/>
              </p14:nvContentPartPr>
              <p14:xfrm>
                <a:off x="10153620" y="2896365"/>
                <a:ext cx="982440" cy="2894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2F2DDE6-177A-282A-4467-37614C2A769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144620" y="2887725"/>
                  <a:ext cx="1000080" cy="29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ABEF55E-AEFF-DAD4-6F8A-C96EF929DEEF}"/>
                    </a:ext>
                  </a:extLst>
                </p14:cNvPr>
                <p14:cNvContentPartPr/>
                <p14:nvPr/>
              </p14:nvContentPartPr>
              <p14:xfrm>
                <a:off x="10944180" y="2885925"/>
                <a:ext cx="133560" cy="186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ABEF55E-AEFF-DAD4-6F8A-C96EF929DEE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935180" y="2876925"/>
                  <a:ext cx="1512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3E357A-2ADA-2A8E-0484-88D54E6C9720}"/>
                    </a:ext>
                  </a:extLst>
                </p14:cNvPr>
                <p14:cNvContentPartPr/>
                <p14:nvPr/>
              </p14:nvContentPartPr>
              <p14:xfrm>
                <a:off x="11058660" y="2876205"/>
                <a:ext cx="189360" cy="143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3E357A-2ADA-2A8E-0484-88D54E6C972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049660" y="2867565"/>
                  <a:ext cx="207000" cy="161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4456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0644736" cy="1183646"/>
          </a:xfrm>
        </p:spPr>
        <p:txBody>
          <a:bodyPr/>
          <a:lstStyle/>
          <a:p>
            <a:pPr algn="ctr"/>
            <a:r>
              <a:rPr lang="en-US" dirty="0"/>
              <a:t>Viewing the Web Application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01975C7-D604-4AD4-85CC-2EFC92D8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94579" y="2194658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C27B2A-1D72-43E3-82D3-29739485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3528" y="478062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1B37875-2FDA-93E4-8A3C-8B4597D76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436" y="1617469"/>
            <a:ext cx="7260846" cy="172563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8075CF6-ED6E-454B-1DAE-92DED98B1EB7}"/>
              </a:ext>
            </a:extLst>
          </p:cNvPr>
          <p:cNvGrpSpPr/>
          <p:nvPr/>
        </p:nvGrpSpPr>
        <p:grpSpPr>
          <a:xfrm>
            <a:off x="4674629" y="3411171"/>
            <a:ext cx="2178039" cy="951063"/>
            <a:chOff x="2493448" y="3470870"/>
            <a:chExt cx="1875600" cy="81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45AA2E-C345-00D1-D2D7-F49B95F68ED4}"/>
                    </a:ext>
                  </a:extLst>
                </p14:cNvPr>
                <p14:cNvContentPartPr/>
                <p14:nvPr/>
              </p14:nvContentPartPr>
              <p14:xfrm>
                <a:off x="2493448" y="3470870"/>
                <a:ext cx="1777680" cy="720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45AA2E-C345-00D1-D2D7-F49B95F68ED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77947" y="3455371"/>
                  <a:ext cx="1808372" cy="7514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B844707-DD16-94AC-2CD8-E7193B1F2DEE}"/>
                    </a:ext>
                  </a:extLst>
                </p14:cNvPr>
                <p14:cNvContentPartPr/>
                <p14:nvPr/>
              </p14:nvContentPartPr>
              <p14:xfrm>
                <a:off x="4049368" y="3867230"/>
                <a:ext cx="319680" cy="422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B844707-DD16-94AC-2CD8-E7193B1F2DE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33865" y="3852036"/>
                  <a:ext cx="350377" cy="4533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D17030-93E5-B752-E27A-B46EB8EF1132}"/>
                    </a:ext>
                  </a:extLst>
                </p14:cNvPr>
                <p14:cNvContentPartPr/>
                <p14:nvPr/>
              </p14:nvContentPartPr>
              <p14:xfrm>
                <a:off x="4282288" y="4179710"/>
                <a:ext cx="68040" cy="64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D17030-93E5-B752-E27A-B46EB8EF113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66754" y="4164157"/>
                  <a:ext cx="98798" cy="94876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22" descr="A picture containing text, pink, screenshot, font&#10;&#10;Description automatically generated">
            <a:extLst>
              <a:ext uri="{FF2B5EF4-FFF2-40B4-BE49-F238E27FC236}">
                <a16:creationId xmlns:a16="http://schemas.microsoft.com/office/drawing/2014/main" id="{5CD17164-ED89-78B5-3853-7640C5CEA7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5234" y="4451112"/>
            <a:ext cx="5992467" cy="1040283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49F7CF2-2A84-7D0B-AFEB-D60CAAF566DA}"/>
              </a:ext>
            </a:extLst>
          </p:cNvPr>
          <p:cNvGrpSpPr/>
          <p:nvPr/>
        </p:nvGrpSpPr>
        <p:grpSpPr>
          <a:xfrm>
            <a:off x="5383528" y="2819990"/>
            <a:ext cx="485280" cy="195840"/>
            <a:chOff x="5383528" y="2819990"/>
            <a:chExt cx="485280" cy="19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1DFB7F7-6F5B-79F9-9601-5FE7A7ECD53F}"/>
                    </a:ext>
                  </a:extLst>
                </p14:cNvPr>
                <p14:cNvContentPartPr/>
                <p14:nvPr/>
              </p14:nvContentPartPr>
              <p14:xfrm>
                <a:off x="5420968" y="2819990"/>
                <a:ext cx="447840" cy="128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1DFB7F7-6F5B-79F9-9601-5FE7A7ECD5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03328" y="2801990"/>
                  <a:ext cx="4834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C905214-28E1-C17D-7143-241E18AF052C}"/>
                    </a:ext>
                  </a:extLst>
                </p14:cNvPr>
                <p14:cNvContentPartPr/>
                <p14:nvPr/>
              </p14:nvContentPartPr>
              <p14:xfrm>
                <a:off x="5386408" y="2845550"/>
                <a:ext cx="72000" cy="152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C905214-28E1-C17D-7143-241E18AF052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68768" y="2827550"/>
                  <a:ext cx="107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D81AF5F-A9F0-2CAA-91A8-B93639BBC23F}"/>
                    </a:ext>
                  </a:extLst>
                </p14:cNvPr>
                <p14:cNvContentPartPr/>
                <p14:nvPr/>
              </p14:nvContentPartPr>
              <p14:xfrm>
                <a:off x="5383528" y="3004310"/>
                <a:ext cx="147600" cy="11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D81AF5F-A9F0-2CAA-91A8-B93639BBC23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65888" y="2986310"/>
                  <a:ext cx="18324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BBE207D-AD5C-64C6-CA89-99FFD9F31C3C}"/>
              </a:ext>
            </a:extLst>
          </p:cNvPr>
          <p:cNvGrpSpPr/>
          <p:nvPr/>
        </p:nvGrpSpPr>
        <p:grpSpPr>
          <a:xfrm>
            <a:off x="7137779" y="4780620"/>
            <a:ext cx="2280600" cy="556560"/>
            <a:chOff x="7128448" y="4790630"/>
            <a:chExt cx="2280600" cy="55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BA3983F-41E1-86F8-3A88-8032BB603D47}"/>
                    </a:ext>
                  </a:extLst>
                </p14:cNvPr>
                <p14:cNvContentPartPr/>
                <p14:nvPr/>
              </p14:nvContentPartPr>
              <p14:xfrm>
                <a:off x="8471968" y="4790630"/>
                <a:ext cx="937080" cy="360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BA3983F-41E1-86F8-3A88-8032BB603D4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53968" y="4772630"/>
                  <a:ext cx="9727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FBD3311-5248-39A9-9FE3-E08BCE02A053}"/>
                    </a:ext>
                  </a:extLst>
                </p14:cNvPr>
                <p14:cNvContentPartPr/>
                <p14:nvPr/>
              </p14:nvContentPartPr>
              <p14:xfrm>
                <a:off x="8481328" y="4879190"/>
                <a:ext cx="209160" cy="280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FBD3311-5248-39A9-9FE3-E08BCE02A05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63328" y="4861550"/>
                  <a:ext cx="2448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E8A0FC6-BD76-C8BD-2C49-174975DF2E14}"/>
                    </a:ext>
                  </a:extLst>
                </p14:cNvPr>
                <p14:cNvContentPartPr/>
                <p14:nvPr/>
              </p14:nvContentPartPr>
              <p14:xfrm>
                <a:off x="8509408" y="5178350"/>
                <a:ext cx="235800" cy="64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E8A0FC6-BD76-C8BD-2C49-174975DF2E1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91768" y="5160350"/>
                  <a:ext cx="271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CFF5E17-79FE-F06A-2C70-21CEE005026D}"/>
                    </a:ext>
                  </a:extLst>
                </p14:cNvPr>
                <p14:cNvContentPartPr/>
                <p14:nvPr/>
              </p14:nvContentPartPr>
              <p14:xfrm>
                <a:off x="7128448" y="5289950"/>
                <a:ext cx="1163880" cy="57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CFF5E17-79FE-F06A-2C70-21CEE005026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10448" y="5272310"/>
                  <a:ext cx="1199520" cy="92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839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6B5795-C32C-93A5-BEC9-E3C33854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23762A-369B-4D73-5E54-AE91FC719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E1A0E-2759-153C-F4A2-DF6AFB849C0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378323" y="5815018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7BA742-26E7-7558-F6F6-04A7E4D000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B2975-9C7D-4B19-0E21-7F62154034C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670A634-704E-C469-AF09-51F959B4D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032" y="1"/>
            <a:ext cx="8248453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CD6B11-20D3-8E6C-EFD4-B83E5A9F7613}"/>
              </a:ext>
            </a:extLst>
          </p:cNvPr>
          <p:cNvSpPr txBox="1"/>
          <p:nvPr/>
        </p:nvSpPr>
        <p:spPr>
          <a:xfrm>
            <a:off x="9855973" y="659876"/>
            <a:ext cx="199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Filling the inputs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9CB6E-F7E6-272E-8B35-F37BDF796BF8}"/>
              </a:ext>
            </a:extLst>
          </p:cNvPr>
          <p:cNvSpPr txBox="1"/>
          <p:nvPr/>
        </p:nvSpPr>
        <p:spPr>
          <a:xfrm>
            <a:off x="838200" y="5606725"/>
            <a:ext cx="2380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Clicking on this to view the result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2F6A2-C116-AE80-CF72-DDC92EE9DCA9}"/>
              </a:ext>
            </a:extLst>
          </p:cNvPr>
          <p:cNvSpPr txBox="1"/>
          <p:nvPr/>
        </p:nvSpPr>
        <p:spPr>
          <a:xfrm>
            <a:off x="9256609" y="6366425"/>
            <a:ext cx="199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Here’s the result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A51A0A2-93D3-6FAC-0D17-B81A406998DF}"/>
                  </a:ext>
                </a:extLst>
              </p14:cNvPr>
              <p14:cNvContentPartPr/>
              <p14:nvPr/>
            </p14:nvContentPartPr>
            <p14:xfrm>
              <a:off x="9154611" y="1121211"/>
              <a:ext cx="736200" cy="4809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A51A0A2-93D3-6FAC-0D17-B81A406998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5611" y="1112211"/>
                <a:ext cx="753840" cy="482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F7CF90A8-ABD4-ED55-24D8-523C7AAC32FD}"/>
              </a:ext>
            </a:extLst>
          </p:cNvPr>
          <p:cNvGrpSpPr/>
          <p:nvPr/>
        </p:nvGrpSpPr>
        <p:grpSpPr>
          <a:xfrm>
            <a:off x="2629611" y="6108291"/>
            <a:ext cx="600120" cy="404280"/>
            <a:chOff x="2629611" y="6108291"/>
            <a:chExt cx="60012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026AD25-685D-6BA9-2788-00325C933FC2}"/>
                    </a:ext>
                  </a:extLst>
                </p14:cNvPr>
                <p14:cNvContentPartPr/>
                <p14:nvPr/>
              </p14:nvContentPartPr>
              <p14:xfrm>
                <a:off x="2629611" y="6108291"/>
                <a:ext cx="555120" cy="190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026AD25-685D-6BA9-2788-00325C933F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11971" y="6090651"/>
                  <a:ext cx="5907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9F2FF3C-E033-E267-43E2-40F1CA059FD9}"/>
                    </a:ext>
                  </a:extLst>
                </p14:cNvPr>
                <p14:cNvContentPartPr/>
                <p14:nvPr/>
              </p14:nvContentPartPr>
              <p14:xfrm>
                <a:off x="3063411" y="6117651"/>
                <a:ext cx="166320" cy="394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9F2FF3C-E033-E267-43E2-40F1CA059FD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45771" y="6100011"/>
                  <a:ext cx="201960" cy="43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550CF01-F394-134E-5032-1F37DDF0A3AC}"/>
                  </a:ext>
                </a:extLst>
              </p14:cNvPr>
              <p14:cNvContentPartPr/>
              <p14:nvPr/>
            </p14:nvContentPartPr>
            <p14:xfrm>
              <a:off x="9633771" y="1220931"/>
              <a:ext cx="598680" cy="523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550CF01-F394-134E-5032-1F37DDF0A3A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16131" y="1202931"/>
                <a:ext cx="634320" cy="55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E05481B0-E89D-952E-485D-090DD4A36D8C}"/>
              </a:ext>
            </a:extLst>
          </p:cNvPr>
          <p:cNvGrpSpPr/>
          <p:nvPr/>
        </p:nvGrpSpPr>
        <p:grpSpPr>
          <a:xfrm>
            <a:off x="9973251" y="1206171"/>
            <a:ext cx="303840" cy="351360"/>
            <a:chOff x="9973251" y="1206171"/>
            <a:chExt cx="303840" cy="35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FEBB71-A3D5-D11B-E174-1620FCAE44F0}"/>
                    </a:ext>
                  </a:extLst>
                </p14:cNvPr>
                <p14:cNvContentPartPr/>
                <p14:nvPr/>
              </p14:nvContentPartPr>
              <p14:xfrm>
                <a:off x="9973251" y="1229931"/>
                <a:ext cx="303840" cy="14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FEBB71-A3D5-D11B-E174-1620FCAE44F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955611" y="1212291"/>
                  <a:ext cx="3394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599C439-224B-2887-6265-18A62F48F996}"/>
                    </a:ext>
                  </a:extLst>
                </p14:cNvPr>
                <p14:cNvContentPartPr/>
                <p14:nvPr/>
              </p14:nvContentPartPr>
              <p14:xfrm>
                <a:off x="10255851" y="1206171"/>
                <a:ext cx="19800" cy="351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599C439-224B-2887-6265-18A62F48F99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37851" y="1188531"/>
                  <a:ext cx="55440" cy="38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85333D1-00C2-513E-67A1-8BCD7BC4291C}"/>
              </a:ext>
            </a:extLst>
          </p:cNvPr>
          <p:cNvGrpSpPr/>
          <p:nvPr/>
        </p:nvGrpSpPr>
        <p:grpSpPr>
          <a:xfrm>
            <a:off x="7758171" y="6409971"/>
            <a:ext cx="1420200" cy="360720"/>
            <a:chOff x="7758171" y="6409971"/>
            <a:chExt cx="1420200" cy="36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9CA0C39-D1B7-A73A-FEEC-74A7C7448390}"/>
                    </a:ext>
                  </a:extLst>
                </p14:cNvPr>
                <p14:cNvContentPartPr/>
                <p14:nvPr/>
              </p14:nvContentPartPr>
              <p14:xfrm>
                <a:off x="7758171" y="6551091"/>
                <a:ext cx="1420200" cy="38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9CA0C39-D1B7-A73A-FEEC-74A7C744839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740171" y="6533091"/>
                  <a:ext cx="14558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595CEED-129E-8A85-F320-8FE354922877}"/>
                    </a:ext>
                  </a:extLst>
                </p14:cNvPr>
                <p14:cNvContentPartPr/>
                <p14:nvPr/>
              </p14:nvContentPartPr>
              <p14:xfrm>
                <a:off x="7766811" y="6409971"/>
                <a:ext cx="217800" cy="194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595CEED-129E-8A85-F320-8FE35492287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49171" y="6391971"/>
                  <a:ext cx="2534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F067ED3-D508-4158-E67C-699DE9FBC4AF}"/>
                    </a:ext>
                  </a:extLst>
                </p14:cNvPr>
                <p14:cNvContentPartPr/>
                <p14:nvPr/>
              </p14:nvContentPartPr>
              <p14:xfrm>
                <a:off x="7767531" y="6542091"/>
                <a:ext cx="277920" cy="228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F067ED3-D508-4158-E67C-699DE9FBC4A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49531" y="6524451"/>
                  <a:ext cx="313560" cy="26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3072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!!Rectangle">
            <a:extLst>
              <a:ext uri="{FF2B5EF4-FFF2-40B4-BE49-F238E27FC236}">
                <a16:creationId xmlns:a16="http://schemas.microsoft.com/office/drawing/2014/main" id="{442D2C40-7ED8-45E4-9E7D-C3407F9CA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Picture 7">
            <a:extLst>
              <a:ext uri="{FF2B5EF4-FFF2-40B4-BE49-F238E27FC236}">
                <a16:creationId xmlns:a16="http://schemas.microsoft.com/office/drawing/2014/main" id="{9260F024-B401-878C-D2AC-2E1BDBB13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945" r="8603" b="1"/>
          <a:stretch/>
        </p:blipFill>
        <p:spPr>
          <a:xfrm>
            <a:off x="20" y="-8467"/>
            <a:ext cx="12191980" cy="6866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D4CC86-086D-882E-8662-48A82FB2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49439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9607B-C822-04F9-ADF8-EC85F720A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2375" y="136525"/>
            <a:ext cx="8096249" cy="6219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0" i="0" dirty="0">
                <a:solidFill>
                  <a:srgbClr val="FFFFFF"/>
                </a:solidFill>
                <a:effectLst/>
              </a:rPr>
              <a:t>The developed employee attrition prediction model holds significant value for businesses and organizations in mitigating employee turnover and its associated costs.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</a:rPr>
              <a:t>By using this model, organizations can proactively identify employees who are at a higher risk of leaving and implement targeted retention strategies.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</a:rPr>
              <a:t>The insights provided by the model can assist decision-makers in making informed human resource management decisions, such as improving employee satisfaction, providing appropriate incentives, or addressing issues within specific departments.</a:t>
            </a:r>
          </a:p>
          <a:p>
            <a:pPr marL="0" indent="0">
              <a:buNone/>
            </a:pPr>
            <a:endParaRPr lang="en-US" sz="2000" b="0" i="0" dirty="0">
              <a:solidFill>
                <a:srgbClr val="FFFFFF"/>
              </a:solidFill>
              <a:effectLst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FFFFFF"/>
                </a:solidFill>
                <a:effectLst/>
              </a:rPr>
              <a:t>Overall, the model can help organizations optimize their workforce management practices, reduce attrition rates, enhance productivity, and create a more stable and engaged workforce.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5B2F5-4833-619A-CA43-34D8A184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19860" y="6356350"/>
            <a:ext cx="1533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29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A61B27-592D-3DE8-B723-2C8A9B4FFD57}"/>
              </a:ext>
            </a:extLst>
          </p:cNvPr>
          <p:cNvSpPr txBox="1"/>
          <p:nvPr/>
        </p:nvSpPr>
        <p:spPr>
          <a:xfrm>
            <a:off x="9400851" y="6657945"/>
            <a:ext cx="279114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700">
                <a:solidFill>
                  <a:srgbClr val="FFFFFF"/>
                </a:solidFill>
                <a:hlinkClick r:id="rId3" tooltip="https://www.actuaries.digital/2020/05/19/my-path-to-machine-learn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AU" sz="700">
                <a:solidFill>
                  <a:srgbClr val="FFFFFF"/>
                </a:solidFill>
              </a:rPr>
              <a:t> by Unknown Author is licensed under </a:t>
            </a:r>
            <a:r>
              <a:rPr lang="en-AU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AU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1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841" y="414240"/>
            <a:ext cx="4969717" cy="824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841" y="1464907"/>
            <a:ext cx="5006663" cy="460932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öhne"/>
              </a:rPr>
              <a:t>Employee attrition, the departure of employees from an organization, poses a critical challenge for businesses globally. </a:t>
            </a:r>
          </a:p>
          <a:p>
            <a:pPr>
              <a:lnSpc>
                <a:spcPct val="90000"/>
              </a:lnSpc>
            </a:pPr>
            <a:r>
              <a:rPr lang="en-US" sz="2000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öhne"/>
              </a:rPr>
              <a:t>Its implications extend beyond talent loss to encompass productivity setbacks and financial implications. </a:t>
            </a:r>
          </a:p>
          <a:p>
            <a:pPr>
              <a:lnSpc>
                <a:spcPct val="90000"/>
              </a:lnSpc>
            </a:pPr>
            <a:r>
              <a:rPr lang="en-US" sz="2000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öhne"/>
              </a:rPr>
              <a:t>This project focuses on addressing this challenge through various stages, including data collection, preprocessing, and model deployment. </a:t>
            </a:r>
          </a:p>
          <a:p>
            <a:pPr>
              <a:lnSpc>
                <a:spcPct val="90000"/>
              </a:lnSpc>
            </a:pPr>
            <a:r>
              <a:rPr lang="en-US" sz="2000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öhne"/>
              </a:rPr>
              <a:t>By utilizing advanced techniques, the aim is to help organizations identify potential attrition cases and implement proactive strategies for employee retention. 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4184" r="1536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122" name="Arc 121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21904" b="4"/>
          <a:stretch/>
        </p:blipFill>
        <p:spPr>
          <a:xfrm>
            <a:off x="6261607" y="-46652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b="0" i="0" u="none" strike="noStrike" normalizeH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968" y="233265"/>
            <a:ext cx="2593910" cy="141825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2"/>
                </a:solidFill>
              </a:rPr>
              <a:t>Problem </a:t>
            </a:r>
            <a:br>
              <a:rPr lang="en-US" sz="4400" dirty="0">
                <a:solidFill>
                  <a:schemeClr val="bg2"/>
                </a:solidFill>
              </a:rPr>
            </a:br>
            <a:r>
              <a:rPr lang="en-US" sz="4400" dirty="0">
                <a:solidFill>
                  <a:schemeClr val="bg2"/>
                </a:solidFill>
              </a:rPr>
              <a:t>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044" y="1436914"/>
            <a:ext cx="5707911" cy="4544008"/>
          </a:xfrm>
        </p:spPr>
        <p:txBody>
          <a:bodyPr>
            <a:normAutofit lnSpcReduction="10000"/>
          </a:bodyPr>
          <a:lstStyle/>
          <a:p>
            <a:br>
              <a:rPr lang="en-US" dirty="0"/>
            </a:br>
            <a:r>
              <a:rPr lang="en-US" b="0" i="0" dirty="0">
                <a:effectLst/>
                <a:latin typeface="Söhne"/>
              </a:rPr>
              <a:t>The challenge of employee attrition is impacting businesses across industries. The departure of valuable talent leads to increased costs and reduced productivity. </a:t>
            </a:r>
          </a:p>
          <a:p>
            <a:r>
              <a:rPr lang="en-US" b="0" i="0" dirty="0">
                <a:effectLst/>
                <a:latin typeface="Söhne"/>
              </a:rPr>
              <a:t>To address this, a robust machine learning model is needed to predict attrition accurately, enabling proactive retention strategies. </a:t>
            </a:r>
          </a:p>
          <a:p>
            <a:r>
              <a:rPr lang="en-US" b="0" i="0" dirty="0">
                <a:effectLst/>
                <a:latin typeface="Söhne"/>
              </a:rPr>
              <a:t>By solving this problem, organizations can optimize workforce management, reduce attrition rates, and achieve sustainable growth in a competitive landscape.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5935"/>
            <a:ext cx="11022562" cy="979714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Navigating Employee Attrition: Unveiling the Path to Predictive Insights</a:t>
            </a:r>
            <a:endParaRPr lang="en-US" sz="2800" dirty="0">
              <a:solidFill>
                <a:srgbClr val="002060"/>
              </a:solidFill>
            </a:endParaRPr>
          </a:p>
        </p:txBody>
      </p:sp>
      <p:graphicFrame>
        <p:nvGraphicFramePr>
          <p:cNvPr id="4" name="Content Placeholder 4" descr="timeline SmartArt graphic&#10;">
            <a:extLst>
              <a:ext uri="{FF2B5EF4-FFF2-40B4-BE49-F238E27FC236}">
                <a16:creationId xmlns:a16="http://schemas.microsoft.com/office/drawing/2014/main" id="{E246B7D8-C843-490A-A5BB-04DFA74A3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289845"/>
              </p:ext>
            </p:extLst>
          </p:nvPr>
        </p:nvGraphicFramePr>
        <p:xfrm>
          <a:off x="813318" y="136525"/>
          <a:ext cx="10565363" cy="5359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D86AB-828F-6913-D456-E3ED2F36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501" y="1709738"/>
            <a:ext cx="3699663" cy="144563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Data Collection </a:t>
            </a:r>
            <a:br>
              <a:rPr lang="en-AU" sz="4000" dirty="0">
                <a:solidFill>
                  <a:schemeClr val="bg1"/>
                </a:solidFill>
              </a:rPr>
            </a:br>
            <a:r>
              <a:rPr lang="en-AU" sz="4000" dirty="0">
                <a:solidFill>
                  <a:schemeClr val="bg1"/>
                </a:solidFill>
              </a:rPr>
              <a:t>+ </a:t>
            </a:r>
            <a:br>
              <a:rPr lang="en-AU" sz="4000" dirty="0">
                <a:solidFill>
                  <a:schemeClr val="bg1"/>
                </a:solidFill>
              </a:rPr>
            </a:br>
            <a:r>
              <a:rPr lang="en-AU" sz="4000" dirty="0">
                <a:solidFill>
                  <a:schemeClr val="bg1"/>
                </a:solidFill>
              </a:rPr>
              <a:t>Data Cleaning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EF61C8EF-A948-AAB3-183E-0226DB820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8223" b="1"/>
          <a:stretch/>
        </p:blipFill>
        <p:spPr>
          <a:xfrm>
            <a:off x="4339177" y="2130743"/>
            <a:ext cx="7522462" cy="4231382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D3412-201E-9431-FAEA-8F07037A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03FAD6-A233-3CEF-765A-109F08562A53}"/>
              </a:ext>
            </a:extLst>
          </p:cNvPr>
          <p:cNvSpPr txBox="1"/>
          <p:nvPr/>
        </p:nvSpPr>
        <p:spPr>
          <a:xfrm>
            <a:off x="8167875" y="2318015"/>
            <a:ext cx="3377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kern="1200" dirty="0">
                <a:latin typeface="+mj-lt"/>
                <a:ea typeface="+mj-ea"/>
                <a:cs typeface="+mj-cs"/>
              </a:rPr>
              <a:t>Importing the Libraries</a:t>
            </a:r>
            <a:endParaRPr lang="en-AU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9A1DC6-8107-1565-0603-A856DC16A5D6}"/>
              </a:ext>
            </a:extLst>
          </p:cNvPr>
          <p:cNvSpPr txBox="1"/>
          <p:nvPr/>
        </p:nvSpPr>
        <p:spPr>
          <a:xfrm>
            <a:off x="1550841" y="295938"/>
            <a:ext cx="928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Dataset - https://www.kaggle.com/datasets/giripujar/hr-analytics?resource=download</a:t>
            </a:r>
          </a:p>
        </p:txBody>
      </p:sp>
    </p:spTree>
    <p:extLst>
      <p:ext uri="{BB962C8B-B14F-4D97-AF65-F5344CB8AC3E}">
        <p14:creationId xmlns:p14="http://schemas.microsoft.com/office/powerpoint/2010/main" val="373578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413996"/>
            <a:ext cx="9144000" cy="13449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Loading the Data</a:t>
            </a:r>
          </a:p>
        </p:txBody>
      </p:sp>
      <p:pic>
        <p:nvPicPr>
          <p:cNvPr id="5" name="Content Placeholder 4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5B4A9CC2-2C6D-1D7E-5B4D-F716A77A9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142" y="928304"/>
            <a:ext cx="9461129" cy="3665543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11439-CE3E-B2A5-F552-BB5EC6DB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625" y="4531702"/>
            <a:ext cx="4265007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Statistical Analysis</a:t>
            </a:r>
          </a:p>
        </p:txBody>
      </p:sp>
      <p:pic>
        <p:nvPicPr>
          <p:cNvPr id="12" name="Content Placeholder 11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F0065C54-60F7-6212-5180-BDCC80356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434" y="394282"/>
            <a:ext cx="9522261" cy="3750980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BACA0-1732-498E-B888-090A3B4E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6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F329689-9BAF-4AE6-BA67-6C34B1AEE85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463" b="6463"/>
          <a:stretch/>
        </p:blipFill>
        <p:spPr>
          <a:xfrm>
            <a:off x="0" y="1"/>
            <a:ext cx="12192000" cy="6858000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4E808D1D-FE92-499E-982B-315DCF987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solidFill>
            <a:schemeClr val="bg2">
              <a:alpha val="95000"/>
            </a:schemeClr>
          </a:solidFill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             </a:t>
            </a:r>
            <a:r>
              <a:rPr lang="en-AU" dirty="0">
                <a:solidFill>
                  <a:schemeClr val="accent5">
                    <a:lumMod val="50000"/>
                  </a:schemeClr>
                </a:solidFill>
              </a:rPr>
              <a:t>Data Visualization </a:t>
            </a:r>
            <a:br>
              <a:rPr lang="en-AU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AU" dirty="0">
                <a:solidFill>
                  <a:schemeClr val="accent5">
                    <a:lumMod val="50000"/>
                  </a:schemeClr>
                </a:solidFill>
              </a:rPr>
              <a:t>+</a:t>
            </a:r>
            <a:br>
              <a:rPr lang="en-AU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AU" dirty="0">
                <a:solidFill>
                  <a:schemeClr val="accent5">
                    <a:lumMod val="50000"/>
                  </a:schemeClr>
                </a:solidFill>
              </a:rPr>
              <a:t>Data Analysis 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EE02E7-DD32-447E-A951-9BFA2CED0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(EDA)</a:t>
            </a:r>
          </a:p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728248D-4FCB-429D-AC4B-09580B5458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76B855D-E9CC-4FF8-AD85-6CDC7B89A0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E1CEAEF-A1EC-4CA7-BEC1-407418518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D37EC2-A256-4365-B98A-9FC89FE7E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68858" y="4542423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C0998D-9CAF-7C92-7A2E-4B3E381671A1}"/>
              </a:ext>
            </a:extLst>
          </p:cNvPr>
          <p:cNvSpPr txBox="1"/>
          <p:nvPr/>
        </p:nvSpPr>
        <p:spPr>
          <a:xfrm>
            <a:off x="0" y="6858001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>
                <a:hlinkClick r:id="rId3" tooltip="https://www.limsforum.com/accelerating-biotherapeutic-analysis-can-you-afford-not-to-use-your-most-valuable-data/97401/"/>
              </a:rPr>
              <a:t>This Photo</a:t>
            </a:r>
            <a:r>
              <a:rPr lang="en-AU" sz="900"/>
              <a:t> by Unknown Author is licensed under </a:t>
            </a:r>
            <a:r>
              <a:rPr lang="en-AU" sz="900">
                <a:hlinkClick r:id="rId4" tooltip="https://creativecommons.org/licenses/by-nc-sa/3.0/"/>
              </a:rPr>
              <a:t>CC BY-SA-NC</a:t>
            </a:r>
            <a:endParaRPr lang="en-AU" sz="900"/>
          </a:p>
        </p:txBody>
      </p:sp>
    </p:spTree>
    <p:extLst>
      <p:ext uri="{BB962C8B-B14F-4D97-AF65-F5344CB8AC3E}">
        <p14:creationId xmlns:p14="http://schemas.microsoft.com/office/powerpoint/2010/main" val="102613204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716</TotalTime>
  <Words>912</Words>
  <Application>Microsoft Office PowerPoint</Application>
  <PresentationFormat>Widescreen</PresentationFormat>
  <Paragraphs>122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Avenir Next LT Pro</vt:lpstr>
      <vt:lpstr>Calibri</vt:lpstr>
      <vt:lpstr>Courier New</vt:lpstr>
      <vt:lpstr>Söhne</vt:lpstr>
      <vt:lpstr>Tw Cen MT</vt:lpstr>
      <vt:lpstr>ShapesVTI</vt:lpstr>
      <vt:lpstr>Employee Attrition Prediction: From Data to Deployment</vt:lpstr>
      <vt:lpstr>Agenda</vt:lpstr>
      <vt:lpstr>Introduction</vt:lpstr>
      <vt:lpstr>Problem  Definition</vt:lpstr>
      <vt:lpstr>Navigating Employee Attrition: Unveiling the Path to Predictive Insights</vt:lpstr>
      <vt:lpstr>Data Collection  +  Data Cleaning</vt:lpstr>
      <vt:lpstr>Loading the Data</vt:lpstr>
      <vt:lpstr>Statistical Analysis</vt:lpstr>
      <vt:lpstr>                                               Data Visualization  + Data Analysis </vt:lpstr>
      <vt:lpstr>Distribution of the Departments</vt:lpstr>
      <vt:lpstr>Salary Distribution :   The low to medium range salaried employees tend to leave the company more frequently in comparison with high salaried ones; this could be because the strategic level employees (high salaried) are settled and content with the company unlike (low/medium) salaried ones and therefore this factor could behave as an outlier further. </vt:lpstr>
      <vt:lpstr>Department wise Attrition :  Out of the total employees who left the company (3571) those who left from Sales, Technical and Support Departments sum up to more than 75% this could be because they are from the functional level of the organisation.</vt:lpstr>
      <vt:lpstr>Analysing Satisfaction levels :  It is evident that employees who left the company were not really satisfied and employees who were satisfied didn't leave. </vt:lpstr>
      <vt:lpstr>Feature  Engineering    Converting categorical features into numerical    1. `Salary`  2. `Departments` </vt:lpstr>
      <vt:lpstr>Ensuring all the columns have the same data type</vt:lpstr>
      <vt:lpstr>Scaling + Splitting</vt:lpstr>
      <vt:lpstr>MODEL BUILDING</vt:lpstr>
      <vt:lpstr>Training the ML Model</vt:lpstr>
      <vt:lpstr>Conducting GridSearchCV on each classifier to identify the optimal model with the best hyperparameters</vt:lpstr>
      <vt:lpstr>Evaluating the Models </vt:lpstr>
      <vt:lpstr>Saving + Downloading the Best Model</vt:lpstr>
      <vt:lpstr> </vt:lpstr>
      <vt:lpstr>Deploying the Model using Streamlit</vt:lpstr>
      <vt:lpstr>PowerPoint Presentation</vt:lpstr>
      <vt:lpstr>Saving the file </vt:lpstr>
      <vt:lpstr>Opening the Terminal for Deployment</vt:lpstr>
      <vt:lpstr>Viewing the Web Application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Prediction: From Data to Deployment</dc:title>
  <dc:creator>Ashmitha Maduri</dc:creator>
  <cp:lastModifiedBy>Ashmitha Maduri</cp:lastModifiedBy>
  <cp:revision>4</cp:revision>
  <dcterms:created xsi:type="dcterms:W3CDTF">2023-06-27T10:22:12Z</dcterms:created>
  <dcterms:modified xsi:type="dcterms:W3CDTF">2023-06-27T22:19:05Z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