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30D5-472D-40DD-B1BD-1AF87DACDD61}" type="datetimeFigureOut">
              <a:rPr lang="fr-FR" smtClean="0"/>
              <a:t>14/10/2016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86436-1FBB-4558-80DD-7053C1F0A3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38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D2A5-0CB5-4AB2-84D3-953233F4AC21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302A-AAE9-4536-A109-B409D187183B}" type="datetime1">
              <a:rPr lang="fr-FR" smtClean="0"/>
              <a:t>14/10/2016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59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4151-71A9-41E0-924E-22DDA7EE3283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6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830-A9A3-47BB-86D7-E72D4533FABD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8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83D5-4AC3-4180-8894-D0EA4F1016E5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21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C4B2-94BD-4FB1-949B-F281DCE8025D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34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11F5-96A8-4C01-B85F-FC83DAC58A89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AA56-B638-43E6-98EF-EC21A33317B6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49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993C-20E6-4CF8-BE13-81D80D70A8DD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5829-202D-41D2-9632-338867C33E5B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5807-80AC-4208-ADD3-25753D4F3479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51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8DBA-F4F7-4C1D-8EC6-80A50B7DAB2C}" type="datetime1">
              <a:rPr lang="fr-FR" smtClean="0"/>
              <a:t>14/10/2016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9E0B-0BD0-47E4-B4C5-604AE897DD18}" type="datetime1">
              <a:rPr lang="fr-FR" smtClean="0"/>
              <a:t>14/10/2016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07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4659-CF70-40A3-A68C-DC119481BF35}" type="datetime1">
              <a:rPr lang="fr-FR" smtClean="0"/>
              <a:t>14/10/2016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3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2A05-46BF-4A85-9EF9-9B223914560B}" type="datetime1">
              <a:rPr lang="fr-FR" smtClean="0"/>
              <a:t>14/10/2016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72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E01-4CF3-4DC2-B8A1-4EBE55C75DB6}" type="datetime1">
              <a:rPr lang="fr-FR" smtClean="0"/>
              <a:t>14/10/2016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5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D2AE-5C02-4B49-A199-DA480AD18794}" type="datetime1">
              <a:rPr lang="fr-FR" smtClean="0"/>
              <a:t>14/10/2016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CodeFactory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65242D-76D5-4E5F-8A2A-945D029A1C5D}" type="datetime1">
              <a:rPr lang="fr-FR" smtClean="0"/>
              <a:t>14/10/2016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/>
              <a:t>CodeFactory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6AB45-F714-4A91-8931-785C0893E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34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864066"/>
            <a:ext cx="8001000" cy="97312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Ingénierie logiciel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8044" y="2828799"/>
            <a:ext cx="6400800" cy="1947333"/>
          </a:xfrm>
        </p:spPr>
        <p:txBody>
          <a:bodyPr/>
          <a:lstStyle/>
          <a:p>
            <a:pPr fontAlgn="base"/>
            <a:r>
              <a:rPr lang="fr-FR" dirty="0" err="1"/>
              <a:t>eCours</a:t>
            </a:r>
            <a:r>
              <a:rPr lang="fr-FR" dirty="0"/>
              <a:t> : Cours et QCM en ligne</a:t>
            </a:r>
          </a:p>
          <a:p>
            <a:br>
              <a:rPr lang="fr-FR" dirty="0"/>
            </a:br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9803" y="5933609"/>
            <a:ext cx="4324044" cy="365125"/>
          </a:xfrm>
        </p:spPr>
        <p:txBody>
          <a:bodyPr/>
          <a:lstStyle/>
          <a:p>
            <a:r>
              <a:rPr lang="fr-FR" sz="1200" b="1" dirty="0" err="1"/>
              <a:t>CodeFactory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9039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Test de validation Poster Commentaire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344542"/>
              </p:ext>
            </p:extLst>
          </p:nvPr>
        </p:nvGraphicFramePr>
        <p:xfrm>
          <a:off x="1484311" y="1643543"/>
          <a:ext cx="8943205" cy="412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94591">
                  <a:extLst>
                    <a:ext uri="{9D8B030D-6E8A-4147-A177-3AD203B41FA5}">
                      <a16:colId xmlns:a16="http://schemas.microsoft.com/office/drawing/2014/main" val="2544882804"/>
                    </a:ext>
                  </a:extLst>
                </a:gridCol>
                <a:gridCol w="3374307">
                  <a:extLst>
                    <a:ext uri="{9D8B030D-6E8A-4147-A177-3AD203B41FA5}">
                      <a16:colId xmlns:a16="http://schemas.microsoft.com/office/drawing/2014/main" val="3292237346"/>
                    </a:ext>
                  </a:extLst>
                </a:gridCol>
                <a:gridCol w="3374307">
                  <a:extLst>
                    <a:ext uri="{9D8B030D-6E8A-4147-A177-3AD203B41FA5}">
                      <a16:colId xmlns:a16="http://schemas.microsoft.com/office/drawing/2014/main" val="124831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Un utilisateur veut poster un commentaire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ID TV08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8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Contexte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800" kern="1200" dirty="0">
                          <a:effectLst/>
                        </a:rPr>
                        <a:t>Un étudiant « </a:t>
                      </a:r>
                      <a:r>
                        <a:rPr lang="fr-FR" sz="1800" kern="1200" dirty="0" err="1">
                          <a:effectLst/>
                        </a:rPr>
                        <a:t>etu</a:t>
                      </a:r>
                      <a:r>
                        <a:rPr lang="fr-FR" sz="1800" kern="1200" dirty="0">
                          <a:effectLst/>
                        </a:rPr>
                        <a:t> »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Entrée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800" kern="1200" dirty="0">
                          <a:effectLst/>
                        </a:rPr>
                        <a:t>∅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0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Scénario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Le testeur choisit "Poster un commentaire"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Le testeur saisit un nom « </a:t>
                      </a:r>
                      <a:r>
                        <a:rPr lang="fr-FR" sz="1800" kern="1200" dirty="0" err="1">
                          <a:effectLst/>
                        </a:rPr>
                        <a:t>etu</a:t>
                      </a:r>
                      <a:r>
                        <a:rPr lang="fr-FR" sz="1800" kern="1200" dirty="0">
                          <a:effectLst/>
                        </a:rPr>
                        <a:t> » et son commentaire « Mon premier commentaire »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Le testeur résous le </a:t>
                      </a:r>
                      <a:r>
                        <a:rPr lang="fr-FR" sz="1800" kern="1200" dirty="0" err="1">
                          <a:effectLst/>
                        </a:rPr>
                        <a:t>captcha</a:t>
                      </a:r>
                      <a:r>
                        <a:rPr lang="fr-FR" sz="1800" kern="1200" dirty="0">
                          <a:effectLst/>
                        </a:rPr>
                        <a:t> « X23VR »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7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Résultat attendu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Le commentaire est enregistré. On peut voir le nouveau commentaire dans la liste.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9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Moyens de vérifications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 Visuel, « mon premier commentaire » posté par « </a:t>
                      </a:r>
                      <a:r>
                        <a:rPr lang="fr-FR" sz="1800" kern="1200" dirty="0" err="1">
                          <a:effectLst/>
                        </a:rPr>
                        <a:t>etu</a:t>
                      </a:r>
                      <a:r>
                        <a:rPr lang="fr-FR" sz="1800" kern="1200" dirty="0">
                          <a:effectLst/>
                        </a:rPr>
                        <a:t> » apparaît dans la liste de commentaires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6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6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66" y="664861"/>
            <a:ext cx="5466582" cy="51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3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Répartition du travail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 err="1"/>
              <a:t>Equipe</a:t>
            </a:r>
            <a:r>
              <a:rPr lang="en-GB" dirty="0"/>
              <a:t> Rouge : </a:t>
            </a:r>
            <a:r>
              <a:rPr lang="en-GB" dirty="0" err="1"/>
              <a:t>Kévin</a:t>
            </a:r>
            <a:r>
              <a:rPr lang="en-GB" dirty="0"/>
              <a:t> </a:t>
            </a:r>
            <a:r>
              <a:rPr lang="en-GB" dirty="0" err="1"/>
              <a:t>Gesnouin</a:t>
            </a:r>
            <a:r>
              <a:rPr lang="en-GB" dirty="0"/>
              <a:t>, </a:t>
            </a:r>
            <a:r>
              <a:rPr lang="en-GB" dirty="0" err="1"/>
              <a:t>Loïc</a:t>
            </a:r>
            <a:r>
              <a:rPr lang="en-GB" dirty="0"/>
              <a:t> Lafontaine, Maxime </a:t>
            </a:r>
            <a:r>
              <a:rPr lang="en-GB" dirty="0" err="1"/>
              <a:t>Lavaste</a:t>
            </a:r>
            <a:endParaRPr lang="en-GB" dirty="0"/>
          </a:p>
          <a:p>
            <a:pPr lvl="0">
              <a:buSzPct val="45000"/>
              <a:buFont typeface="StarSymbol"/>
              <a:buChar char="●"/>
            </a:pPr>
            <a:r>
              <a:rPr lang="en-GB" dirty="0" err="1"/>
              <a:t>Equipe</a:t>
            </a:r>
            <a:r>
              <a:rPr lang="en-GB" dirty="0"/>
              <a:t> Bleu : Wu Shao, Steven Da Silva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 err="1"/>
              <a:t>Equipe</a:t>
            </a:r>
            <a:r>
              <a:rPr lang="en-GB" dirty="0"/>
              <a:t> </a:t>
            </a:r>
            <a:r>
              <a:rPr lang="en-GB" dirty="0" err="1"/>
              <a:t>Verte</a:t>
            </a:r>
            <a:r>
              <a:rPr lang="en-GB" dirty="0"/>
              <a:t> : Boris Lenoir, Marco Ponti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8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Organisation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9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3002747"/>
            <a:ext cx="4895850" cy="2452706"/>
          </a:xfrm>
          <a:prstGeom prst="rect">
            <a:avLst/>
          </a:prstGeom>
        </p:spPr>
      </p:pic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4313" y="2977001"/>
            <a:ext cx="4894262" cy="25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3643" y="237710"/>
            <a:ext cx="10018713" cy="1752599"/>
          </a:xfrm>
        </p:spPr>
        <p:txBody>
          <a:bodyPr>
            <a:normAutofit/>
          </a:bodyPr>
          <a:lstStyle/>
          <a:p>
            <a:r>
              <a:rPr lang="fr-FR" b="1" dirty="0"/>
              <a:t>Diagramme Use Case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050" y="1575801"/>
            <a:ext cx="4160939" cy="45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Diagramme métier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97" y="2255939"/>
            <a:ext cx="4112140" cy="3124200"/>
          </a:xfrm>
        </p:spPr>
      </p:pic>
    </p:spTree>
    <p:extLst>
      <p:ext uri="{BB962C8B-B14F-4D97-AF65-F5344CB8AC3E}">
        <p14:creationId xmlns:p14="http://schemas.microsoft.com/office/powerpoint/2010/main" val="391377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Fiche Détaillée Passer QCM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6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Fiche Détaillée Gérer Question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6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Diagramme de séquence Gérer question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79" y="1856043"/>
            <a:ext cx="6502703" cy="39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Diagramme de séquence Poster Commentaire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 err="1">
                <a:latin typeface="Arial Black" panose="020B0A04020102020204" pitchFamily="34" charset="0"/>
              </a:rPr>
              <a:t>CodeFactory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06" y="1615364"/>
            <a:ext cx="5388816" cy="41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580</TotalTime>
  <Words>135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Corbel</vt:lpstr>
      <vt:lpstr>StarSymbol</vt:lpstr>
      <vt:lpstr>Parallaxe</vt:lpstr>
      <vt:lpstr>Ingénierie logiciel </vt:lpstr>
      <vt:lpstr>Répartition du travail</vt:lpstr>
      <vt:lpstr>Organisation</vt:lpstr>
      <vt:lpstr>Diagramme Use Case</vt:lpstr>
      <vt:lpstr>Diagramme métier</vt:lpstr>
      <vt:lpstr>Fiche Détaillée Passer QCM</vt:lpstr>
      <vt:lpstr>Fiche Détaillée Gérer Question</vt:lpstr>
      <vt:lpstr>Diagramme de séquence Gérer question </vt:lpstr>
      <vt:lpstr>Diagramme de séquence Poster Commentaire </vt:lpstr>
      <vt:lpstr>Test de validation Poster Commentaire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Ingénierie logiciel</dc:title>
  <dc:creator>Maxime</dc:creator>
  <cp:lastModifiedBy>Maxime</cp:lastModifiedBy>
  <cp:revision>10</cp:revision>
  <dcterms:created xsi:type="dcterms:W3CDTF">2016-10-14T16:32:39Z</dcterms:created>
  <dcterms:modified xsi:type="dcterms:W3CDTF">2016-10-15T02:51:29Z</dcterms:modified>
</cp:coreProperties>
</file>