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00" r:id="rId1"/>
  </p:sldMasterIdLst>
  <p:notesMasterIdLst>
    <p:notesMasterId r:id="rId15"/>
  </p:notesMasterIdLst>
  <p:handoutMasterIdLst>
    <p:handoutMasterId r:id="rId16"/>
  </p:handoutMasterIdLst>
  <p:sldIdLst>
    <p:sldId id="448" r:id="rId2"/>
    <p:sldId id="452" r:id="rId3"/>
    <p:sldId id="454" r:id="rId4"/>
    <p:sldId id="441" r:id="rId5"/>
    <p:sldId id="453" r:id="rId6"/>
    <p:sldId id="455" r:id="rId7"/>
    <p:sldId id="458" r:id="rId8"/>
    <p:sldId id="459" r:id="rId9"/>
    <p:sldId id="460" r:id="rId10"/>
    <p:sldId id="461" r:id="rId11"/>
    <p:sldId id="456" r:id="rId12"/>
    <p:sldId id="457" r:id="rId13"/>
    <p:sldId id="45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1" userDrawn="1">
          <p15:clr>
            <a:srgbClr val="A4A3A4"/>
          </p15:clr>
        </p15:guide>
        <p15:guide id="2" pos="7446"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2D2"/>
    <a:srgbClr val="5A5A5A"/>
    <a:srgbClr val="969696"/>
    <a:srgbClr val="006DAE"/>
    <a:srgbClr val="006CAB"/>
    <a:srgbClr val="E6E6E6"/>
    <a:srgbClr val="C800D9"/>
    <a:srgbClr val="CD48D9"/>
    <a:srgbClr val="00AC3E"/>
    <a:srgbClr val="F163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244C31-B49B-414D-86D0-BCB0D65A3051}" v="1296" dt="2019-02-20T10:41:57.9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87113" autoAdjust="0"/>
  </p:normalViewPr>
  <p:slideViewPr>
    <p:cSldViewPr snapToGrid="0" snapToObjects="1" showGuides="1">
      <p:cViewPr>
        <p:scale>
          <a:sx n="86" d="100"/>
          <a:sy n="86" d="100"/>
        </p:scale>
        <p:origin x="42" y="426"/>
      </p:cViewPr>
      <p:guideLst>
        <p:guide orient="horz" pos="3861"/>
        <p:guide pos="7446"/>
      </p:guideLst>
    </p:cSldViewPr>
  </p:slideViewPr>
  <p:notesTextViewPr>
    <p:cViewPr>
      <p:scale>
        <a:sx n="3" d="2"/>
        <a:sy n="3" d="2"/>
      </p:scale>
      <p:origin x="0" y="0"/>
    </p:cViewPr>
  </p:notesTextViewPr>
  <p:notesViewPr>
    <p:cSldViewPr snapToGrid="0" snapToObjects="1" showGuides="1">
      <p:cViewPr varScale="1">
        <p:scale>
          <a:sx n="68" d="100"/>
          <a:sy n="68" d="100"/>
        </p:scale>
        <p:origin x="2246"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Wiley" userId="97428514567d2575" providerId="LiveId" clId="{AA244C31-B49B-414D-86D0-BCB0D65A3051}"/>
    <pc:docChg chg="undo redo custSel addSld delSld modSld sldOrd">
      <pc:chgData name="Joshua Wiley" userId="97428514567d2575" providerId="LiveId" clId="{AA244C31-B49B-414D-86D0-BCB0D65A3051}" dt="2019-02-20T10:41:57.961" v="6223"/>
      <pc:docMkLst>
        <pc:docMk/>
      </pc:docMkLst>
      <pc:sldChg chg="addSp delSp modSp add del">
        <pc:chgData name="Joshua Wiley" userId="97428514567d2575" providerId="LiveId" clId="{AA244C31-B49B-414D-86D0-BCB0D65A3051}" dt="2019-02-20T03:07:10.194" v="3389"/>
        <pc:sldMkLst>
          <pc:docMk/>
          <pc:sldMk cId="2747081253" sldId="336"/>
        </pc:sldMkLst>
        <pc:spChg chg="add del mod">
          <ac:chgData name="Joshua Wiley" userId="97428514567d2575" providerId="LiveId" clId="{AA244C31-B49B-414D-86D0-BCB0D65A3051}" dt="2019-02-20T03:07:09.567" v="3388"/>
          <ac:spMkLst>
            <pc:docMk/>
            <pc:sldMk cId="2747081253" sldId="336"/>
            <ac:spMk id="3" creationId="{A1E73FE9-2CE1-453A-93AD-01FD447B764B}"/>
          </ac:spMkLst>
        </pc:spChg>
        <pc:spChg chg="add del mod">
          <ac:chgData name="Joshua Wiley" userId="97428514567d2575" providerId="LiveId" clId="{AA244C31-B49B-414D-86D0-BCB0D65A3051}" dt="2019-02-20T03:07:09.567" v="3388"/>
          <ac:spMkLst>
            <pc:docMk/>
            <pc:sldMk cId="2747081253" sldId="336"/>
            <ac:spMk id="4" creationId="{2629870B-8B14-44F3-BB3C-0EEA3FA29C7D}"/>
          </ac:spMkLst>
        </pc:spChg>
        <pc:spChg chg="add del mod">
          <ac:chgData name="Joshua Wiley" userId="97428514567d2575" providerId="LiveId" clId="{AA244C31-B49B-414D-86D0-BCB0D65A3051}" dt="2019-02-20T03:07:09.567" v="3388"/>
          <ac:spMkLst>
            <pc:docMk/>
            <pc:sldMk cId="2747081253" sldId="336"/>
            <ac:spMk id="5" creationId="{4EB82B8D-6835-4806-BA73-54CFF2405578}"/>
          </ac:spMkLst>
        </pc:spChg>
        <pc:spChg chg="mod">
          <ac:chgData name="Joshua Wiley" userId="97428514567d2575" providerId="LiveId" clId="{AA244C31-B49B-414D-86D0-BCB0D65A3051}" dt="2019-02-20T03:07:07.926" v="3383" actId="1076"/>
          <ac:spMkLst>
            <pc:docMk/>
            <pc:sldMk cId="2747081253" sldId="336"/>
            <ac:spMk id="6" creationId="{E67B2907-8989-4754-8493-11581B7E92EA}"/>
          </ac:spMkLst>
        </pc:spChg>
        <pc:picChg chg="add del">
          <ac:chgData name="Joshua Wiley" userId="97428514567d2575" providerId="LiveId" clId="{AA244C31-B49B-414D-86D0-BCB0D65A3051}" dt="2019-02-20T03:07:09.222" v="3387"/>
          <ac:picMkLst>
            <pc:docMk/>
            <pc:sldMk cId="2747081253" sldId="336"/>
            <ac:picMk id="8" creationId="{AA25533D-8D88-47A1-9798-D5E2FFB605AE}"/>
          </ac:picMkLst>
        </pc:picChg>
        <pc:picChg chg="add del">
          <ac:chgData name="Joshua Wiley" userId="97428514567d2575" providerId="LiveId" clId="{AA244C31-B49B-414D-86D0-BCB0D65A3051}" dt="2019-02-20T03:07:08.546" v="3385"/>
          <ac:picMkLst>
            <pc:docMk/>
            <pc:sldMk cId="2747081253" sldId="336"/>
            <ac:picMk id="9" creationId="{7B27711D-674F-43CC-80D9-0004B61EB6A8}"/>
          </ac:picMkLst>
        </pc:picChg>
      </pc:sldChg>
      <pc:sldChg chg="add del">
        <pc:chgData name="Joshua Wiley" userId="97428514567d2575" providerId="LiveId" clId="{AA244C31-B49B-414D-86D0-BCB0D65A3051}" dt="2019-02-20T03:07:10.194" v="3389"/>
        <pc:sldMkLst>
          <pc:docMk/>
          <pc:sldMk cId="1322078382" sldId="338"/>
        </pc:sldMkLst>
      </pc:sldChg>
      <pc:sldChg chg="del">
        <pc:chgData name="Joshua Wiley" userId="97428514567d2575" providerId="LiveId" clId="{AA244C31-B49B-414D-86D0-BCB0D65A3051}" dt="2019-02-19T23:52:17.560" v="47" actId="2696"/>
        <pc:sldMkLst>
          <pc:docMk/>
          <pc:sldMk cId="4089936788" sldId="430"/>
        </pc:sldMkLst>
      </pc:sldChg>
      <pc:sldChg chg="del">
        <pc:chgData name="Joshua Wiley" userId="97428514567d2575" providerId="LiveId" clId="{AA244C31-B49B-414D-86D0-BCB0D65A3051}" dt="2019-02-19T23:52:27.082" v="48" actId="2696"/>
        <pc:sldMkLst>
          <pc:docMk/>
          <pc:sldMk cId="4097071588" sldId="432"/>
        </pc:sldMkLst>
      </pc:sldChg>
      <pc:sldChg chg="delSp modSp ord">
        <pc:chgData name="Joshua Wiley" userId="97428514567d2575" providerId="LiveId" clId="{AA244C31-B49B-414D-86D0-BCB0D65A3051}" dt="2019-02-20T03:47:02.635" v="5546"/>
        <pc:sldMkLst>
          <pc:docMk/>
          <pc:sldMk cId="1008422128" sldId="441"/>
        </pc:sldMkLst>
        <pc:spChg chg="mod">
          <ac:chgData name="Joshua Wiley" userId="97428514567d2575" providerId="LiveId" clId="{AA244C31-B49B-414D-86D0-BCB0D65A3051}" dt="2019-02-20T01:44:31.356" v="2590" actId="20577"/>
          <ac:spMkLst>
            <pc:docMk/>
            <pc:sldMk cId="1008422128" sldId="441"/>
            <ac:spMk id="3" creationId="{00000000-0000-0000-0000-000000000000}"/>
          </ac:spMkLst>
        </pc:spChg>
        <pc:spChg chg="del">
          <ac:chgData name="Joshua Wiley" userId="97428514567d2575" providerId="LiveId" clId="{AA244C31-B49B-414D-86D0-BCB0D65A3051}" dt="2019-02-20T01:44:15.159" v="2541" actId="478"/>
          <ac:spMkLst>
            <pc:docMk/>
            <pc:sldMk cId="1008422128" sldId="441"/>
            <ac:spMk id="5" creationId="{00000000-0000-0000-0000-000000000000}"/>
          </ac:spMkLst>
        </pc:spChg>
      </pc:sldChg>
      <pc:sldChg chg="del">
        <pc:chgData name="Joshua Wiley" userId="97428514567d2575" providerId="LiveId" clId="{AA244C31-B49B-414D-86D0-BCB0D65A3051}" dt="2019-02-19T23:23:51.824" v="7" actId="2696"/>
        <pc:sldMkLst>
          <pc:docMk/>
          <pc:sldMk cId="3790343908" sldId="443"/>
        </pc:sldMkLst>
      </pc:sldChg>
      <pc:sldChg chg="del">
        <pc:chgData name="Joshua Wiley" userId="97428514567d2575" providerId="LiveId" clId="{AA244C31-B49B-414D-86D0-BCB0D65A3051}" dt="2019-02-19T23:23:49.233" v="6" actId="2696"/>
        <pc:sldMkLst>
          <pc:docMk/>
          <pc:sldMk cId="4101183058" sldId="446"/>
        </pc:sldMkLst>
      </pc:sldChg>
      <pc:sldChg chg="del">
        <pc:chgData name="Joshua Wiley" userId="97428514567d2575" providerId="LiveId" clId="{AA244C31-B49B-414D-86D0-BCB0D65A3051}" dt="2019-02-19T23:52:15.072" v="46" actId="2696"/>
        <pc:sldMkLst>
          <pc:docMk/>
          <pc:sldMk cId="4102601617" sldId="447"/>
        </pc:sldMkLst>
      </pc:sldChg>
      <pc:sldChg chg="modSp ord">
        <pc:chgData name="Joshua Wiley" userId="97428514567d2575" providerId="LiveId" clId="{AA244C31-B49B-414D-86D0-BCB0D65A3051}" dt="2019-02-19T23:51:11.291" v="45" actId="20577"/>
        <pc:sldMkLst>
          <pc:docMk/>
          <pc:sldMk cId="366330506" sldId="448"/>
        </pc:sldMkLst>
        <pc:spChg chg="mod">
          <ac:chgData name="Joshua Wiley" userId="97428514567d2575" providerId="LiveId" clId="{AA244C31-B49B-414D-86D0-BCB0D65A3051}" dt="2019-02-19T23:51:11.291" v="45" actId="20577"/>
          <ac:spMkLst>
            <pc:docMk/>
            <pc:sldMk cId="366330506" sldId="448"/>
            <ac:spMk id="2" creationId="{00000000-0000-0000-0000-000000000000}"/>
          </ac:spMkLst>
        </pc:spChg>
        <pc:spChg chg="mod">
          <ac:chgData name="Joshua Wiley" userId="97428514567d2575" providerId="LiveId" clId="{AA244C31-B49B-414D-86D0-BCB0D65A3051}" dt="2019-02-19T23:51:00.601" v="29" actId="20577"/>
          <ac:spMkLst>
            <pc:docMk/>
            <pc:sldMk cId="366330506" sldId="448"/>
            <ac:spMk id="4" creationId="{00000000-0000-0000-0000-000000000000}"/>
          </ac:spMkLst>
        </pc:spChg>
      </pc:sldChg>
      <pc:sldChg chg="del">
        <pc:chgData name="Joshua Wiley" userId="97428514567d2575" providerId="LiveId" clId="{AA244C31-B49B-414D-86D0-BCB0D65A3051}" dt="2019-02-19T23:23:30.708" v="5" actId="2696"/>
        <pc:sldMkLst>
          <pc:docMk/>
          <pc:sldMk cId="2783663418" sldId="449"/>
        </pc:sldMkLst>
      </pc:sldChg>
      <pc:sldChg chg="del">
        <pc:chgData name="Joshua Wiley" userId="97428514567d2575" providerId="LiveId" clId="{AA244C31-B49B-414D-86D0-BCB0D65A3051}" dt="2019-02-19T23:52:45.794" v="50" actId="2696"/>
        <pc:sldMkLst>
          <pc:docMk/>
          <pc:sldMk cId="1560736367" sldId="450"/>
        </pc:sldMkLst>
      </pc:sldChg>
      <pc:sldChg chg="modSp ord modTransition">
        <pc:chgData name="Joshua Wiley" userId="97428514567d2575" providerId="LiveId" clId="{AA244C31-B49B-414D-86D0-BCB0D65A3051}" dt="2019-02-20T10:41:57.961" v="6223"/>
        <pc:sldMkLst>
          <pc:docMk/>
          <pc:sldMk cId="3290419308" sldId="451"/>
        </pc:sldMkLst>
        <pc:spChg chg="mod">
          <ac:chgData name="Joshua Wiley" userId="97428514567d2575" providerId="LiveId" clId="{AA244C31-B49B-414D-86D0-BCB0D65A3051}" dt="2019-02-20T03:10:50.696" v="3440" actId="14100"/>
          <ac:spMkLst>
            <pc:docMk/>
            <pc:sldMk cId="3290419308" sldId="451"/>
            <ac:spMk id="5" creationId="{00000000-0000-0000-0000-000000000000}"/>
          </ac:spMkLst>
        </pc:spChg>
      </pc:sldChg>
      <pc:sldChg chg="delSp modSp ord modAnim">
        <pc:chgData name="Joshua Wiley" userId="97428514567d2575" providerId="LiveId" clId="{AA244C31-B49B-414D-86D0-BCB0D65A3051}" dt="2019-02-20T00:31:51.331" v="1557"/>
        <pc:sldMkLst>
          <pc:docMk/>
          <pc:sldMk cId="1702652940" sldId="452"/>
        </pc:sldMkLst>
        <pc:spChg chg="mod">
          <ac:chgData name="Joshua Wiley" userId="97428514567d2575" providerId="LiveId" clId="{AA244C31-B49B-414D-86D0-BCB0D65A3051}" dt="2019-02-19T23:57:08.386" v="65" actId="20577"/>
          <ac:spMkLst>
            <pc:docMk/>
            <pc:sldMk cId="1702652940" sldId="452"/>
            <ac:spMk id="3" creationId="{00000000-0000-0000-0000-000000000000}"/>
          </ac:spMkLst>
        </pc:spChg>
        <pc:spChg chg="del">
          <ac:chgData name="Joshua Wiley" userId="97428514567d2575" providerId="LiveId" clId="{AA244C31-B49B-414D-86D0-BCB0D65A3051}" dt="2019-02-20T00:29:31.335" v="1418" actId="478"/>
          <ac:spMkLst>
            <pc:docMk/>
            <pc:sldMk cId="1702652940" sldId="452"/>
            <ac:spMk id="4" creationId="{00000000-0000-0000-0000-000000000000}"/>
          </ac:spMkLst>
        </pc:spChg>
        <pc:spChg chg="mod">
          <ac:chgData name="Joshua Wiley" userId="97428514567d2575" providerId="LiveId" clId="{AA244C31-B49B-414D-86D0-BCB0D65A3051}" dt="2019-02-20T00:31:39.227" v="1554" actId="20577"/>
          <ac:spMkLst>
            <pc:docMk/>
            <pc:sldMk cId="1702652940" sldId="452"/>
            <ac:spMk id="5" creationId="{00000000-0000-0000-0000-000000000000}"/>
          </ac:spMkLst>
        </pc:spChg>
      </pc:sldChg>
      <pc:sldChg chg="del">
        <pc:chgData name="Joshua Wiley" userId="97428514567d2575" providerId="LiveId" clId="{AA244C31-B49B-414D-86D0-BCB0D65A3051}" dt="2019-02-19T23:16:29.825" v="1" actId="2696"/>
        <pc:sldMkLst>
          <pc:docMk/>
          <pc:sldMk cId="1535755491" sldId="453"/>
        </pc:sldMkLst>
      </pc:sldChg>
      <pc:sldChg chg="modSp add">
        <pc:chgData name="Joshua Wiley" userId="97428514567d2575" providerId="LiveId" clId="{AA244C31-B49B-414D-86D0-BCB0D65A3051}" dt="2019-02-20T03:04:02.420" v="3373" actId="20577"/>
        <pc:sldMkLst>
          <pc:docMk/>
          <pc:sldMk cId="2710078410" sldId="453"/>
        </pc:sldMkLst>
        <pc:spChg chg="mod">
          <ac:chgData name="Joshua Wiley" userId="97428514567d2575" providerId="LiveId" clId="{AA244C31-B49B-414D-86D0-BCB0D65A3051}" dt="2019-02-20T01:44:39.847" v="2600" actId="20577"/>
          <ac:spMkLst>
            <pc:docMk/>
            <pc:sldMk cId="2710078410" sldId="453"/>
            <ac:spMk id="3" creationId="{00000000-0000-0000-0000-000000000000}"/>
          </ac:spMkLst>
        </pc:spChg>
        <pc:spChg chg="mod">
          <ac:chgData name="Joshua Wiley" userId="97428514567d2575" providerId="LiveId" clId="{AA244C31-B49B-414D-86D0-BCB0D65A3051}" dt="2019-02-20T03:04:02.420" v="3373" actId="20577"/>
          <ac:spMkLst>
            <pc:docMk/>
            <pc:sldMk cId="2710078410" sldId="453"/>
            <ac:spMk id="5" creationId="{00000000-0000-0000-0000-000000000000}"/>
          </ac:spMkLst>
        </pc:spChg>
      </pc:sldChg>
      <pc:sldChg chg="del">
        <pc:chgData name="Joshua Wiley" userId="97428514567d2575" providerId="LiveId" clId="{AA244C31-B49B-414D-86D0-BCB0D65A3051}" dt="2019-02-19T23:16:14.837" v="0" actId="2696"/>
        <pc:sldMkLst>
          <pc:docMk/>
          <pc:sldMk cId="4054847771" sldId="454"/>
        </pc:sldMkLst>
      </pc:sldChg>
      <pc:sldChg chg="delSp modSp add modAnim">
        <pc:chgData name="Joshua Wiley" userId="97428514567d2575" providerId="LiveId" clId="{AA244C31-B49B-414D-86D0-BCB0D65A3051}" dt="2019-02-20T01:36:37.815" v="2538"/>
        <pc:sldMkLst>
          <pc:docMk/>
          <pc:sldMk cId="4165020421" sldId="454"/>
        </pc:sldMkLst>
        <pc:spChg chg="del">
          <ac:chgData name="Joshua Wiley" userId="97428514567d2575" providerId="LiveId" clId="{AA244C31-B49B-414D-86D0-BCB0D65A3051}" dt="2019-02-20T01:14:18.660" v="1964" actId="478"/>
          <ac:spMkLst>
            <pc:docMk/>
            <pc:sldMk cId="4165020421" sldId="454"/>
            <ac:spMk id="2" creationId="{00000000-0000-0000-0000-000000000000}"/>
          </ac:spMkLst>
        </pc:spChg>
        <pc:spChg chg="mod">
          <ac:chgData name="Joshua Wiley" userId="97428514567d2575" providerId="LiveId" clId="{AA244C31-B49B-414D-86D0-BCB0D65A3051}" dt="2019-02-20T00:19:14.135" v="336" actId="20577"/>
          <ac:spMkLst>
            <pc:docMk/>
            <pc:sldMk cId="4165020421" sldId="454"/>
            <ac:spMk id="3" creationId="{00000000-0000-0000-0000-000000000000}"/>
          </ac:spMkLst>
        </pc:spChg>
        <pc:spChg chg="del">
          <ac:chgData name="Joshua Wiley" userId="97428514567d2575" providerId="LiveId" clId="{AA244C31-B49B-414D-86D0-BCB0D65A3051}" dt="2019-02-20T00:33:48.011" v="1559" actId="478"/>
          <ac:spMkLst>
            <pc:docMk/>
            <pc:sldMk cId="4165020421" sldId="454"/>
            <ac:spMk id="4" creationId="{00000000-0000-0000-0000-000000000000}"/>
          </ac:spMkLst>
        </pc:spChg>
        <pc:spChg chg="mod">
          <ac:chgData name="Joshua Wiley" userId="97428514567d2575" providerId="LiveId" clId="{AA244C31-B49B-414D-86D0-BCB0D65A3051}" dt="2019-02-20T01:36:25.935" v="2535" actId="6549"/>
          <ac:spMkLst>
            <pc:docMk/>
            <pc:sldMk cId="4165020421" sldId="454"/>
            <ac:spMk id="5" creationId="{00000000-0000-0000-0000-000000000000}"/>
          </ac:spMkLst>
        </pc:spChg>
      </pc:sldChg>
      <pc:sldChg chg="modSp add modAnim">
        <pc:chgData name="Joshua Wiley" userId="97428514567d2575" providerId="LiveId" clId="{AA244C31-B49B-414D-86D0-BCB0D65A3051}" dt="2019-02-20T03:18:43.503" v="4311"/>
        <pc:sldMkLst>
          <pc:docMk/>
          <pc:sldMk cId="1148001460" sldId="455"/>
        </pc:sldMkLst>
        <pc:spChg chg="mod">
          <ac:chgData name="Joshua Wiley" userId="97428514567d2575" providerId="LiveId" clId="{AA244C31-B49B-414D-86D0-BCB0D65A3051}" dt="2019-02-20T03:18:41.440" v="4310" actId="2711"/>
          <ac:spMkLst>
            <pc:docMk/>
            <pc:sldMk cId="1148001460" sldId="455"/>
            <ac:spMk id="5" creationId="{00000000-0000-0000-0000-000000000000}"/>
          </ac:spMkLst>
        </pc:spChg>
      </pc:sldChg>
      <pc:sldChg chg="del">
        <pc:chgData name="Joshua Wiley" userId="97428514567d2575" providerId="LiveId" clId="{AA244C31-B49B-414D-86D0-BCB0D65A3051}" dt="2019-02-19T23:23:26.206" v="4" actId="2696"/>
        <pc:sldMkLst>
          <pc:docMk/>
          <pc:sldMk cId="1328171917" sldId="456"/>
        </pc:sldMkLst>
      </pc:sldChg>
      <pc:sldChg chg="addSp delSp modSp add modTransition">
        <pc:chgData name="Joshua Wiley" userId="97428514567d2575" providerId="LiveId" clId="{AA244C31-B49B-414D-86D0-BCB0D65A3051}" dt="2019-02-20T10:41:57.961" v="6223"/>
        <pc:sldMkLst>
          <pc:docMk/>
          <pc:sldMk cId="2568454712" sldId="456"/>
        </pc:sldMkLst>
        <pc:spChg chg="del">
          <ac:chgData name="Joshua Wiley" userId="97428514567d2575" providerId="LiveId" clId="{AA244C31-B49B-414D-86D0-BCB0D65A3051}" dt="2019-02-20T03:07:44.564" v="3398" actId="478"/>
          <ac:spMkLst>
            <pc:docMk/>
            <pc:sldMk cId="2568454712" sldId="456"/>
            <ac:spMk id="2" creationId="{00000000-0000-0000-0000-000000000000}"/>
          </ac:spMkLst>
        </pc:spChg>
        <pc:spChg chg="mod">
          <ac:chgData name="Joshua Wiley" userId="97428514567d2575" providerId="LiveId" clId="{AA244C31-B49B-414D-86D0-BCB0D65A3051}" dt="2019-02-20T03:08:03.940" v="3426" actId="14100"/>
          <ac:spMkLst>
            <pc:docMk/>
            <pc:sldMk cId="2568454712" sldId="456"/>
            <ac:spMk id="3" creationId="{00000000-0000-0000-0000-000000000000}"/>
          </ac:spMkLst>
        </pc:spChg>
        <pc:spChg chg="mod">
          <ac:chgData name="Joshua Wiley" userId="97428514567d2575" providerId="LiveId" clId="{AA244C31-B49B-414D-86D0-BCB0D65A3051}" dt="2019-02-20T03:08:07.905" v="3428" actId="20577"/>
          <ac:spMkLst>
            <pc:docMk/>
            <pc:sldMk cId="2568454712" sldId="456"/>
            <ac:spMk id="4" creationId="{00000000-0000-0000-0000-000000000000}"/>
          </ac:spMkLst>
        </pc:spChg>
        <pc:spChg chg="del">
          <ac:chgData name="Joshua Wiley" userId="97428514567d2575" providerId="LiveId" clId="{AA244C31-B49B-414D-86D0-BCB0D65A3051}" dt="2019-02-20T03:07:35.328" v="3395" actId="478"/>
          <ac:spMkLst>
            <pc:docMk/>
            <pc:sldMk cId="2568454712" sldId="456"/>
            <ac:spMk id="5" creationId="{00000000-0000-0000-0000-000000000000}"/>
          </ac:spMkLst>
        </pc:spChg>
        <pc:picChg chg="add del">
          <ac:chgData name="Joshua Wiley" userId="97428514567d2575" providerId="LiveId" clId="{AA244C31-B49B-414D-86D0-BCB0D65A3051}" dt="2019-02-20T03:07:31.700" v="3393"/>
          <ac:picMkLst>
            <pc:docMk/>
            <pc:sldMk cId="2568454712" sldId="456"/>
            <ac:picMk id="6" creationId="{B8632424-0DB1-44C5-AB47-5C6BBF4639AE}"/>
          </ac:picMkLst>
        </pc:picChg>
        <pc:picChg chg="add mod">
          <ac:chgData name="Joshua Wiley" userId="97428514567d2575" providerId="LiveId" clId="{AA244C31-B49B-414D-86D0-BCB0D65A3051}" dt="2019-02-20T03:07:57.129" v="3424" actId="1076"/>
          <ac:picMkLst>
            <pc:docMk/>
            <pc:sldMk cId="2568454712" sldId="456"/>
            <ac:picMk id="7" creationId="{8DD4E045-8440-415C-8955-65511A91881B}"/>
          </ac:picMkLst>
        </pc:picChg>
      </pc:sldChg>
      <pc:sldChg chg="addSp delSp modSp add modTransition">
        <pc:chgData name="Joshua Wiley" userId="97428514567d2575" providerId="LiveId" clId="{AA244C31-B49B-414D-86D0-BCB0D65A3051}" dt="2019-02-20T10:41:57.961" v="6223"/>
        <pc:sldMkLst>
          <pc:docMk/>
          <pc:sldMk cId="465934657" sldId="457"/>
        </pc:sldMkLst>
        <pc:spChg chg="mod">
          <ac:chgData name="Joshua Wiley" userId="97428514567d2575" providerId="LiveId" clId="{AA244C31-B49B-414D-86D0-BCB0D65A3051}" dt="2019-02-20T03:08:15.081" v="3432" actId="20577"/>
          <ac:spMkLst>
            <pc:docMk/>
            <pc:sldMk cId="465934657" sldId="457"/>
            <ac:spMk id="3" creationId="{00000000-0000-0000-0000-000000000000}"/>
          </ac:spMkLst>
        </pc:spChg>
        <pc:spChg chg="mod">
          <ac:chgData name="Joshua Wiley" userId="97428514567d2575" providerId="LiveId" clId="{AA244C31-B49B-414D-86D0-BCB0D65A3051}" dt="2019-02-20T03:08:24.508" v="3434" actId="1076"/>
          <ac:spMkLst>
            <pc:docMk/>
            <pc:sldMk cId="465934657" sldId="457"/>
            <ac:spMk id="4" creationId="{00000000-0000-0000-0000-000000000000}"/>
          </ac:spMkLst>
        </pc:spChg>
        <pc:picChg chg="add mod">
          <ac:chgData name="Joshua Wiley" userId="97428514567d2575" providerId="LiveId" clId="{AA244C31-B49B-414D-86D0-BCB0D65A3051}" dt="2019-02-20T03:09:07.765" v="3438" actId="14100"/>
          <ac:picMkLst>
            <pc:docMk/>
            <pc:sldMk cId="465934657" sldId="457"/>
            <ac:picMk id="5" creationId="{4D29AE2B-35E2-44EB-96A5-6D77757E27DE}"/>
          </ac:picMkLst>
        </pc:picChg>
        <pc:picChg chg="del">
          <ac:chgData name="Joshua Wiley" userId="97428514567d2575" providerId="LiveId" clId="{AA244C31-B49B-414D-86D0-BCB0D65A3051}" dt="2019-02-20T03:08:26.422" v="3435" actId="478"/>
          <ac:picMkLst>
            <pc:docMk/>
            <pc:sldMk cId="465934657" sldId="457"/>
            <ac:picMk id="7" creationId="{8DD4E045-8440-415C-8955-65511A91881B}"/>
          </ac:picMkLst>
        </pc:picChg>
      </pc:sldChg>
      <pc:sldChg chg="modSp add modAnim">
        <pc:chgData name="Joshua Wiley" userId="97428514567d2575" providerId="LiveId" clId="{AA244C31-B49B-414D-86D0-BCB0D65A3051}" dt="2019-02-20T03:44:20.969" v="5545"/>
        <pc:sldMkLst>
          <pc:docMk/>
          <pc:sldMk cId="2515507615" sldId="458"/>
        </pc:sldMkLst>
        <pc:spChg chg="mod">
          <ac:chgData name="Joshua Wiley" userId="97428514567d2575" providerId="LiveId" clId="{AA244C31-B49B-414D-86D0-BCB0D65A3051}" dt="2019-02-20T03:44:16.985" v="5544" actId="20577"/>
          <ac:spMkLst>
            <pc:docMk/>
            <pc:sldMk cId="2515507615" sldId="458"/>
            <ac:spMk id="5" creationId="{00000000-0000-0000-0000-000000000000}"/>
          </ac:spMkLst>
        </pc:spChg>
      </pc:sldChg>
      <pc:sldChg chg="modSp add ord">
        <pc:chgData name="Joshua Wiley" userId="97428514567d2575" providerId="LiveId" clId="{AA244C31-B49B-414D-86D0-BCB0D65A3051}" dt="2019-02-20T03:56:02.184" v="6003" actId="20577"/>
        <pc:sldMkLst>
          <pc:docMk/>
          <pc:sldMk cId="2946689707" sldId="459"/>
        </pc:sldMkLst>
        <pc:spChg chg="mod">
          <ac:chgData name="Joshua Wiley" userId="97428514567d2575" providerId="LiveId" clId="{AA244C31-B49B-414D-86D0-BCB0D65A3051}" dt="2019-02-20T03:56:02.184" v="6003" actId="20577"/>
          <ac:spMkLst>
            <pc:docMk/>
            <pc:sldMk cId="2946689707" sldId="459"/>
            <ac:spMk id="3" creationId="{00000000-0000-0000-0000-000000000000}"/>
          </ac:spMkLst>
        </pc:spChg>
        <pc:spChg chg="mod">
          <ac:chgData name="Joshua Wiley" userId="97428514567d2575" providerId="LiveId" clId="{AA244C31-B49B-414D-86D0-BCB0D65A3051}" dt="2019-02-20T03:49:20.324" v="5594" actId="20577"/>
          <ac:spMkLst>
            <pc:docMk/>
            <pc:sldMk cId="2946689707" sldId="459"/>
            <ac:spMk id="4" creationId="{00000000-0000-0000-0000-000000000000}"/>
          </ac:spMkLst>
        </pc:spChg>
        <pc:spChg chg="mod">
          <ac:chgData name="Joshua Wiley" userId="97428514567d2575" providerId="LiveId" clId="{AA244C31-B49B-414D-86D0-BCB0D65A3051}" dt="2019-02-20T03:54:39.109" v="5890" actId="1076"/>
          <ac:spMkLst>
            <pc:docMk/>
            <pc:sldMk cId="2946689707" sldId="459"/>
            <ac:spMk id="6" creationId="{00000000-0000-0000-0000-000000000000}"/>
          </ac:spMkLst>
        </pc:spChg>
        <pc:spChg chg="mod">
          <ac:chgData name="Joshua Wiley" userId="97428514567d2575" providerId="LiveId" clId="{AA244C31-B49B-414D-86D0-BCB0D65A3051}" dt="2019-02-20T03:55:43.061" v="5998" actId="14100"/>
          <ac:spMkLst>
            <pc:docMk/>
            <pc:sldMk cId="2946689707" sldId="459"/>
            <ac:spMk id="7" creationId="{00000000-0000-0000-0000-000000000000}"/>
          </ac:spMkLst>
        </pc:spChg>
      </pc:sldChg>
      <pc:sldChg chg="modSp add">
        <pc:chgData name="Joshua Wiley" userId="97428514567d2575" providerId="LiveId" clId="{AA244C31-B49B-414D-86D0-BCB0D65A3051}" dt="2019-02-20T10:13:51.852" v="6221" actId="20577"/>
        <pc:sldMkLst>
          <pc:docMk/>
          <pc:sldMk cId="3762833289" sldId="460"/>
        </pc:sldMkLst>
        <pc:spChg chg="mod">
          <ac:chgData name="Joshua Wiley" userId="97428514567d2575" providerId="LiveId" clId="{AA244C31-B49B-414D-86D0-BCB0D65A3051}" dt="2019-02-20T05:56:51.008" v="6021" actId="20577"/>
          <ac:spMkLst>
            <pc:docMk/>
            <pc:sldMk cId="3762833289" sldId="460"/>
            <ac:spMk id="3" creationId="{00000000-0000-0000-0000-000000000000}"/>
          </ac:spMkLst>
        </pc:spChg>
        <pc:spChg chg="mod">
          <ac:chgData name="Joshua Wiley" userId="97428514567d2575" providerId="LiveId" clId="{AA244C31-B49B-414D-86D0-BCB0D65A3051}" dt="2019-02-20T10:13:51.852" v="6221" actId="20577"/>
          <ac:spMkLst>
            <pc:docMk/>
            <pc:sldMk cId="3762833289" sldId="460"/>
            <ac:spMk id="6" creationId="{00000000-0000-0000-0000-000000000000}"/>
          </ac:spMkLst>
        </pc:spChg>
        <pc:spChg chg="mod">
          <ac:chgData name="Joshua Wiley" userId="97428514567d2575" providerId="LiveId" clId="{AA244C31-B49B-414D-86D0-BCB0D65A3051}" dt="2019-02-20T10:13:34.979" v="6163" actId="20577"/>
          <ac:spMkLst>
            <pc:docMk/>
            <pc:sldMk cId="3762833289" sldId="460"/>
            <ac:spMk id="7" creationId="{00000000-0000-0000-0000-000000000000}"/>
          </ac:spMkLst>
        </pc:spChg>
      </pc:sldChg>
      <pc:sldChg chg="addSp delSp modSp add modTransition">
        <pc:chgData name="Joshua Wiley" userId="97428514567d2575" providerId="LiveId" clId="{AA244C31-B49B-414D-86D0-BCB0D65A3051}" dt="2019-02-20T10:41:57.961" v="6223"/>
        <pc:sldMkLst>
          <pc:docMk/>
          <pc:sldMk cId="661585499" sldId="461"/>
        </pc:sldMkLst>
        <pc:spChg chg="del">
          <ac:chgData name="Joshua Wiley" userId="97428514567d2575" providerId="LiveId" clId="{AA244C31-B49B-414D-86D0-BCB0D65A3051}" dt="2019-02-20T07:20:00.460" v="6137"/>
          <ac:spMkLst>
            <pc:docMk/>
            <pc:sldMk cId="661585499" sldId="461"/>
            <ac:spMk id="2" creationId="{3EE08EBB-9387-48AB-931D-4C0DB5BFD155}"/>
          </ac:spMkLst>
        </pc:spChg>
        <pc:spChg chg="del">
          <ac:chgData name="Joshua Wiley" userId="97428514567d2575" providerId="LiveId" clId="{AA244C31-B49B-414D-86D0-BCB0D65A3051}" dt="2019-02-20T07:20:00.460" v="6137"/>
          <ac:spMkLst>
            <pc:docMk/>
            <pc:sldMk cId="661585499" sldId="461"/>
            <ac:spMk id="3" creationId="{7121A903-4DF8-4A46-9CB3-77F1631693E9}"/>
          </ac:spMkLst>
        </pc:spChg>
        <pc:spChg chg="del">
          <ac:chgData name="Joshua Wiley" userId="97428514567d2575" providerId="LiveId" clId="{AA244C31-B49B-414D-86D0-BCB0D65A3051}" dt="2019-02-20T07:20:00.460" v="6137"/>
          <ac:spMkLst>
            <pc:docMk/>
            <pc:sldMk cId="661585499" sldId="461"/>
            <ac:spMk id="4" creationId="{90B7CF14-6950-4964-B27C-6441D7AB9C56}"/>
          </ac:spMkLst>
        </pc:spChg>
        <pc:spChg chg="del">
          <ac:chgData name="Joshua Wiley" userId="97428514567d2575" providerId="LiveId" clId="{AA244C31-B49B-414D-86D0-BCB0D65A3051}" dt="2019-02-20T07:20:00.460" v="6137"/>
          <ac:spMkLst>
            <pc:docMk/>
            <pc:sldMk cId="661585499" sldId="461"/>
            <ac:spMk id="5" creationId="{C06EA035-4780-483C-9A30-EB26CB15463E}"/>
          </ac:spMkLst>
        </pc:spChg>
        <pc:spChg chg="del">
          <ac:chgData name="Joshua Wiley" userId="97428514567d2575" providerId="LiveId" clId="{AA244C31-B49B-414D-86D0-BCB0D65A3051}" dt="2019-02-20T07:20:00.460" v="6137"/>
          <ac:spMkLst>
            <pc:docMk/>
            <pc:sldMk cId="661585499" sldId="461"/>
            <ac:spMk id="6" creationId="{70728183-C474-422D-83F6-EBF58E385A0B}"/>
          </ac:spMkLst>
        </pc:spChg>
        <pc:spChg chg="del">
          <ac:chgData name="Joshua Wiley" userId="97428514567d2575" providerId="LiveId" clId="{AA244C31-B49B-414D-86D0-BCB0D65A3051}" dt="2019-02-20T07:20:00.460" v="6137"/>
          <ac:spMkLst>
            <pc:docMk/>
            <pc:sldMk cId="661585499" sldId="461"/>
            <ac:spMk id="7" creationId="{F9F58595-58F0-45F4-BE72-FF90DD9AB32C}"/>
          </ac:spMkLst>
        </pc:spChg>
        <pc:spChg chg="add mod">
          <ac:chgData name="Joshua Wiley" userId="97428514567d2575" providerId="LiveId" clId="{AA244C31-B49B-414D-86D0-BCB0D65A3051}" dt="2019-02-20T07:20:00.460" v="6137"/>
          <ac:spMkLst>
            <pc:docMk/>
            <pc:sldMk cId="661585499" sldId="461"/>
            <ac:spMk id="8" creationId="{56142BFC-7E81-4402-83EB-A4F4A3016256}"/>
          </ac:spMkLst>
        </pc:spChg>
        <pc:spChg chg="add mod">
          <ac:chgData name="Joshua Wiley" userId="97428514567d2575" providerId="LiveId" clId="{AA244C31-B49B-414D-86D0-BCB0D65A3051}" dt="2019-02-20T07:20:00.460" v="6137"/>
          <ac:spMkLst>
            <pc:docMk/>
            <pc:sldMk cId="661585499" sldId="461"/>
            <ac:spMk id="9" creationId="{5973E85D-FDD9-4A04-A3CA-DFC286A76CAC}"/>
          </ac:spMkLst>
        </pc:spChg>
        <pc:spChg chg="add mod">
          <ac:chgData name="Joshua Wiley" userId="97428514567d2575" providerId="LiveId" clId="{AA244C31-B49B-414D-86D0-BCB0D65A3051}" dt="2019-02-20T07:20:00.460" v="6137"/>
          <ac:spMkLst>
            <pc:docMk/>
            <pc:sldMk cId="661585499" sldId="461"/>
            <ac:spMk id="10" creationId="{7B0B0164-09C1-462C-9F42-3DCDB38CFA32}"/>
          </ac:spMkLst>
        </pc:spChg>
        <pc:spChg chg="add del mod">
          <ac:chgData name="Joshua Wiley" userId="97428514567d2575" providerId="LiveId" clId="{AA244C31-B49B-414D-86D0-BCB0D65A3051}" dt="2019-02-20T07:20:04.695" v="6139" actId="478"/>
          <ac:spMkLst>
            <pc:docMk/>
            <pc:sldMk cId="661585499" sldId="461"/>
            <ac:spMk id="11" creationId="{ED7C9EE4-A4FE-47B8-AF55-690973DD3C69}"/>
          </ac:spMkLst>
        </pc:spChg>
        <pc:picChg chg="add mod">
          <ac:chgData name="Joshua Wiley" userId="97428514567d2575" providerId="LiveId" clId="{AA244C31-B49B-414D-86D0-BCB0D65A3051}" dt="2019-02-20T07:20:12.256" v="6141" actId="14100"/>
          <ac:picMkLst>
            <pc:docMk/>
            <pc:sldMk cId="661585499" sldId="461"/>
            <ac:picMk id="12" creationId="{B077B6B7-8395-4380-8E5E-8ADBD476EB18}"/>
          </ac:picMkLst>
        </pc:picChg>
      </pc:sldChg>
      <pc:sldMasterChg chg="delSldLayout">
        <pc:chgData name="Joshua Wiley" userId="97428514567d2575" providerId="LiveId" clId="{AA244C31-B49B-414D-86D0-BCB0D65A3051}" dt="2019-02-19T23:24:13.481" v="11" actId="2696"/>
        <pc:sldMasterMkLst>
          <pc:docMk/>
          <pc:sldMasterMk cId="2303193973" sldId="2147483900"/>
        </pc:sldMasterMkLst>
        <pc:sldLayoutChg chg="del">
          <pc:chgData name="Joshua Wiley" userId="97428514567d2575" providerId="LiveId" clId="{AA244C31-B49B-414D-86D0-BCB0D65A3051}" dt="2019-02-19T23:24:07.070" v="8" actId="2696"/>
          <pc:sldLayoutMkLst>
            <pc:docMk/>
            <pc:sldMasterMk cId="2303193973" sldId="2147483900"/>
            <pc:sldLayoutMk cId="1503124131" sldId="2147483901"/>
          </pc:sldLayoutMkLst>
        </pc:sldLayoutChg>
        <pc:sldLayoutChg chg="del">
          <pc:chgData name="Joshua Wiley" userId="97428514567d2575" providerId="LiveId" clId="{AA244C31-B49B-414D-86D0-BCB0D65A3051}" dt="2019-02-19T23:24:13.481" v="11" actId="2696"/>
          <pc:sldLayoutMkLst>
            <pc:docMk/>
            <pc:sldMasterMk cId="2303193973" sldId="2147483900"/>
            <pc:sldLayoutMk cId="4107368513" sldId="2147483918"/>
          </pc:sldLayoutMkLst>
        </pc:sldLayoutChg>
        <pc:sldLayoutChg chg="del">
          <pc:chgData name="Joshua Wiley" userId="97428514567d2575" providerId="LiveId" clId="{AA244C31-B49B-414D-86D0-BCB0D65A3051}" dt="2019-02-19T23:16:53.103" v="3" actId="2696"/>
          <pc:sldLayoutMkLst>
            <pc:docMk/>
            <pc:sldMasterMk cId="2303193973" sldId="2147483900"/>
            <pc:sldLayoutMk cId="1831641912" sldId="2147483919"/>
          </pc:sldLayoutMkLst>
        </pc:sldLayoutChg>
        <pc:sldLayoutChg chg="del">
          <pc:chgData name="Joshua Wiley" userId="97428514567d2575" providerId="LiveId" clId="{AA244C31-B49B-414D-86D0-BCB0D65A3051}" dt="2019-02-19T23:16:50.347" v="2" actId="2696"/>
          <pc:sldLayoutMkLst>
            <pc:docMk/>
            <pc:sldMasterMk cId="2303193973" sldId="2147483900"/>
            <pc:sldLayoutMk cId="3764260728" sldId="2147483920"/>
          </pc:sldLayoutMkLst>
        </pc:sldLayoutChg>
        <pc:sldLayoutChg chg="del">
          <pc:chgData name="Joshua Wiley" userId="97428514567d2575" providerId="LiveId" clId="{AA244C31-B49B-414D-86D0-BCB0D65A3051}" dt="2019-02-19T23:24:09.014" v="9" actId="2696"/>
          <pc:sldLayoutMkLst>
            <pc:docMk/>
            <pc:sldMasterMk cId="2303193973" sldId="2147483900"/>
            <pc:sldLayoutMk cId="3360257645" sldId="2147483931"/>
          </pc:sldLayoutMkLst>
        </pc:sldLayoutChg>
        <pc:sldLayoutChg chg="del">
          <pc:chgData name="Joshua Wiley" userId="97428514567d2575" providerId="LiveId" clId="{AA244C31-B49B-414D-86D0-BCB0D65A3051}" dt="2019-02-19T23:24:12.054" v="10" actId="2696"/>
          <pc:sldLayoutMkLst>
            <pc:docMk/>
            <pc:sldMasterMk cId="2303193973" sldId="2147483900"/>
            <pc:sldLayoutMk cId="2193092108" sldId="214748393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9DACBD-CDD8-4565-B9F3-1C3CBF9F63D7}" type="datetimeFigureOut">
              <a:rPr lang="en-AU" smtClean="0"/>
              <a:t>20/02/2019</a:t>
            </a:fld>
            <a:endParaRPr lang="en-A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52ECBC-BEF5-4DD8-8CB9-946FE619C770}" type="slidenum">
              <a:rPr lang="en-AU" smtClean="0"/>
              <a:t>‹#›</a:t>
            </a:fld>
            <a:endParaRPr lang="en-AU"/>
          </a:p>
        </p:txBody>
      </p:sp>
    </p:spTree>
    <p:extLst>
      <p:ext uri="{BB962C8B-B14F-4D97-AF65-F5344CB8AC3E}">
        <p14:creationId xmlns:p14="http://schemas.microsoft.com/office/powerpoint/2010/main" val="2145765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11CB84-D0B3-C44D-BDDA-E6DD29AD4414}" type="datetimeFigureOut">
              <a:rPr lang="en-US" smtClean="0"/>
              <a:t>20-Feb-19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E0804-BAAB-D942-A332-52AA6138B38D}" type="slidenum">
              <a:rPr lang="en-US" smtClean="0"/>
              <a:t>‹#›</a:t>
            </a:fld>
            <a:endParaRPr lang="en-US"/>
          </a:p>
        </p:txBody>
      </p:sp>
    </p:spTree>
    <p:extLst>
      <p:ext uri="{BB962C8B-B14F-4D97-AF65-F5344CB8AC3E}">
        <p14:creationId xmlns:p14="http://schemas.microsoft.com/office/powerpoint/2010/main" val="12598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77E0804-BAAB-D942-A332-52AA6138B38D}" type="slidenum">
              <a:rPr lang="en-US" smtClean="0"/>
              <a:t>1</a:t>
            </a:fld>
            <a:endParaRPr lang="en-US"/>
          </a:p>
        </p:txBody>
      </p:sp>
    </p:spTree>
    <p:extLst>
      <p:ext uri="{BB962C8B-B14F-4D97-AF65-F5344CB8AC3E}">
        <p14:creationId xmlns:p14="http://schemas.microsoft.com/office/powerpoint/2010/main" val="2780047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77E0804-BAAB-D942-A332-52AA6138B38D}" type="slidenum">
              <a:rPr lang="en-US" smtClean="0"/>
              <a:t>4</a:t>
            </a:fld>
            <a:endParaRPr lang="en-US"/>
          </a:p>
        </p:txBody>
      </p:sp>
    </p:spTree>
    <p:extLst>
      <p:ext uri="{BB962C8B-B14F-4D97-AF65-F5344CB8AC3E}">
        <p14:creationId xmlns:p14="http://schemas.microsoft.com/office/powerpoint/2010/main" val="227076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77E0804-BAAB-D942-A332-52AA6138B38D}" type="slidenum">
              <a:rPr lang="en-US" smtClean="0"/>
              <a:t>8</a:t>
            </a:fld>
            <a:endParaRPr lang="en-US"/>
          </a:p>
        </p:txBody>
      </p:sp>
    </p:spTree>
    <p:extLst>
      <p:ext uri="{BB962C8B-B14F-4D97-AF65-F5344CB8AC3E}">
        <p14:creationId xmlns:p14="http://schemas.microsoft.com/office/powerpoint/2010/main" val="2481628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77E0804-BAAB-D942-A332-52AA6138B38D}" type="slidenum">
              <a:rPr lang="en-US" smtClean="0"/>
              <a:t>9</a:t>
            </a:fld>
            <a:endParaRPr lang="en-US"/>
          </a:p>
        </p:txBody>
      </p:sp>
    </p:spTree>
    <p:extLst>
      <p:ext uri="{BB962C8B-B14F-4D97-AF65-F5344CB8AC3E}">
        <p14:creationId xmlns:p14="http://schemas.microsoft.com/office/powerpoint/2010/main" val="29798634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image option 3">
    <p:spTree>
      <p:nvGrpSpPr>
        <p:cNvPr id="1" name=""/>
        <p:cNvGrpSpPr/>
        <p:nvPr/>
      </p:nvGrpSpPr>
      <p:grpSpPr>
        <a:xfrm>
          <a:off x="0" y="0"/>
          <a:ext cx="0" cy="0"/>
          <a:chOff x="0" y="0"/>
          <a:chExt cx="0" cy="0"/>
        </a:xfrm>
      </p:grpSpPr>
      <p:sp>
        <p:nvSpPr>
          <p:cNvPr id="18" name="Text Placeholder 17"/>
          <p:cNvSpPr>
            <a:spLocks noGrp="1"/>
          </p:cNvSpPr>
          <p:nvPr>
            <p:ph type="body" sz="quarter" idx="11" hasCustomPrompt="1"/>
          </p:nvPr>
        </p:nvSpPr>
        <p:spPr>
          <a:xfrm>
            <a:off x="379112" y="2765699"/>
            <a:ext cx="6012163" cy="678126"/>
          </a:xfrm>
          <a:prstGeom prst="rect">
            <a:avLst/>
          </a:prstGeom>
        </p:spPr>
        <p:txBody>
          <a:bodyPr/>
          <a:lstStyle>
            <a:lvl1pPr>
              <a:defRPr sz="2800">
                <a:solidFill>
                  <a:schemeClr val="tx1"/>
                </a:solidFill>
              </a:defRPr>
            </a:lvl1pPr>
          </a:lstStyle>
          <a:p>
            <a:r>
              <a:rPr lang="en-AU" dirty="0"/>
              <a:t>SUB HEADLINE / PRESENTER (28PT ARIAL NARROW, UPPER CASE)</a:t>
            </a:r>
            <a:endParaRPr lang="en-US" dirty="0"/>
          </a:p>
        </p:txBody>
      </p:sp>
      <p:sp>
        <p:nvSpPr>
          <p:cNvPr id="19" name="Text Placeholder 17"/>
          <p:cNvSpPr>
            <a:spLocks noGrp="1"/>
          </p:cNvSpPr>
          <p:nvPr>
            <p:ph type="body" sz="quarter" idx="12" hasCustomPrompt="1"/>
          </p:nvPr>
        </p:nvSpPr>
        <p:spPr>
          <a:xfrm>
            <a:off x="370485" y="4463086"/>
            <a:ext cx="5649316" cy="409725"/>
          </a:xfrm>
          <a:prstGeom prst="rect">
            <a:avLst/>
          </a:prstGeom>
        </p:spPr>
        <p:txBody>
          <a:bodyPr/>
          <a:lstStyle>
            <a:lvl1pPr>
              <a:defRPr sz="2000" baseline="0">
                <a:solidFill>
                  <a:schemeClr val="tx1"/>
                </a:solidFill>
              </a:defRPr>
            </a:lvl1pPr>
          </a:lstStyle>
          <a:p>
            <a:r>
              <a:rPr lang="en-AU" dirty="0"/>
              <a:t>DATE (20PT ARIAL NARROW, UPPER CASE)</a:t>
            </a:r>
            <a:br>
              <a:rPr lang="en-AU" dirty="0"/>
            </a:br>
            <a:endParaRPr lang="en-US" dirty="0"/>
          </a:p>
        </p:txBody>
      </p:sp>
      <p:sp>
        <p:nvSpPr>
          <p:cNvPr id="23" name="Text Placeholder 22"/>
          <p:cNvSpPr>
            <a:spLocks noGrp="1"/>
          </p:cNvSpPr>
          <p:nvPr>
            <p:ph type="body" sz="quarter" idx="13" hasCustomPrompt="1"/>
          </p:nvPr>
        </p:nvSpPr>
        <p:spPr>
          <a:xfrm>
            <a:off x="378808" y="1959605"/>
            <a:ext cx="6012467" cy="1180231"/>
          </a:xfrm>
          <a:prstGeom prst="rect">
            <a:avLst/>
          </a:prstGeom>
        </p:spPr>
        <p:txBody>
          <a:bodyPr/>
          <a:lstStyle>
            <a:lvl1pPr>
              <a:defRPr sz="4500" b="1" baseline="0">
                <a:solidFill>
                  <a:srgbClr val="006CAB"/>
                </a:solidFill>
              </a:defRPr>
            </a:lvl1pPr>
          </a:lstStyle>
          <a:p>
            <a:pPr lvl="0"/>
            <a:r>
              <a:rPr lang="en-US" dirty="0"/>
              <a:t>TITLE (UPPER CASE)</a:t>
            </a:r>
          </a:p>
        </p:txBody>
      </p:sp>
      <p:sp>
        <p:nvSpPr>
          <p:cNvPr id="25" name="Text Placeholder 17"/>
          <p:cNvSpPr>
            <a:spLocks noGrp="1"/>
          </p:cNvSpPr>
          <p:nvPr>
            <p:ph type="body" sz="quarter" idx="14" hasCustomPrompt="1"/>
          </p:nvPr>
        </p:nvSpPr>
        <p:spPr>
          <a:xfrm>
            <a:off x="370183" y="4872811"/>
            <a:ext cx="5649617" cy="409725"/>
          </a:xfrm>
          <a:prstGeom prst="rect">
            <a:avLst/>
          </a:prstGeom>
        </p:spPr>
        <p:txBody>
          <a:bodyPr/>
          <a:lstStyle>
            <a:lvl1pPr>
              <a:defRPr sz="2000" baseline="0">
                <a:solidFill>
                  <a:schemeClr val="tx1"/>
                </a:solidFill>
              </a:defRPr>
            </a:lvl1pPr>
          </a:lstStyle>
          <a:p>
            <a:r>
              <a:rPr lang="en-AU" dirty="0"/>
              <a:t>LOCATION/ EXTRA LINE (20PT ARIAL NARROW, UPPER CASE)</a:t>
            </a:r>
            <a:br>
              <a:rPr lang="en-AU" dirty="0"/>
            </a:b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1668" y="440724"/>
            <a:ext cx="2270107" cy="660521"/>
          </a:xfrm>
          <a:prstGeom prst="rect">
            <a:avLst/>
          </a:prstGeom>
        </p:spPr>
      </p:pic>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r="64112" b="6466"/>
          <a:stretch/>
        </p:blipFill>
        <p:spPr>
          <a:xfrm>
            <a:off x="8618530" y="0"/>
            <a:ext cx="3014139" cy="6858000"/>
          </a:xfrm>
          <a:prstGeom prst="rect">
            <a:avLst/>
          </a:prstGeom>
        </p:spPr>
      </p:pic>
    </p:spTree>
    <p:extLst>
      <p:ext uri="{BB962C8B-B14F-4D97-AF65-F5344CB8AC3E}">
        <p14:creationId xmlns:p14="http://schemas.microsoft.com/office/powerpoint/2010/main" val="283457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image option 4">
    <p:spTree>
      <p:nvGrpSpPr>
        <p:cNvPr id="1" name=""/>
        <p:cNvGrpSpPr/>
        <p:nvPr/>
      </p:nvGrpSpPr>
      <p:grpSpPr>
        <a:xfrm>
          <a:off x="0" y="0"/>
          <a:ext cx="0" cy="0"/>
          <a:chOff x="0" y="0"/>
          <a:chExt cx="0" cy="0"/>
        </a:xfrm>
      </p:grpSpPr>
      <p:sp>
        <p:nvSpPr>
          <p:cNvPr id="18" name="Text Placeholder 17"/>
          <p:cNvSpPr>
            <a:spLocks noGrp="1"/>
          </p:cNvSpPr>
          <p:nvPr>
            <p:ph type="body" sz="quarter" idx="11" hasCustomPrompt="1"/>
          </p:nvPr>
        </p:nvSpPr>
        <p:spPr>
          <a:xfrm>
            <a:off x="379112" y="2765699"/>
            <a:ext cx="6012163" cy="678126"/>
          </a:xfrm>
          <a:prstGeom prst="rect">
            <a:avLst/>
          </a:prstGeom>
        </p:spPr>
        <p:txBody>
          <a:bodyPr/>
          <a:lstStyle>
            <a:lvl1pPr>
              <a:defRPr sz="2800">
                <a:solidFill>
                  <a:schemeClr val="tx1"/>
                </a:solidFill>
              </a:defRPr>
            </a:lvl1pPr>
          </a:lstStyle>
          <a:p>
            <a:r>
              <a:rPr lang="en-AU" dirty="0"/>
              <a:t>SUB HEADLINE / PRESENTER (28PT ARIAL NARROW, UPPER CASE)</a:t>
            </a:r>
            <a:endParaRPr lang="en-US" dirty="0"/>
          </a:p>
        </p:txBody>
      </p:sp>
      <p:sp>
        <p:nvSpPr>
          <p:cNvPr id="19" name="Text Placeholder 17"/>
          <p:cNvSpPr>
            <a:spLocks noGrp="1"/>
          </p:cNvSpPr>
          <p:nvPr>
            <p:ph type="body" sz="quarter" idx="12" hasCustomPrompt="1"/>
          </p:nvPr>
        </p:nvSpPr>
        <p:spPr>
          <a:xfrm>
            <a:off x="370485" y="4463086"/>
            <a:ext cx="5649316" cy="409725"/>
          </a:xfrm>
          <a:prstGeom prst="rect">
            <a:avLst/>
          </a:prstGeom>
        </p:spPr>
        <p:txBody>
          <a:bodyPr/>
          <a:lstStyle>
            <a:lvl1pPr>
              <a:defRPr sz="2000" baseline="0">
                <a:solidFill>
                  <a:schemeClr val="tx1"/>
                </a:solidFill>
              </a:defRPr>
            </a:lvl1pPr>
          </a:lstStyle>
          <a:p>
            <a:r>
              <a:rPr lang="en-AU" dirty="0"/>
              <a:t>DATE (20PT ARIAL NARROW, UPPER CASE)</a:t>
            </a:r>
            <a:br>
              <a:rPr lang="en-AU" dirty="0"/>
            </a:br>
            <a:endParaRPr lang="en-US" dirty="0"/>
          </a:p>
        </p:txBody>
      </p:sp>
      <p:sp>
        <p:nvSpPr>
          <p:cNvPr id="23" name="Text Placeholder 22"/>
          <p:cNvSpPr>
            <a:spLocks noGrp="1"/>
          </p:cNvSpPr>
          <p:nvPr>
            <p:ph type="body" sz="quarter" idx="13" hasCustomPrompt="1"/>
          </p:nvPr>
        </p:nvSpPr>
        <p:spPr>
          <a:xfrm>
            <a:off x="378808" y="1959605"/>
            <a:ext cx="6012467" cy="1180231"/>
          </a:xfrm>
          <a:prstGeom prst="rect">
            <a:avLst/>
          </a:prstGeom>
        </p:spPr>
        <p:txBody>
          <a:bodyPr/>
          <a:lstStyle>
            <a:lvl1pPr>
              <a:defRPr sz="4500" b="1" baseline="0">
                <a:solidFill>
                  <a:srgbClr val="006CAB"/>
                </a:solidFill>
              </a:defRPr>
            </a:lvl1pPr>
          </a:lstStyle>
          <a:p>
            <a:pPr lvl="0"/>
            <a:r>
              <a:rPr lang="en-US" dirty="0"/>
              <a:t>TITLE (UPPER CASE)</a:t>
            </a:r>
          </a:p>
        </p:txBody>
      </p:sp>
      <p:sp>
        <p:nvSpPr>
          <p:cNvPr id="25" name="Text Placeholder 17"/>
          <p:cNvSpPr>
            <a:spLocks noGrp="1"/>
          </p:cNvSpPr>
          <p:nvPr>
            <p:ph type="body" sz="quarter" idx="14" hasCustomPrompt="1"/>
          </p:nvPr>
        </p:nvSpPr>
        <p:spPr>
          <a:xfrm>
            <a:off x="370183" y="4872811"/>
            <a:ext cx="5649617" cy="409725"/>
          </a:xfrm>
          <a:prstGeom prst="rect">
            <a:avLst/>
          </a:prstGeom>
        </p:spPr>
        <p:txBody>
          <a:bodyPr/>
          <a:lstStyle>
            <a:lvl1pPr>
              <a:defRPr sz="2000" baseline="0">
                <a:solidFill>
                  <a:schemeClr val="tx1"/>
                </a:solidFill>
              </a:defRPr>
            </a:lvl1pPr>
          </a:lstStyle>
          <a:p>
            <a:r>
              <a:rPr lang="en-AU" dirty="0"/>
              <a:t>LOCATION/ EXTRA LINE (20PT ARIAL NARROW, UPPER CASE)</a:t>
            </a:r>
            <a:br>
              <a:rPr lang="en-AU" dirty="0"/>
            </a:b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1668" y="440724"/>
            <a:ext cx="2270107" cy="660521"/>
          </a:xfrm>
          <a:prstGeom prst="rect">
            <a:avLst/>
          </a:prstGeom>
        </p:spPr>
      </p:pic>
      <p:sp>
        <p:nvSpPr>
          <p:cNvPr id="9" name="Freeform 8"/>
          <p:cNvSpPr/>
          <p:nvPr userDrawn="1"/>
        </p:nvSpPr>
        <p:spPr>
          <a:xfrm>
            <a:off x="8652398" y="2502"/>
            <a:ext cx="2926807" cy="6882646"/>
          </a:xfrm>
          <a:custGeom>
            <a:avLst/>
            <a:gdLst>
              <a:gd name="connsiteX0" fmla="*/ 0 w 2971800"/>
              <a:gd name="connsiteY0" fmla="*/ 6531 h 6982097"/>
              <a:gd name="connsiteX1" fmla="*/ 0 w 2971800"/>
              <a:gd name="connsiteY1" fmla="*/ 6982097 h 6982097"/>
              <a:gd name="connsiteX2" fmla="*/ 796834 w 2971800"/>
              <a:gd name="connsiteY2" fmla="*/ 6982097 h 6982097"/>
              <a:gd name="connsiteX3" fmla="*/ 796834 w 2971800"/>
              <a:gd name="connsiteY3" fmla="*/ 3997234 h 6982097"/>
              <a:gd name="connsiteX4" fmla="*/ 1051560 w 2971800"/>
              <a:gd name="connsiteY4" fmla="*/ 6969034 h 6982097"/>
              <a:gd name="connsiteX5" fmla="*/ 1939834 w 2971800"/>
              <a:gd name="connsiteY5" fmla="*/ 6969034 h 6982097"/>
              <a:gd name="connsiteX6" fmla="*/ 2168434 w 2971800"/>
              <a:gd name="connsiteY6" fmla="*/ 4023360 h 6982097"/>
              <a:gd name="connsiteX7" fmla="*/ 2168434 w 2971800"/>
              <a:gd name="connsiteY7" fmla="*/ 6949440 h 6982097"/>
              <a:gd name="connsiteX8" fmla="*/ 2971800 w 2971800"/>
              <a:gd name="connsiteY8" fmla="*/ 6916782 h 6982097"/>
              <a:gd name="connsiteX9" fmla="*/ 2971800 w 2971800"/>
              <a:gd name="connsiteY9" fmla="*/ 0 h 6982097"/>
              <a:gd name="connsiteX10" fmla="*/ 1691640 w 2971800"/>
              <a:gd name="connsiteY10" fmla="*/ 0 h 6982097"/>
              <a:gd name="connsiteX11" fmla="*/ 1489166 w 2971800"/>
              <a:gd name="connsiteY11" fmla="*/ 2331720 h 6982097"/>
              <a:gd name="connsiteX12" fmla="*/ 1293223 w 2971800"/>
              <a:gd name="connsiteY12" fmla="*/ 6531 h 6982097"/>
              <a:gd name="connsiteX13" fmla="*/ 0 w 2971800"/>
              <a:gd name="connsiteY13" fmla="*/ 6531 h 6982097"/>
              <a:gd name="connsiteX0" fmla="*/ 0 w 2971800"/>
              <a:gd name="connsiteY0" fmla="*/ 6531 h 6982097"/>
              <a:gd name="connsiteX1" fmla="*/ 0 w 2971800"/>
              <a:gd name="connsiteY1" fmla="*/ 6982097 h 6982097"/>
              <a:gd name="connsiteX2" fmla="*/ 796834 w 2971800"/>
              <a:gd name="connsiteY2" fmla="*/ 6982097 h 6982097"/>
              <a:gd name="connsiteX3" fmla="*/ 796834 w 2971800"/>
              <a:gd name="connsiteY3" fmla="*/ 3997234 h 6982097"/>
              <a:gd name="connsiteX4" fmla="*/ 1051560 w 2971800"/>
              <a:gd name="connsiteY4" fmla="*/ 6969034 h 6982097"/>
              <a:gd name="connsiteX5" fmla="*/ 1939834 w 2971800"/>
              <a:gd name="connsiteY5" fmla="*/ 6969034 h 6982097"/>
              <a:gd name="connsiteX6" fmla="*/ 2168434 w 2971800"/>
              <a:gd name="connsiteY6" fmla="*/ 4023360 h 6982097"/>
              <a:gd name="connsiteX7" fmla="*/ 2168434 w 2971800"/>
              <a:gd name="connsiteY7" fmla="*/ 6949440 h 6982097"/>
              <a:gd name="connsiteX8" fmla="*/ 2961790 w 2971800"/>
              <a:gd name="connsiteY8" fmla="*/ 6976844 h 6982097"/>
              <a:gd name="connsiteX9" fmla="*/ 2971800 w 2971800"/>
              <a:gd name="connsiteY9" fmla="*/ 0 h 6982097"/>
              <a:gd name="connsiteX10" fmla="*/ 1691640 w 2971800"/>
              <a:gd name="connsiteY10" fmla="*/ 0 h 6982097"/>
              <a:gd name="connsiteX11" fmla="*/ 1489166 w 2971800"/>
              <a:gd name="connsiteY11" fmla="*/ 2331720 h 6982097"/>
              <a:gd name="connsiteX12" fmla="*/ 1293223 w 2971800"/>
              <a:gd name="connsiteY12" fmla="*/ 6531 h 6982097"/>
              <a:gd name="connsiteX13" fmla="*/ 0 w 2971800"/>
              <a:gd name="connsiteY13" fmla="*/ 6531 h 6982097"/>
              <a:gd name="connsiteX0" fmla="*/ 0 w 2971800"/>
              <a:gd name="connsiteY0" fmla="*/ 6531 h 6986383"/>
              <a:gd name="connsiteX1" fmla="*/ 0 w 2971800"/>
              <a:gd name="connsiteY1" fmla="*/ 6982097 h 6986383"/>
              <a:gd name="connsiteX2" fmla="*/ 796834 w 2971800"/>
              <a:gd name="connsiteY2" fmla="*/ 6982097 h 6986383"/>
              <a:gd name="connsiteX3" fmla="*/ 796834 w 2971800"/>
              <a:gd name="connsiteY3" fmla="*/ 3997234 h 6986383"/>
              <a:gd name="connsiteX4" fmla="*/ 1051560 w 2971800"/>
              <a:gd name="connsiteY4" fmla="*/ 6969034 h 6986383"/>
              <a:gd name="connsiteX5" fmla="*/ 1939834 w 2971800"/>
              <a:gd name="connsiteY5" fmla="*/ 6969034 h 6986383"/>
              <a:gd name="connsiteX6" fmla="*/ 2168434 w 2971800"/>
              <a:gd name="connsiteY6" fmla="*/ 4023360 h 6986383"/>
              <a:gd name="connsiteX7" fmla="*/ 2175823 w 2971800"/>
              <a:gd name="connsiteY7" fmla="*/ 6986383 h 6986383"/>
              <a:gd name="connsiteX8" fmla="*/ 2961790 w 2971800"/>
              <a:gd name="connsiteY8" fmla="*/ 6976844 h 6986383"/>
              <a:gd name="connsiteX9" fmla="*/ 2971800 w 2971800"/>
              <a:gd name="connsiteY9" fmla="*/ 0 h 6986383"/>
              <a:gd name="connsiteX10" fmla="*/ 1691640 w 2971800"/>
              <a:gd name="connsiteY10" fmla="*/ 0 h 6986383"/>
              <a:gd name="connsiteX11" fmla="*/ 1489166 w 2971800"/>
              <a:gd name="connsiteY11" fmla="*/ 2331720 h 6986383"/>
              <a:gd name="connsiteX12" fmla="*/ 1293223 w 2971800"/>
              <a:gd name="connsiteY12" fmla="*/ 6531 h 6986383"/>
              <a:gd name="connsiteX13" fmla="*/ 0 w 2971800"/>
              <a:gd name="connsiteY13" fmla="*/ 6531 h 6986383"/>
              <a:gd name="connsiteX0" fmla="*/ 0 w 2971800"/>
              <a:gd name="connsiteY0" fmla="*/ 6531 h 6999737"/>
              <a:gd name="connsiteX1" fmla="*/ 0 w 2971800"/>
              <a:gd name="connsiteY1" fmla="*/ 6982097 h 6999737"/>
              <a:gd name="connsiteX2" fmla="*/ 796834 w 2971800"/>
              <a:gd name="connsiteY2" fmla="*/ 6982097 h 6999737"/>
              <a:gd name="connsiteX3" fmla="*/ 796834 w 2971800"/>
              <a:gd name="connsiteY3" fmla="*/ 3997234 h 6999737"/>
              <a:gd name="connsiteX4" fmla="*/ 1051560 w 2971800"/>
              <a:gd name="connsiteY4" fmla="*/ 6969034 h 6999737"/>
              <a:gd name="connsiteX5" fmla="*/ 1939834 w 2971800"/>
              <a:gd name="connsiteY5" fmla="*/ 6969034 h 6999737"/>
              <a:gd name="connsiteX6" fmla="*/ 2168434 w 2971800"/>
              <a:gd name="connsiteY6" fmla="*/ 4023360 h 6999737"/>
              <a:gd name="connsiteX7" fmla="*/ 2175823 w 2971800"/>
              <a:gd name="connsiteY7" fmla="*/ 6986383 h 6999737"/>
              <a:gd name="connsiteX8" fmla="*/ 2961790 w 2971800"/>
              <a:gd name="connsiteY8" fmla="*/ 6999737 h 6999737"/>
              <a:gd name="connsiteX9" fmla="*/ 2971800 w 2971800"/>
              <a:gd name="connsiteY9" fmla="*/ 0 h 6999737"/>
              <a:gd name="connsiteX10" fmla="*/ 1691640 w 2971800"/>
              <a:gd name="connsiteY10" fmla="*/ 0 h 6999737"/>
              <a:gd name="connsiteX11" fmla="*/ 1489166 w 2971800"/>
              <a:gd name="connsiteY11" fmla="*/ 2331720 h 6999737"/>
              <a:gd name="connsiteX12" fmla="*/ 1293223 w 2971800"/>
              <a:gd name="connsiteY12" fmla="*/ 6531 h 6999737"/>
              <a:gd name="connsiteX13" fmla="*/ 0 w 2971800"/>
              <a:gd name="connsiteY13" fmla="*/ 6531 h 6999737"/>
              <a:gd name="connsiteX0" fmla="*/ 0 w 2971800"/>
              <a:gd name="connsiteY0" fmla="*/ 6531 h 6999737"/>
              <a:gd name="connsiteX1" fmla="*/ 0 w 2971800"/>
              <a:gd name="connsiteY1" fmla="*/ 6982097 h 6999737"/>
              <a:gd name="connsiteX2" fmla="*/ 796834 w 2971800"/>
              <a:gd name="connsiteY2" fmla="*/ 6982097 h 6999737"/>
              <a:gd name="connsiteX3" fmla="*/ 796834 w 2971800"/>
              <a:gd name="connsiteY3" fmla="*/ 3997234 h 6999737"/>
              <a:gd name="connsiteX4" fmla="*/ 1051560 w 2971800"/>
              <a:gd name="connsiteY4" fmla="*/ 6969034 h 6999737"/>
              <a:gd name="connsiteX5" fmla="*/ 1939834 w 2971800"/>
              <a:gd name="connsiteY5" fmla="*/ 6969034 h 6999737"/>
              <a:gd name="connsiteX6" fmla="*/ 2168434 w 2971800"/>
              <a:gd name="connsiteY6" fmla="*/ 4023360 h 6999737"/>
              <a:gd name="connsiteX7" fmla="*/ 2175823 w 2971800"/>
              <a:gd name="connsiteY7" fmla="*/ 6986383 h 6999737"/>
              <a:gd name="connsiteX8" fmla="*/ 2961790 w 2971800"/>
              <a:gd name="connsiteY8" fmla="*/ 6999737 h 6999737"/>
              <a:gd name="connsiteX9" fmla="*/ 2971800 w 2971800"/>
              <a:gd name="connsiteY9" fmla="*/ 0 h 6999737"/>
              <a:gd name="connsiteX10" fmla="*/ 1691640 w 2971800"/>
              <a:gd name="connsiteY10" fmla="*/ 0 h 6999737"/>
              <a:gd name="connsiteX11" fmla="*/ 1489166 w 2971800"/>
              <a:gd name="connsiteY11" fmla="*/ 2331720 h 6999737"/>
              <a:gd name="connsiteX12" fmla="*/ 1293223 w 2971800"/>
              <a:gd name="connsiteY12" fmla="*/ 6531 h 6999737"/>
              <a:gd name="connsiteX13" fmla="*/ 0 w 2971800"/>
              <a:gd name="connsiteY13" fmla="*/ 6531 h 6999737"/>
              <a:gd name="connsiteX0" fmla="*/ 0 w 2971800"/>
              <a:gd name="connsiteY0" fmla="*/ 6531 h 7001646"/>
              <a:gd name="connsiteX1" fmla="*/ 0 w 2971800"/>
              <a:gd name="connsiteY1" fmla="*/ 6982097 h 7001646"/>
              <a:gd name="connsiteX2" fmla="*/ 796834 w 2971800"/>
              <a:gd name="connsiteY2" fmla="*/ 6982097 h 7001646"/>
              <a:gd name="connsiteX3" fmla="*/ 796834 w 2971800"/>
              <a:gd name="connsiteY3" fmla="*/ 3997234 h 7001646"/>
              <a:gd name="connsiteX4" fmla="*/ 1051560 w 2971800"/>
              <a:gd name="connsiteY4" fmla="*/ 6969034 h 7001646"/>
              <a:gd name="connsiteX5" fmla="*/ 1939834 w 2971800"/>
              <a:gd name="connsiteY5" fmla="*/ 6969034 h 7001646"/>
              <a:gd name="connsiteX6" fmla="*/ 2168434 w 2971800"/>
              <a:gd name="connsiteY6" fmla="*/ 4023360 h 7001646"/>
              <a:gd name="connsiteX7" fmla="*/ 2175824 w 2971800"/>
              <a:gd name="connsiteY7" fmla="*/ 7001646 h 7001646"/>
              <a:gd name="connsiteX8" fmla="*/ 2961790 w 2971800"/>
              <a:gd name="connsiteY8" fmla="*/ 6999737 h 7001646"/>
              <a:gd name="connsiteX9" fmla="*/ 2971800 w 2971800"/>
              <a:gd name="connsiteY9" fmla="*/ 0 h 7001646"/>
              <a:gd name="connsiteX10" fmla="*/ 1691640 w 2971800"/>
              <a:gd name="connsiteY10" fmla="*/ 0 h 7001646"/>
              <a:gd name="connsiteX11" fmla="*/ 1489166 w 2971800"/>
              <a:gd name="connsiteY11" fmla="*/ 2331720 h 7001646"/>
              <a:gd name="connsiteX12" fmla="*/ 1293223 w 2971800"/>
              <a:gd name="connsiteY12" fmla="*/ 6531 h 7001646"/>
              <a:gd name="connsiteX13" fmla="*/ 0 w 2971800"/>
              <a:gd name="connsiteY13" fmla="*/ 6531 h 7001646"/>
              <a:gd name="connsiteX0" fmla="*/ 0 w 2971800"/>
              <a:gd name="connsiteY0" fmla="*/ 6531 h 7007189"/>
              <a:gd name="connsiteX1" fmla="*/ 0 w 2971800"/>
              <a:gd name="connsiteY1" fmla="*/ 6982097 h 7007189"/>
              <a:gd name="connsiteX2" fmla="*/ 796834 w 2971800"/>
              <a:gd name="connsiteY2" fmla="*/ 6982097 h 7007189"/>
              <a:gd name="connsiteX3" fmla="*/ 796834 w 2971800"/>
              <a:gd name="connsiteY3" fmla="*/ 3997234 h 7007189"/>
              <a:gd name="connsiteX4" fmla="*/ 1051560 w 2971800"/>
              <a:gd name="connsiteY4" fmla="*/ 6969034 h 7007189"/>
              <a:gd name="connsiteX5" fmla="*/ 1939834 w 2971800"/>
              <a:gd name="connsiteY5" fmla="*/ 7007189 h 7007189"/>
              <a:gd name="connsiteX6" fmla="*/ 2168434 w 2971800"/>
              <a:gd name="connsiteY6" fmla="*/ 4023360 h 7007189"/>
              <a:gd name="connsiteX7" fmla="*/ 2175824 w 2971800"/>
              <a:gd name="connsiteY7" fmla="*/ 7001646 h 7007189"/>
              <a:gd name="connsiteX8" fmla="*/ 2961790 w 2971800"/>
              <a:gd name="connsiteY8" fmla="*/ 6999737 h 7007189"/>
              <a:gd name="connsiteX9" fmla="*/ 2971800 w 2971800"/>
              <a:gd name="connsiteY9" fmla="*/ 0 h 7007189"/>
              <a:gd name="connsiteX10" fmla="*/ 1691640 w 2971800"/>
              <a:gd name="connsiteY10" fmla="*/ 0 h 7007189"/>
              <a:gd name="connsiteX11" fmla="*/ 1489166 w 2971800"/>
              <a:gd name="connsiteY11" fmla="*/ 2331720 h 7007189"/>
              <a:gd name="connsiteX12" fmla="*/ 1293223 w 2971800"/>
              <a:gd name="connsiteY12" fmla="*/ 6531 h 7007189"/>
              <a:gd name="connsiteX13" fmla="*/ 0 w 2971800"/>
              <a:gd name="connsiteY13" fmla="*/ 6531 h 7007189"/>
              <a:gd name="connsiteX0" fmla="*/ 0 w 2971800"/>
              <a:gd name="connsiteY0" fmla="*/ 6531 h 7007189"/>
              <a:gd name="connsiteX1" fmla="*/ 0 w 2971800"/>
              <a:gd name="connsiteY1" fmla="*/ 6982097 h 7007189"/>
              <a:gd name="connsiteX2" fmla="*/ 796834 w 2971800"/>
              <a:gd name="connsiteY2" fmla="*/ 6982097 h 7007189"/>
              <a:gd name="connsiteX3" fmla="*/ 796834 w 2971800"/>
              <a:gd name="connsiteY3" fmla="*/ 3997234 h 7007189"/>
              <a:gd name="connsiteX4" fmla="*/ 1059191 w 2971800"/>
              <a:gd name="connsiteY4" fmla="*/ 6991927 h 7007189"/>
              <a:gd name="connsiteX5" fmla="*/ 1939834 w 2971800"/>
              <a:gd name="connsiteY5" fmla="*/ 7007189 h 7007189"/>
              <a:gd name="connsiteX6" fmla="*/ 2168434 w 2971800"/>
              <a:gd name="connsiteY6" fmla="*/ 4023360 h 7007189"/>
              <a:gd name="connsiteX7" fmla="*/ 2175824 w 2971800"/>
              <a:gd name="connsiteY7" fmla="*/ 7001646 h 7007189"/>
              <a:gd name="connsiteX8" fmla="*/ 2961790 w 2971800"/>
              <a:gd name="connsiteY8" fmla="*/ 6999737 h 7007189"/>
              <a:gd name="connsiteX9" fmla="*/ 2971800 w 2971800"/>
              <a:gd name="connsiteY9" fmla="*/ 0 h 7007189"/>
              <a:gd name="connsiteX10" fmla="*/ 1691640 w 2971800"/>
              <a:gd name="connsiteY10" fmla="*/ 0 h 7007189"/>
              <a:gd name="connsiteX11" fmla="*/ 1489166 w 2971800"/>
              <a:gd name="connsiteY11" fmla="*/ 2331720 h 7007189"/>
              <a:gd name="connsiteX12" fmla="*/ 1293223 w 2971800"/>
              <a:gd name="connsiteY12" fmla="*/ 6531 h 7007189"/>
              <a:gd name="connsiteX13" fmla="*/ 0 w 2971800"/>
              <a:gd name="connsiteY13" fmla="*/ 6531 h 7007189"/>
              <a:gd name="connsiteX0" fmla="*/ 0 w 2971800"/>
              <a:gd name="connsiteY0" fmla="*/ 6531 h 7007189"/>
              <a:gd name="connsiteX1" fmla="*/ 0 w 2971800"/>
              <a:gd name="connsiteY1" fmla="*/ 6982097 h 7007189"/>
              <a:gd name="connsiteX2" fmla="*/ 796834 w 2971800"/>
              <a:gd name="connsiteY2" fmla="*/ 7004990 h 7007189"/>
              <a:gd name="connsiteX3" fmla="*/ 796834 w 2971800"/>
              <a:gd name="connsiteY3" fmla="*/ 3997234 h 7007189"/>
              <a:gd name="connsiteX4" fmla="*/ 1059191 w 2971800"/>
              <a:gd name="connsiteY4" fmla="*/ 6991927 h 7007189"/>
              <a:gd name="connsiteX5" fmla="*/ 1939834 w 2971800"/>
              <a:gd name="connsiteY5" fmla="*/ 7007189 h 7007189"/>
              <a:gd name="connsiteX6" fmla="*/ 2168434 w 2971800"/>
              <a:gd name="connsiteY6" fmla="*/ 4023360 h 7007189"/>
              <a:gd name="connsiteX7" fmla="*/ 2175824 w 2971800"/>
              <a:gd name="connsiteY7" fmla="*/ 7001646 h 7007189"/>
              <a:gd name="connsiteX8" fmla="*/ 2961790 w 2971800"/>
              <a:gd name="connsiteY8" fmla="*/ 6999737 h 7007189"/>
              <a:gd name="connsiteX9" fmla="*/ 2971800 w 2971800"/>
              <a:gd name="connsiteY9" fmla="*/ 0 h 7007189"/>
              <a:gd name="connsiteX10" fmla="*/ 1691640 w 2971800"/>
              <a:gd name="connsiteY10" fmla="*/ 0 h 7007189"/>
              <a:gd name="connsiteX11" fmla="*/ 1489166 w 2971800"/>
              <a:gd name="connsiteY11" fmla="*/ 2331720 h 7007189"/>
              <a:gd name="connsiteX12" fmla="*/ 1293223 w 2971800"/>
              <a:gd name="connsiteY12" fmla="*/ 6531 h 7007189"/>
              <a:gd name="connsiteX13" fmla="*/ 0 w 2971800"/>
              <a:gd name="connsiteY13" fmla="*/ 6531 h 7007189"/>
              <a:gd name="connsiteX0" fmla="*/ 0 w 2971800"/>
              <a:gd name="connsiteY0" fmla="*/ 6531 h 7007189"/>
              <a:gd name="connsiteX1" fmla="*/ 7631 w 2971800"/>
              <a:gd name="connsiteY1" fmla="*/ 6989729 h 7007189"/>
              <a:gd name="connsiteX2" fmla="*/ 796834 w 2971800"/>
              <a:gd name="connsiteY2" fmla="*/ 7004990 h 7007189"/>
              <a:gd name="connsiteX3" fmla="*/ 796834 w 2971800"/>
              <a:gd name="connsiteY3" fmla="*/ 3997234 h 7007189"/>
              <a:gd name="connsiteX4" fmla="*/ 1059191 w 2971800"/>
              <a:gd name="connsiteY4" fmla="*/ 6991927 h 7007189"/>
              <a:gd name="connsiteX5" fmla="*/ 1939834 w 2971800"/>
              <a:gd name="connsiteY5" fmla="*/ 7007189 h 7007189"/>
              <a:gd name="connsiteX6" fmla="*/ 2168434 w 2971800"/>
              <a:gd name="connsiteY6" fmla="*/ 4023360 h 7007189"/>
              <a:gd name="connsiteX7" fmla="*/ 2175824 w 2971800"/>
              <a:gd name="connsiteY7" fmla="*/ 7001646 h 7007189"/>
              <a:gd name="connsiteX8" fmla="*/ 2961790 w 2971800"/>
              <a:gd name="connsiteY8" fmla="*/ 6999737 h 7007189"/>
              <a:gd name="connsiteX9" fmla="*/ 2971800 w 2971800"/>
              <a:gd name="connsiteY9" fmla="*/ 0 h 7007189"/>
              <a:gd name="connsiteX10" fmla="*/ 1691640 w 2971800"/>
              <a:gd name="connsiteY10" fmla="*/ 0 h 7007189"/>
              <a:gd name="connsiteX11" fmla="*/ 1489166 w 2971800"/>
              <a:gd name="connsiteY11" fmla="*/ 2331720 h 7007189"/>
              <a:gd name="connsiteX12" fmla="*/ 1293223 w 2971800"/>
              <a:gd name="connsiteY12" fmla="*/ 6531 h 7007189"/>
              <a:gd name="connsiteX13" fmla="*/ 0 w 2971800"/>
              <a:gd name="connsiteY13" fmla="*/ 6531 h 7007189"/>
              <a:gd name="connsiteX0" fmla="*/ 7969 w 2979769"/>
              <a:gd name="connsiteY0" fmla="*/ 6531 h 7007189"/>
              <a:gd name="connsiteX1" fmla="*/ 338 w 2979769"/>
              <a:gd name="connsiteY1" fmla="*/ 6997361 h 7007189"/>
              <a:gd name="connsiteX2" fmla="*/ 804803 w 2979769"/>
              <a:gd name="connsiteY2" fmla="*/ 7004990 h 7007189"/>
              <a:gd name="connsiteX3" fmla="*/ 804803 w 2979769"/>
              <a:gd name="connsiteY3" fmla="*/ 3997234 h 7007189"/>
              <a:gd name="connsiteX4" fmla="*/ 1067160 w 2979769"/>
              <a:gd name="connsiteY4" fmla="*/ 6991927 h 7007189"/>
              <a:gd name="connsiteX5" fmla="*/ 1947803 w 2979769"/>
              <a:gd name="connsiteY5" fmla="*/ 7007189 h 7007189"/>
              <a:gd name="connsiteX6" fmla="*/ 2176403 w 2979769"/>
              <a:gd name="connsiteY6" fmla="*/ 4023360 h 7007189"/>
              <a:gd name="connsiteX7" fmla="*/ 2183793 w 2979769"/>
              <a:gd name="connsiteY7" fmla="*/ 7001646 h 7007189"/>
              <a:gd name="connsiteX8" fmla="*/ 2969759 w 2979769"/>
              <a:gd name="connsiteY8" fmla="*/ 6999737 h 7007189"/>
              <a:gd name="connsiteX9" fmla="*/ 2979769 w 2979769"/>
              <a:gd name="connsiteY9" fmla="*/ 0 h 7007189"/>
              <a:gd name="connsiteX10" fmla="*/ 1699609 w 2979769"/>
              <a:gd name="connsiteY10" fmla="*/ 0 h 7007189"/>
              <a:gd name="connsiteX11" fmla="*/ 1497135 w 2979769"/>
              <a:gd name="connsiteY11" fmla="*/ 2331720 h 7007189"/>
              <a:gd name="connsiteX12" fmla="*/ 1301192 w 2979769"/>
              <a:gd name="connsiteY12" fmla="*/ 6531 h 7007189"/>
              <a:gd name="connsiteX13" fmla="*/ 7969 w 2979769"/>
              <a:gd name="connsiteY13" fmla="*/ 6531 h 7007189"/>
              <a:gd name="connsiteX0" fmla="*/ 7969 w 2979769"/>
              <a:gd name="connsiteY0" fmla="*/ 6531 h 7007189"/>
              <a:gd name="connsiteX1" fmla="*/ 338 w 2979769"/>
              <a:gd name="connsiteY1" fmla="*/ 6997361 h 7007189"/>
              <a:gd name="connsiteX2" fmla="*/ 804803 w 2979769"/>
              <a:gd name="connsiteY2" fmla="*/ 7004990 h 7007189"/>
              <a:gd name="connsiteX3" fmla="*/ 804803 w 2979769"/>
              <a:gd name="connsiteY3" fmla="*/ 3997234 h 7007189"/>
              <a:gd name="connsiteX4" fmla="*/ 1074790 w 2979769"/>
              <a:gd name="connsiteY4" fmla="*/ 6999558 h 7007189"/>
              <a:gd name="connsiteX5" fmla="*/ 1947803 w 2979769"/>
              <a:gd name="connsiteY5" fmla="*/ 7007189 h 7007189"/>
              <a:gd name="connsiteX6" fmla="*/ 2176403 w 2979769"/>
              <a:gd name="connsiteY6" fmla="*/ 4023360 h 7007189"/>
              <a:gd name="connsiteX7" fmla="*/ 2183793 w 2979769"/>
              <a:gd name="connsiteY7" fmla="*/ 7001646 h 7007189"/>
              <a:gd name="connsiteX8" fmla="*/ 2969759 w 2979769"/>
              <a:gd name="connsiteY8" fmla="*/ 6999737 h 7007189"/>
              <a:gd name="connsiteX9" fmla="*/ 2979769 w 2979769"/>
              <a:gd name="connsiteY9" fmla="*/ 0 h 7007189"/>
              <a:gd name="connsiteX10" fmla="*/ 1699609 w 2979769"/>
              <a:gd name="connsiteY10" fmla="*/ 0 h 7007189"/>
              <a:gd name="connsiteX11" fmla="*/ 1497135 w 2979769"/>
              <a:gd name="connsiteY11" fmla="*/ 2331720 h 7007189"/>
              <a:gd name="connsiteX12" fmla="*/ 1301192 w 2979769"/>
              <a:gd name="connsiteY12" fmla="*/ 6531 h 7007189"/>
              <a:gd name="connsiteX13" fmla="*/ 7969 w 2979769"/>
              <a:gd name="connsiteY13" fmla="*/ 6531 h 700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79769" h="7007189">
                <a:moveTo>
                  <a:pt x="7969" y="6531"/>
                </a:moveTo>
                <a:cubicBezTo>
                  <a:pt x="10513" y="2334264"/>
                  <a:pt x="-2206" y="4669628"/>
                  <a:pt x="338" y="6997361"/>
                </a:cubicBezTo>
                <a:lnTo>
                  <a:pt x="804803" y="7004990"/>
                </a:lnTo>
                <a:lnTo>
                  <a:pt x="804803" y="3997234"/>
                </a:lnTo>
                <a:lnTo>
                  <a:pt x="1074790" y="6999558"/>
                </a:lnTo>
                <a:lnTo>
                  <a:pt x="1947803" y="7007189"/>
                </a:lnTo>
                <a:lnTo>
                  <a:pt x="2176403" y="4023360"/>
                </a:lnTo>
                <a:cubicBezTo>
                  <a:pt x="2178866" y="5016122"/>
                  <a:pt x="2181330" y="6008884"/>
                  <a:pt x="2183793" y="7001646"/>
                </a:cubicBezTo>
                <a:lnTo>
                  <a:pt x="2969759" y="6999737"/>
                </a:lnTo>
                <a:cubicBezTo>
                  <a:pt x="2973096" y="4674122"/>
                  <a:pt x="2976432" y="2325615"/>
                  <a:pt x="2979769" y="0"/>
                </a:cubicBezTo>
                <a:lnTo>
                  <a:pt x="1699609" y="0"/>
                </a:lnTo>
                <a:lnTo>
                  <a:pt x="1497135" y="2331720"/>
                </a:lnTo>
                <a:lnTo>
                  <a:pt x="1301192" y="6531"/>
                </a:lnTo>
                <a:lnTo>
                  <a:pt x="7969" y="6531"/>
                </a:lnTo>
                <a:close/>
              </a:path>
            </a:pathLst>
          </a:custGeom>
          <a:blipFill>
            <a:blip r:embed="rId3"/>
            <a:srcRect/>
            <a:stretch>
              <a:fillRect l="-2460" t="179" r="-31878" b="-557"/>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945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py with subheadings_grey">
    <p:spTree>
      <p:nvGrpSpPr>
        <p:cNvPr id="1" name=""/>
        <p:cNvGrpSpPr/>
        <p:nvPr/>
      </p:nvGrpSpPr>
      <p:grpSpPr>
        <a:xfrm>
          <a:off x="0" y="0"/>
          <a:ext cx="0" cy="0"/>
          <a:chOff x="0" y="0"/>
          <a:chExt cx="0" cy="0"/>
        </a:xfrm>
      </p:grpSpPr>
      <p:sp>
        <p:nvSpPr>
          <p:cNvPr id="17" name="Freeform 16"/>
          <p:cNvSpPr/>
          <p:nvPr userDrawn="1"/>
        </p:nvSpPr>
        <p:spPr>
          <a:xfrm>
            <a:off x="9253537" y="0"/>
            <a:ext cx="2947172" cy="6853646"/>
          </a:xfrm>
          <a:custGeom>
            <a:avLst/>
            <a:gdLst>
              <a:gd name="connsiteX0" fmla="*/ 0 w 3753395"/>
              <a:gd name="connsiteY0" fmla="*/ 0 h 6853646"/>
              <a:gd name="connsiteX1" fmla="*/ 0 w 3753395"/>
              <a:gd name="connsiteY1" fmla="*/ 69669 h 6853646"/>
              <a:gd name="connsiteX2" fmla="*/ 1463040 w 3753395"/>
              <a:gd name="connsiteY2" fmla="*/ 6853646 h 6853646"/>
              <a:gd name="connsiteX3" fmla="*/ 3744686 w 3753395"/>
              <a:gd name="connsiteY3" fmla="*/ 6844937 h 6853646"/>
              <a:gd name="connsiteX4" fmla="*/ 3753395 w 3753395"/>
              <a:gd name="connsiteY4" fmla="*/ 0 h 6853646"/>
              <a:gd name="connsiteX5" fmla="*/ 0 w 3753395"/>
              <a:gd name="connsiteY5" fmla="*/ 0 h 6853646"/>
              <a:gd name="connsiteX0" fmla="*/ 0 w 3772445"/>
              <a:gd name="connsiteY0" fmla="*/ 0 h 6853646"/>
              <a:gd name="connsiteX1" fmla="*/ 19050 w 3772445"/>
              <a:gd name="connsiteY1" fmla="*/ 69669 h 6853646"/>
              <a:gd name="connsiteX2" fmla="*/ 1482090 w 3772445"/>
              <a:gd name="connsiteY2" fmla="*/ 6853646 h 6853646"/>
              <a:gd name="connsiteX3" fmla="*/ 3763736 w 3772445"/>
              <a:gd name="connsiteY3" fmla="*/ 6844937 h 6853646"/>
              <a:gd name="connsiteX4" fmla="*/ 3772445 w 3772445"/>
              <a:gd name="connsiteY4" fmla="*/ 0 h 6853646"/>
              <a:gd name="connsiteX5" fmla="*/ 0 w 3772445"/>
              <a:gd name="connsiteY5" fmla="*/ 0 h 6853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2445" h="6853646">
                <a:moveTo>
                  <a:pt x="0" y="0"/>
                </a:moveTo>
                <a:lnTo>
                  <a:pt x="19050" y="69669"/>
                </a:lnTo>
                <a:lnTo>
                  <a:pt x="1482090" y="6853646"/>
                </a:lnTo>
                <a:lnTo>
                  <a:pt x="3763736" y="6844937"/>
                </a:lnTo>
                <a:lnTo>
                  <a:pt x="3772445" y="0"/>
                </a:lnTo>
                <a:lnTo>
                  <a:pt x="0" y="0"/>
                </a:lnTo>
                <a:close/>
              </a:path>
            </a:pathLst>
          </a:cu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Text Placeholder 17"/>
          <p:cNvSpPr>
            <a:spLocks noGrp="1"/>
          </p:cNvSpPr>
          <p:nvPr>
            <p:ph type="body" sz="quarter" idx="11" hasCustomPrompt="1"/>
          </p:nvPr>
        </p:nvSpPr>
        <p:spPr>
          <a:xfrm>
            <a:off x="306060" y="978761"/>
            <a:ext cx="7451725" cy="466468"/>
          </a:xfrm>
          <a:prstGeom prst="rect">
            <a:avLst/>
          </a:prstGeom>
        </p:spPr>
        <p:txBody>
          <a:bodyPr/>
          <a:lstStyle>
            <a:lvl1pPr marL="0" indent="0">
              <a:buNone/>
              <a:defRPr sz="2400">
                <a:solidFill>
                  <a:schemeClr val="tx1"/>
                </a:solidFill>
                <a:latin typeface="Arial Narrow" panose="020B0606020202030204" pitchFamily="34" charset="0"/>
              </a:defRPr>
            </a:lvl1pPr>
          </a:lstStyle>
          <a:p>
            <a:r>
              <a:rPr lang="en-AU" dirty="0"/>
              <a:t>SUB HEADING (24PT, UPPER CASE)</a:t>
            </a:r>
            <a:endParaRPr lang="en-US" dirty="0"/>
          </a:p>
        </p:txBody>
      </p:sp>
      <p:sp>
        <p:nvSpPr>
          <p:cNvPr id="39" name="Text Placeholder 22"/>
          <p:cNvSpPr>
            <a:spLocks noGrp="1"/>
          </p:cNvSpPr>
          <p:nvPr>
            <p:ph type="body" sz="quarter" idx="13" hasCustomPrompt="1"/>
          </p:nvPr>
        </p:nvSpPr>
        <p:spPr>
          <a:xfrm>
            <a:off x="306060" y="326309"/>
            <a:ext cx="7452026" cy="736956"/>
          </a:xfrm>
          <a:prstGeom prst="rect">
            <a:avLst/>
          </a:prstGeom>
        </p:spPr>
        <p:txBody>
          <a:bodyPr/>
          <a:lstStyle>
            <a:lvl1pPr marL="0" indent="0">
              <a:buNone/>
              <a:defRPr sz="4200" b="1" baseline="0">
                <a:solidFill>
                  <a:schemeClr val="tx1"/>
                </a:solidFill>
                <a:latin typeface="Arial Narrow" panose="020B0606020202030204" pitchFamily="34" charset="0"/>
              </a:defRPr>
            </a:lvl1pPr>
          </a:lstStyle>
          <a:p>
            <a:pPr lvl="0"/>
            <a:r>
              <a:rPr lang="en-US" dirty="0"/>
              <a:t>HEADING (42PT, UPPER CASE)</a:t>
            </a:r>
          </a:p>
        </p:txBody>
      </p:sp>
      <p:sp>
        <p:nvSpPr>
          <p:cNvPr id="40" name="Text Placeholder 17"/>
          <p:cNvSpPr>
            <a:spLocks noGrp="1"/>
          </p:cNvSpPr>
          <p:nvPr>
            <p:ph type="body" sz="quarter" idx="14" hasCustomPrompt="1"/>
          </p:nvPr>
        </p:nvSpPr>
        <p:spPr>
          <a:xfrm>
            <a:off x="306060" y="1729723"/>
            <a:ext cx="7451725" cy="401647"/>
          </a:xfrm>
          <a:prstGeom prst="rect">
            <a:avLst/>
          </a:prstGeom>
        </p:spPr>
        <p:txBody>
          <a:bodyPr/>
          <a:lstStyle>
            <a:lvl1pPr marL="0" indent="0">
              <a:buNone/>
              <a:defRPr sz="2000" b="1" baseline="0">
                <a:solidFill>
                  <a:schemeClr val="tx1"/>
                </a:solidFill>
                <a:latin typeface="Arial Narrow" panose="020B0606020202030204" pitchFamily="34" charset="0"/>
              </a:defRPr>
            </a:lvl1pPr>
          </a:lstStyle>
          <a:p>
            <a:r>
              <a:rPr lang="en-AU" dirty="0"/>
              <a:t>INTRO HEADING 1 (20PT, ARIAL NARROW, UPPER CASE)</a:t>
            </a:r>
          </a:p>
        </p:txBody>
      </p:sp>
      <p:sp>
        <p:nvSpPr>
          <p:cNvPr id="41" name="Text Placeholder 17"/>
          <p:cNvSpPr>
            <a:spLocks noGrp="1"/>
          </p:cNvSpPr>
          <p:nvPr>
            <p:ph type="body" sz="quarter" idx="16" hasCustomPrompt="1"/>
          </p:nvPr>
        </p:nvSpPr>
        <p:spPr>
          <a:xfrm>
            <a:off x="300211" y="2097682"/>
            <a:ext cx="7451725" cy="1729430"/>
          </a:xfrm>
          <a:prstGeom prst="rect">
            <a:avLst/>
          </a:prstGeom>
        </p:spPr>
        <p:txBody>
          <a:bodyPr/>
          <a:lstStyle>
            <a:lvl1pPr marL="0" indent="0">
              <a:buNone/>
              <a:defRPr sz="2000" b="0" baseline="0">
                <a:solidFill>
                  <a:schemeClr val="tx1"/>
                </a:solidFill>
                <a:latin typeface="Arial" panose="020B0604020202020204" pitchFamily="34" charset="0"/>
                <a:cs typeface="Arial" panose="020B0604020202020204" pitchFamily="34" charset="0"/>
              </a:defRPr>
            </a:lvl1pPr>
          </a:lstStyle>
          <a:p>
            <a:r>
              <a:rPr lang="en-AU" dirty="0"/>
              <a:t>Body copy (20pt, Arial) </a:t>
            </a:r>
          </a:p>
          <a:p>
            <a:endParaRPr lang="en-AU" dirty="0"/>
          </a:p>
          <a:p>
            <a:endParaRPr lang="en-AU" dirty="0"/>
          </a:p>
        </p:txBody>
      </p:sp>
      <p:sp>
        <p:nvSpPr>
          <p:cNvPr id="42" name="Text Placeholder 17"/>
          <p:cNvSpPr>
            <a:spLocks noGrp="1"/>
          </p:cNvSpPr>
          <p:nvPr>
            <p:ph type="body" sz="quarter" idx="17" hasCustomPrompt="1"/>
          </p:nvPr>
        </p:nvSpPr>
        <p:spPr>
          <a:xfrm>
            <a:off x="300211" y="4111606"/>
            <a:ext cx="7451725" cy="401647"/>
          </a:xfrm>
          <a:prstGeom prst="rect">
            <a:avLst/>
          </a:prstGeom>
        </p:spPr>
        <p:txBody>
          <a:bodyPr/>
          <a:lstStyle>
            <a:lvl1pPr marL="0" indent="0">
              <a:buNone/>
              <a:defRPr sz="2000" b="1" baseline="0">
                <a:solidFill>
                  <a:schemeClr val="tx1"/>
                </a:solidFill>
                <a:latin typeface="Arial Narrow" panose="020B0606020202030204" pitchFamily="34" charset="0"/>
              </a:defRPr>
            </a:lvl1pPr>
          </a:lstStyle>
          <a:p>
            <a:r>
              <a:rPr lang="en-AU" dirty="0"/>
              <a:t>INTRO HEADING 2 (20PT, ARIAL NARROW, UPPER CASE)</a:t>
            </a:r>
          </a:p>
        </p:txBody>
      </p:sp>
      <p:sp>
        <p:nvSpPr>
          <p:cNvPr id="43" name="Text Placeholder 17"/>
          <p:cNvSpPr>
            <a:spLocks noGrp="1"/>
          </p:cNvSpPr>
          <p:nvPr>
            <p:ph type="body" sz="quarter" idx="18" hasCustomPrompt="1"/>
          </p:nvPr>
        </p:nvSpPr>
        <p:spPr>
          <a:xfrm>
            <a:off x="294362" y="4513254"/>
            <a:ext cx="7451725" cy="1729430"/>
          </a:xfrm>
          <a:prstGeom prst="rect">
            <a:avLst/>
          </a:prstGeom>
        </p:spPr>
        <p:txBody>
          <a:bodyPr/>
          <a:lstStyle>
            <a:lvl1pPr marL="0" indent="0">
              <a:buNone/>
              <a:defRPr sz="2000" b="0" baseline="0">
                <a:solidFill>
                  <a:schemeClr val="tx1"/>
                </a:solidFill>
                <a:latin typeface="Arial" panose="020B0604020202020204" pitchFamily="34" charset="0"/>
                <a:cs typeface="Arial" panose="020B0604020202020204" pitchFamily="34" charset="0"/>
              </a:defRPr>
            </a:lvl1pPr>
          </a:lstStyle>
          <a:p>
            <a:r>
              <a:rPr lang="en-AU" dirty="0"/>
              <a:t>Body copy (20pt, Arial) </a:t>
            </a:r>
          </a:p>
          <a:p>
            <a:endParaRPr lang="en-AU" dirty="0"/>
          </a:p>
          <a:p>
            <a:endParaRPr lang="en-AU"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96246" y="6319350"/>
            <a:ext cx="1262009" cy="367200"/>
          </a:xfrm>
          <a:prstGeom prst="rect">
            <a:avLst/>
          </a:prstGeom>
        </p:spPr>
      </p:pic>
    </p:spTree>
    <p:extLst>
      <p:ext uri="{BB962C8B-B14F-4D97-AF65-F5344CB8AC3E}">
        <p14:creationId xmlns:p14="http://schemas.microsoft.com/office/powerpoint/2010/main" val="4118594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ed list with texture">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52867" y="6397304"/>
            <a:ext cx="1267288" cy="368735"/>
          </a:xfrm>
          <a:prstGeom prst="rect">
            <a:avLst/>
          </a:prstGeom>
        </p:spPr>
      </p:pic>
      <p:sp>
        <p:nvSpPr>
          <p:cNvPr id="3" name="Rectangle 2"/>
          <p:cNvSpPr/>
          <p:nvPr userDrawn="1"/>
        </p:nvSpPr>
        <p:spPr>
          <a:xfrm>
            <a:off x="219075" y="85725"/>
            <a:ext cx="2771775" cy="1162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Text Placeholder 17"/>
          <p:cNvSpPr>
            <a:spLocks noGrp="1"/>
          </p:cNvSpPr>
          <p:nvPr>
            <p:ph type="body" sz="quarter" idx="11" hasCustomPrompt="1"/>
          </p:nvPr>
        </p:nvSpPr>
        <p:spPr>
          <a:xfrm>
            <a:off x="306060" y="978761"/>
            <a:ext cx="7451725" cy="466468"/>
          </a:xfrm>
          <a:prstGeom prst="rect">
            <a:avLst/>
          </a:prstGeom>
        </p:spPr>
        <p:txBody>
          <a:bodyPr/>
          <a:lstStyle>
            <a:lvl1pPr marL="0" indent="0">
              <a:buNone/>
              <a:defRPr sz="2400">
                <a:solidFill>
                  <a:schemeClr val="tx1"/>
                </a:solidFill>
                <a:latin typeface="Arial Narrow" panose="020B0606020202030204" pitchFamily="34" charset="0"/>
              </a:defRPr>
            </a:lvl1pPr>
          </a:lstStyle>
          <a:p>
            <a:r>
              <a:rPr lang="en-AU" dirty="0"/>
              <a:t>SUB HEADING (24PT, UPPER CASE)</a:t>
            </a:r>
            <a:endParaRPr lang="en-US" dirty="0"/>
          </a:p>
        </p:txBody>
      </p:sp>
      <p:sp>
        <p:nvSpPr>
          <p:cNvPr id="39" name="Text Placeholder 22"/>
          <p:cNvSpPr>
            <a:spLocks noGrp="1"/>
          </p:cNvSpPr>
          <p:nvPr>
            <p:ph type="body" sz="quarter" idx="13" hasCustomPrompt="1"/>
          </p:nvPr>
        </p:nvSpPr>
        <p:spPr>
          <a:xfrm>
            <a:off x="306060" y="326309"/>
            <a:ext cx="7452026" cy="736956"/>
          </a:xfrm>
          <a:prstGeom prst="rect">
            <a:avLst/>
          </a:prstGeom>
        </p:spPr>
        <p:txBody>
          <a:bodyPr/>
          <a:lstStyle>
            <a:lvl1pPr marL="0" indent="0">
              <a:buNone/>
              <a:defRPr sz="4200" b="1" baseline="0">
                <a:solidFill>
                  <a:schemeClr val="tx1"/>
                </a:solidFill>
                <a:latin typeface="Arial Narrow" panose="020B0606020202030204" pitchFamily="34" charset="0"/>
              </a:defRPr>
            </a:lvl1pPr>
          </a:lstStyle>
          <a:p>
            <a:pPr lvl="0"/>
            <a:r>
              <a:rPr lang="en-US" dirty="0"/>
              <a:t>HEADING (42PT, UPPER CASE)</a:t>
            </a:r>
          </a:p>
        </p:txBody>
      </p:sp>
      <p:sp>
        <p:nvSpPr>
          <p:cNvPr id="25" name="Text Placeholder 17"/>
          <p:cNvSpPr>
            <a:spLocks noGrp="1"/>
          </p:cNvSpPr>
          <p:nvPr>
            <p:ph type="body" sz="quarter" idx="14" hasCustomPrompt="1"/>
          </p:nvPr>
        </p:nvSpPr>
        <p:spPr>
          <a:xfrm>
            <a:off x="306060" y="1729723"/>
            <a:ext cx="7451725" cy="401647"/>
          </a:xfrm>
          <a:prstGeom prst="rect">
            <a:avLst/>
          </a:prstGeom>
        </p:spPr>
        <p:txBody>
          <a:bodyPr/>
          <a:lstStyle>
            <a:lvl1pPr>
              <a:defRPr sz="2000" b="1" baseline="0">
                <a:solidFill>
                  <a:schemeClr val="tx1"/>
                </a:solidFill>
              </a:defRPr>
            </a:lvl1pPr>
          </a:lstStyle>
          <a:p>
            <a:r>
              <a:rPr lang="en-AU" dirty="0"/>
              <a:t>INTRO HEADING 1 (20PT, ARIAL NARROW, UPPER CASE)</a:t>
            </a:r>
          </a:p>
        </p:txBody>
      </p:sp>
      <p:sp>
        <p:nvSpPr>
          <p:cNvPr id="26" name="Text Placeholder 17"/>
          <p:cNvSpPr>
            <a:spLocks noGrp="1"/>
          </p:cNvSpPr>
          <p:nvPr>
            <p:ph type="body" sz="quarter" idx="16" hasCustomPrompt="1"/>
          </p:nvPr>
        </p:nvSpPr>
        <p:spPr>
          <a:xfrm>
            <a:off x="300211" y="2131371"/>
            <a:ext cx="7451725" cy="1729430"/>
          </a:xfrm>
          <a:prstGeom prst="rect">
            <a:avLst/>
          </a:prstGeom>
        </p:spPr>
        <p:txBody>
          <a:bodyPr/>
          <a:lstStyle>
            <a:lvl1pPr marL="342900" indent="-342900">
              <a:buFont typeface="Arial" panose="020B0604020202020204" pitchFamily="34" charset="0"/>
              <a:buChar char="•"/>
              <a:defRPr sz="2000" b="0" baseline="0">
                <a:solidFill>
                  <a:schemeClr val="tx1"/>
                </a:solidFill>
                <a:latin typeface="Arial" panose="020B0604020202020204" pitchFamily="34" charset="0"/>
                <a:cs typeface="Arial" panose="020B0604020202020204" pitchFamily="34" charset="0"/>
              </a:defRPr>
            </a:lvl1pPr>
          </a:lstStyle>
          <a:p>
            <a:r>
              <a:rPr lang="en-AU" dirty="0"/>
              <a:t>Bullet list, one column (20pt, Arial)</a:t>
            </a:r>
          </a:p>
          <a:p>
            <a:endParaRPr lang="en-AU" dirty="0"/>
          </a:p>
          <a:p>
            <a:endParaRPr lang="en-AU" dirty="0"/>
          </a:p>
          <a:p>
            <a:endParaRPr lang="en-AU" dirty="0"/>
          </a:p>
        </p:txBody>
      </p:sp>
      <p:sp>
        <p:nvSpPr>
          <p:cNvPr id="27" name="Text Placeholder 17"/>
          <p:cNvSpPr>
            <a:spLocks noGrp="1"/>
          </p:cNvSpPr>
          <p:nvPr>
            <p:ph type="body" sz="quarter" idx="17" hasCustomPrompt="1"/>
          </p:nvPr>
        </p:nvSpPr>
        <p:spPr>
          <a:xfrm>
            <a:off x="300211" y="4111606"/>
            <a:ext cx="7451725" cy="401647"/>
          </a:xfrm>
          <a:prstGeom prst="rect">
            <a:avLst/>
          </a:prstGeom>
        </p:spPr>
        <p:txBody>
          <a:bodyPr/>
          <a:lstStyle>
            <a:lvl1pPr>
              <a:defRPr sz="2000" b="1" baseline="0">
                <a:solidFill>
                  <a:schemeClr val="tx1"/>
                </a:solidFill>
              </a:defRPr>
            </a:lvl1pPr>
          </a:lstStyle>
          <a:p>
            <a:r>
              <a:rPr lang="en-AU" dirty="0"/>
              <a:t>INTRO HEADING 2 (20PT, ARIAL NARROW, UPPER CASE)</a:t>
            </a:r>
          </a:p>
        </p:txBody>
      </p:sp>
      <p:sp>
        <p:nvSpPr>
          <p:cNvPr id="28" name="Text Placeholder 17"/>
          <p:cNvSpPr>
            <a:spLocks noGrp="1"/>
          </p:cNvSpPr>
          <p:nvPr>
            <p:ph type="body" sz="quarter" idx="18" hasCustomPrompt="1"/>
          </p:nvPr>
        </p:nvSpPr>
        <p:spPr>
          <a:xfrm>
            <a:off x="294362" y="4513254"/>
            <a:ext cx="7451725" cy="1729430"/>
          </a:xfrm>
          <a:prstGeom prst="rect">
            <a:avLst/>
          </a:prstGeom>
        </p:spPr>
        <p:txBody>
          <a:bodyPr numCol="2"/>
          <a:lstStyle>
            <a:lvl1pPr marL="342900" marR="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000" b="0" baseline="0">
                <a:solidFill>
                  <a:schemeClr val="tx1"/>
                </a:solidFill>
                <a:latin typeface="Arial" panose="020B0604020202020204" pitchFamily="34" charset="0"/>
                <a:cs typeface="Arial" panose="020B0604020202020204" pitchFamily="34" charset="0"/>
              </a:defRPr>
            </a:lvl1pPr>
          </a:lstStyle>
          <a:p>
            <a:r>
              <a:rPr lang="en-AU" dirty="0"/>
              <a:t>Bullet list, two column (20pt, Arial) </a:t>
            </a:r>
          </a:p>
          <a:p>
            <a:endParaRPr lang="en-AU" dirty="0"/>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AU" dirty="0"/>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AU" dirty="0"/>
              <a:t>Bullet list, two column (20pt, Arial) </a:t>
            </a:r>
          </a:p>
          <a:p>
            <a:endParaRPr lang="en-AU" dirty="0"/>
          </a:p>
        </p:txBody>
      </p:sp>
      <p:sp>
        <p:nvSpPr>
          <p:cNvPr id="29" name="Freeform 28"/>
          <p:cNvSpPr/>
          <p:nvPr userDrawn="1"/>
        </p:nvSpPr>
        <p:spPr>
          <a:xfrm>
            <a:off x="9253537" y="0"/>
            <a:ext cx="2947172" cy="6853646"/>
          </a:xfrm>
          <a:custGeom>
            <a:avLst/>
            <a:gdLst>
              <a:gd name="connsiteX0" fmla="*/ 0 w 3753395"/>
              <a:gd name="connsiteY0" fmla="*/ 0 h 6853646"/>
              <a:gd name="connsiteX1" fmla="*/ 0 w 3753395"/>
              <a:gd name="connsiteY1" fmla="*/ 69669 h 6853646"/>
              <a:gd name="connsiteX2" fmla="*/ 1463040 w 3753395"/>
              <a:gd name="connsiteY2" fmla="*/ 6853646 h 6853646"/>
              <a:gd name="connsiteX3" fmla="*/ 3744686 w 3753395"/>
              <a:gd name="connsiteY3" fmla="*/ 6844937 h 6853646"/>
              <a:gd name="connsiteX4" fmla="*/ 3753395 w 3753395"/>
              <a:gd name="connsiteY4" fmla="*/ 0 h 6853646"/>
              <a:gd name="connsiteX5" fmla="*/ 0 w 3753395"/>
              <a:gd name="connsiteY5" fmla="*/ 0 h 6853646"/>
              <a:gd name="connsiteX0" fmla="*/ 0 w 3772445"/>
              <a:gd name="connsiteY0" fmla="*/ 0 h 6853646"/>
              <a:gd name="connsiteX1" fmla="*/ 19050 w 3772445"/>
              <a:gd name="connsiteY1" fmla="*/ 69669 h 6853646"/>
              <a:gd name="connsiteX2" fmla="*/ 1482090 w 3772445"/>
              <a:gd name="connsiteY2" fmla="*/ 6853646 h 6853646"/>
              <a:gd name="connsiteX3" fmla="*/ 3763736 w 3772445"/>
              <a:gd name="connsiteY3" fmla="*/ 6844937 h 6853646"/>
              <a:gd name="connsiteX4" fmla="*/ 3772445 w 3772445"/>
              <a:gd name="connsiteY4" fmla="*/ 0 h 6853646"/>
              <a:gd name="connsiteX5" fmla="*/ 0 w 3772445"/>
              <a:gd name="connsiteY5" fmla="*/ 0 h 6853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2445" h="6853646">
                <a:moveTo>
                  <a:pt x="0" y="0"/>
                </a:moveTo>
                <a:lnTo>
                  <a:pt x="19050" y="69669"/>
                </a:lnTo>
                <a:lnTo>
                  <a:pt x="1482090" y="6853646"/>
                </a:lnTo>
                <a:lnTo>
                  <a:pt x="3763736" y="6844937"/>
                </a:lnTo>
                <a:lnTo>
                  <a:pt x="3772445" y="0"/>
                </a:lnTo>
                <a:lnTo>
                  <a:pt x="0" y="0"/>
                </a:lnTo>
                <a:close/>
              </a:path>
            </a:pathLst>
          </a:custGeom>
          <a:blipFill dpi="0" rotWithShape="1">
            <a:blip r:embed="rId3"/>
            <a:srcRect/>
            <a:tile tx="1270000" ty="0" sx="80000" sy="8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90967" y="6298367"/>
            <a:ext cx="1267288" cy="368735"/>
          </a:xfrm>
          <a:prstGeom prst="rect">
            <a:avLst/>
          </a:prstGeom>
        </p:spPr>
      </p:pic>
    </p:spTree>
    <p:extLst>
      <p:ext uri="{BB962C8B-B14F-4D97-AF65-F5344CB8AC3E}">
        <p14:creationId xmlns:p14="http://schemas.microsoft.com/office/powerpoint/2010/main" val="3596422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slide copy_grey">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52867" y="6397304"/>
            <a:ext cx="1267288" cy="368735"/>
          </a:xfrm>
          <a:prstGeom prst="rect">
            <a:avLst/>
          </a:prstGeom>
        </p:spPr>
      </p:pic>
      <p:sp>
        <p:nvSpPr>
          <p:cNvPr id="3" name="Rectangle 2"/>
          <p:cNvSpPr/>
          <p:nvPr userDrawn="1"/>
        </p:nvSpPr>
        <p:spPr>
          <a:xfrm>
            <a:off x="219075" y="85725"/>
            <a:ext cx="2771775" cy="1162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Text Placeholder 17"/>
          <p:cNvSpPr>
            <a:spLocks noGrp="1"/>
          </p:cNvSpPr>
          <p:nvPr>
            <p:ph type="body" sz="quarter" idx="11" hasCustomPrompt="1"/>
          </p:nvPr>
        </p:nvSpPr>
        <p:spPr>
          <a:xfrm>
            <a:off x="306060" y="978761"/>
            <a:ext cx="7451725" cy="466468"/>
          </a:xfrm>
          <a:prstGeom prst="rect">
            <a:avLst/>
          </a:prstGeom>
        </p:spPr>
        <p:txBody>
          <a:bodyPr/>
          <a:lstStyle>
            <a:lvl1pPr marL="0" indent="0">
              <a:buNone/>
              <a:defRPr sz="2400">
                <a:solidFill>
                  <a:schemeClr val="tx1"/>
                </a:solidFill>
                <a:latin typeface="Arial Narrow" panose="020B0606020202030204" pitchFamily="34" charset="0"/>
              </a:defRPr>
            </a:lvl1pPr>
          </a:lstStyle>
          <a:p>
            <a:r>
              <a:rPr lang="en-AU" dirty="0"/>
              <a:t>SUB HEADING (24PT, UPPER CASE)</a:t>
            </a:r>
            <a:endParaRPr lang="en-US" dirty="0"/>
          </a:p>
        </p:txBody>
      </p:sp>
      <p:sp>
        <p:nvSpPr>
          <p:cNvPr id="39" name="Text Placeholder 22"/>
          <p:cNvSpPr>
            <a:spLocks noGrp="1"/>
          </p:cNvSpPr>
          <p:nvPr>
            <p:ph type="body" sz="quarter" idx="13" hasCustomPrompt="1"/>
          </p:nvPr>
        </p:nvSpPr>
        <p:spPr>
          <a:xfrm>
            <a:off x="306060" y="326309"/>
            <a:ext cx="7452026" cy="736956"/>
          </a:xfrm>
          <a:prstGeom prst="rect">
            <a:avLst/>
          </a:prstGeom>
        </p:spPr>
        <p:txBody>
          <a:bodyPr/>
          <a:lstStyle>
            <a:lvl1pPr marL="0" indent="0">
              <a:buNone/>
              <a:defRPr sz="4200" b="1" baseline="0">
                <a:solidFill>
                  <a:schemeClr val="tx1"/>
                </a:solidFill>
                <a:latin typeface="Arial Narrow" panose="020B0606020202030204" pitchFamily="34" charset="0"/>
              </a:defRPr>
            </a:lvl1pPr>
          </a:lstStyle>
          <a:p>
            <a:pPr lvl="0"/>
            <a:r>
              <a:rPr lang="en-US" dirty="0"/>
              <a:t>HEADING (42PT, UPPER CASE)</a:t>
            </a:r>
          </a:p>
        </p:txBody>
      </p:sp>
      <p:sp>
        <p:nvSpPr>
          <p:cNvPr id="40" name="Text Placeholder 17"/>
          <p:cNvSpPr>
            <a:spLocks noGrp="1"/>
          </p:cNvSpPr>
          <p:nvPr>
            <p:ph type="body" sz="quarter" idx="14" hasCustomPrompt="1"/>
          </p:nvPr>
        </p:nvSpPr>
        <p:spPr>
          <a:xfrm>
            <a:off x="306060" y="1729723"/>
            <a:ext cx="10809615" cy="401647"/>
          </a:xfrm>
          <a:prstGeom prst="rect">
            <a:avLst/>
          </a:prstGeom>
        </p:spPr>
        <p:txBody>
          <a:bodyPr/>
          <a:lstStyle>
            <a:lvl1pPr marL="0" indent="0">
              <a:buNone/>
              <a:defRPr sz="2000" b="1" baseline="0">
                <a:solidFill>
                  <a:schemeClr val="tx1"/>
                </a:solidFill>
                <a:latin typeface="Arial Narrow" panose="020B0606020202030204" pitchFamily="34" charset="0"/>
              </a:defRPr>
            </a:lvl1pPr>
          </a:lstStyle>
          <a:p>
            <a:r>
              <a:rPr lang="en-AU" dirty="0"/>
              <a:t>INTRO HEADING 1 (20PT, ARIAL NARROW, UPPER CASE)</a:t>
            </a:r>
          </a:p>
        </p:txBody>
      </p:sp>
      <p:sp>
        <p:nvSpPr>
          <p:cNvPr id="41" name="Text Placeholder 17"/>
          <p:cNvSpPr>
            <a:spLocks noGrp="1"/>
          </p:cNvSpPr>
          <p:nvPr>
            <p:ph type="body" sz="quarter" idx="16" hasCustomPrompt="1"/>
          </p:nvPr>
        </p:nvSpPr>
        <p:spPr>
          <a:xfrm>
            <a:off x="300211" y="2097681"/>
            <a:ext cx="10815464" cy="3299167"/>
          </a:xfrm>
          <a:prstGeom prst="rect">
            <a:avLst/>
          </a:prstGeom>
        </p:spPr>
        <p:txBody>
          <a:bodyPr/>
          <a:lstStyle>
            <a:lvl1pPr marL="0" indent="0">
              <a:buNone/>
              <a:defRPr sz="2000" b="0" baseline="0">
                <a:solidFill>
                  <a:schemeClr val="tx1"/>
                </a:solidFill>
                <a:latin typeface="Arial" panose="020B0604020202020204" pitchFamily="34" charset="0"/>
                <a:cs typeface="Arial" panose="020B0604020202020204" pitchFamily="34" charset="0"/>
              </a:defRPr>
            </a:lvl1pPr>
          </a:lstStyle>
          <a:p>
            <a:r>
              <a:rPr lang="en-AU" dirty="0"/>
              <a:t>Body copy (20pt, Arial) </a:t>
            </a:r>
          </a:p>
          <a:p>
            <a:endParaRPr lang="en-AU" dirty="0"/>
          </a:p>
          <a:p>
            <a:endParaRPr lang="en-AU" dirty="0"/>
          </a:p>
        </p:txBody>
      </p:sp>
      <p:pic>
        <p:nvPicPr>
          <p:cNvPr id="24" name="Picture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05267" y="6373900"/>
            <a:ext cx="1267288" cy="368735"/>
          </a:xfrm>
          <a:prstGeom prst="rect">
            <a:avLst/>
          </a:prstGeom>
        </p:spPr>
      </p:pic>
      <p:sp>
        <p:nvSpPr>
          <p:cNvPr id="5" name="Rectangle 4"/>
          <p:cNvSpPr/>
          <p:nvPr userDrawn="1"/>
        </p:nvSpPr>
        <p:spPr>
          <a:xfrm>
            <a:off x="0" y="6006108"/>
            <a:ext cx="12192000" cy="870942"/>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42459" y="6329169"/>
            <a:ext cx="1262009" cy="367200"/>
          </a:xfrm>
          <a:prstGeom prst="rect">
            <a:avLst/>
          </a:prstGeom>
        </p:spPr>
      </p:pic>
    </p:spTree>
    <p:extLst>
      <p:ext uri="{BB962C8B-B14F-4D97-AF65-F5344CB8AC3E}">
        <p14:creationId xmlns:p14="http://schemas.microsoft.com/office/powerpoint/2010/main" val="3240752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ull slide copy_texture">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52867" y="6397304"/>
            <a:ext cx="1267288" cy="368735"/>
          </a:xfrm>
          <a:prstGeom prst="rect">
            <a:avLst/>
          </a:prstGeom>
        </p:spPr>
      </p:pic>
      <p:sp>
        <p:nvSpPr>
          <p:cNvPr id="3" name="Rectangle 2"/>
          <p:cNvSpPr/>
          <p:nvPr userDrawn="1"/>
        </p:nvSpPr>
        <p:spPr>
          <a:xfrm>
            <a:off x="219075" y="85725"/>
            <a:ext cx="2771775" cy="1162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Text Placeholder 17"/>
          <p:cNvSpPr>
            <a:spLocks noGrp="1"/>
          </p:cNvSpPr>
          <p:nvPr>
            <p:ph type="body" sz="quarter" idx="11" hasCustomPrompt="1"/>
          </p:nvPr>
        </p:nvSpPr>
        <p:spPr>
          <a:xfrm>
            <a:off x="306060" y="978761"/>
            <a:ext cx="7451725" cy="466468"/>
          </a:xfrm>
          <a:prstGeom prst="rect">
            <a:avLst/>
          </a:prstGeom>
        </p:spPr>
        <p:txBody>
          <a:bodyPr/>
          <a:lstStyle>
            <a:lvl1pPr marL="0" indent="0">
              <a:buNone/>
              <a:defRPr sz="2400">
                <a:solidFill>
                  <a:schemeClr val="tx1"/>
                </a:solidFill>
                <a:latin typeface="Arial Narrow" panose="020B0606020202030204" pitchFamily="34" charset="0"/>
              </a:defRPr>
            </a:lvl1pPr>
          </a:lstStyle>
          <a:p>
            <a:r>
              <a:rPr lang="en-AU" dirty="0"/>
              <a:t>SUB HEADING (24PT, UPPER CASE)</a:t>
            </a:r>
            <a:endParaRPr lang="en-US" dirty="0"/>
          </a:p>
        </p:txBody>
      </p:sp>
      <p:sp>
        <p:nvSpPr>
          <p:cNvPr id="39" name="Text Placeholder 22"/>
          <p:cNvSpPr>
            <a:spLocks noGrp="1"/>
          </p:cNvSpPr>
          <p:nvPr>
            <p:ph type="body" sz="quarter" idx="13" hasCustomPrompt="1"/>
          </p:nvPr>
        </p:nvSpPr>
        <p:spPr>
          <a:xfrm>
            <a:off x="306060" y="326309"/>
            <a:ext cx="7452026" cy="736956"/>
          </a:xfrm>
          <a:prstGeom prst="rect">
            <a:avLst/>
          </a:prstGeom>
        </p:spPr>
        <p:txBody>
          <a:bodyPr/>
          <a:lstStyle>
            <a:lvl1pPr marL="0" indent="0">
              <a:buNone/>
              <a:defRPr sz="4200" b="1" baseline="0">
                <a:solidFill>
                  <a:schemeClr val="tx1"/>
                </a:solidFill>
                <a:latin typeface="Arial Narrow" panose="020B0606020202030204" pitchFamily="34" charset="0"/>
              </a:defRPr>
            </a:lvl1pPr>
          </a:lstStyle>
          <a:p>
            <a:pPr lvl="0"/>
            <a:r>
              <a:rPr lang="en-US" dirty="0"/>
              <a:t>HEADING (42PT, UPPER CASE)</a:t>
            </a:r>
          </a:p>
        </p:txBody>
      </p:sp>
      <p:sp>
        <p:nvSpPr>
          <p:cNvPr id="40" name="Text Placeholder 17"/>
          <p:cNvSpPr>
            <a:spLocks noGrp="1"/>
          </p:cNvSpPr>
          <p:nvPr>
            <p:ph type="body" sz="quarter" idx="14" hasCustomPrompt="1"/>
          </p:nvPr>
        </p:nvSpPr>
        <p:spPr>
          <a:xfrm>
            <a:off x="306060" y="1729723"/>
            <a:ext cx="10809615" cy="401647"/>
          </a:xfrm>
          <a:prstGeom prst="rect">
            <a:avLst/>
          </a:prstGeom>
        </p:spPr>
        <p:txBody>
          <a:bodyPr/>
          <a:lstStyle>
            <a:lvl1pPr marL="0" indent="0">
              <a:buNone/>
              <a:defRPr sz="2000" b="1" baseline="0">
                <a:solidFill>
                  <a:schemeClr val="tx1"/>
                </a:solidFill>
                <a:latin typeface="Arial Narrow" panose="020B0606020202030204" pitchFamily="34" charset="0"/>
              </a:defRPr>
            </a:lvl1pPr>
          </a:lstStyle>
          <a:p>
            <a:r>
              <a:rPr lang="en-AU" dirty="0"/>
              <a:t>INTRO HEADING 1 (20PT, ARIAL NARROW, UPPER CASE)</a:t>
            </a:r>
          </a:p>
        </p:txBody>
      </p:sp>
      <p:sp>
        <p:nvSpPr>
          <p:cNvPr id="41" name="Text Placeholder 17"/>
          <p:cNvSpPr>
            <a:spLocks noGrp="1"/>
          </p:cNvSpPr>
          <p:nvPr>
            <p:ph type="body" sz="quarter" idx="16" hasCustomPrompt="1"/>
          </p:nvPr>
        </p:nvSpPr>
        <p:spPr>
          <a:xfrm>
            <a:off x="300211" y="2097681"/>
            <a:ext cx="10815464" cy="3299167"/>
          </a:xfrm>
          <a:prstGeom prst="rect">
            <a:avLst/>
          </a:prstGeom>
        </p:spPr>
        <p:txBody>
          <a:bodyPr/>
          <a:lstStyle>
            <a:lvl1pPr marL="0" indent="0">
              <a:buNone/>
              <a:defRPr sz="2000" b="0" baseline="0">
                <a:solidFill>
                  <a:schemeClr val="tx1"/>
                </a:solidFill>
                <a:latin typeface="Arial" panose="020B0604020202020204" pitchFamily="34" charset="0"/>
                <a:cs typeface="Arial" panose="020B0604020202020204" pitchFamily="34" charset="0"/>
              </a:defRPr>
            </a:lvl1pPr>
          </a:lstStyle>
          <a:p>
            <a:r>
              <a:rPr lang="en-AU" dirty="0"/>
              <a:t>Body copy (20pt, Arial) </a:t>
            </a:r>
          </a:p>
          <a:p>
            <a:endParaRPr lang="en-AU" dirty="0"/>
          </a:p>
          <a:p>
            <a:endParaRPr lang="en-AU" dirty="0"/>
          </a:p>
        </p:txBody>
      </p:sp>
      <p:pic>
        <p:nvPicPr>
          <p:cNvPr id="24" name="Picture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05267" y="6373900"/>
            <a:ext cx="1267288" cy="368735"/>
          </a:xfrm>
          <a:prstGeom prst="rect">
            <a:avLst/>
          </a:prstGeom>
        </p:spPr>
      </p:pic>
      <p:sp>
        <p:nvSpPr>
          <p:cNvPr id="5" name="Rectangle 4"/>
          <p:cNvSpPr/>
          <p:nvPr userDrawn="1"/>
        </p:nvSpPr>
        <p:spPr>
          <a:xfrm>
            <a:off x="0" y="6006108"/>
            <a:ext cx="12192000" cy="870942"/>
          </a:xfrm>
          <a:prstGeom prst="rect">
            <a:avLst/>
          </a:prstGeom>
          <a:blipFill dpi="0" rotWithShape="1">
            <a:blip r:embed="rId3"/>
            <a:srcRect/>
            <a:tile tx="0" ty="0" sx="100000" sy="10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90967" y="6298367"/>
            <a:ext cx="1267288" cy="368735"/>
          </a:xfrm>
          <a:prstGeom prst="rect">
            <a:avLst/>
          </a:prstGeom>
        </p:spPr>
      </p:pic>
    </p:spTree>
    <p:extLst>
      <p:ext uri="{BB962C8B-B14F-4D97-AF65-F5344CB8AC3E}">
        <p14:creationId xmlns:p14="http://schemas.microsoft.com/office/powerpoint/2010/main" val="141559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slide copy_texture option 2">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52867" y="6397304"/>
            <a:ext cx="1267288" cy="368735"/>
          </a:xfrm>
          <a:prstGeom prst="rect">
            <a:avLst/>
          </a:prstGeom>
        </p:spPr>
      </p:pic>
      <p:sp>
        <p:nvSpPr>
          <p:cNvPr id="3" name="Rectangle 2"/>
          <p:cNvSpPr/>
          <p:nvPr userDrawn="1"/>
        </p:nvSpPr>
        <p:spPr>
          <a:xfrm>
            <a:off x="219075" y="85725"/>
            <a:ext cx="2771775" cy="1162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Text Placeholder 17"/>
          <p:cNvSpPr>
            <a:spLocks noGrp="1"/>
          </p:cNvSpPr>
          <p:nvPr>
            <p:ph type="body" sz="quarter" idx="11" hasCustomPrompt="1"/>
          </p:nvPr>
        </p:nvSpPr>
        <p:spPr>
          <a:xfrm>
            <a:off x="306060" y="978761"/>
            <a:ext cx="7451725" cy="466468"/>
          </a:xfrm>
          <a:prstGeom prst="rect">
            <a:avLst/>
          </a:prstGeom>
        </p:spPr>
        <p:txBody>
          <a:bodyPr/>
          <a:lstStyle>
            <a:lvl1pPr marL="0" indent="0">
              <a:buNone/>
              <a:defRPr sz="2400">
                <a:solidFill>
                  <a:schemeClr val="tx1"/>
                </a:solidFill>
                <a:latin typeface="Arial Narrow" panose="020B0606020202030204" pitchFamily="34" charset="0"/>
              </a:defRPr>
            </a:lvl1pPr>
          </a:lstStyle>
          <a:p>
            <a:r>
              <a:rPr lang="en-AU" dirty="0"/>
              <a:t>SUB HEADING (24PT, UPPER CASE)</a:t>
            </a:r>
            <a:endParaRPr lang="en-US" dirty="0"/>
          </a:p>
        </p:txBody>
      </p:sp>
      <p:sp>
        <p:nvSpPr>
          <p:cNvPr id="39" name="Text Placeholder 22"/>
          <p:cNvSpPr>
            <a:spLocks noGrp="1"/>
          </p:cNvSpPr>
          <p:nvPr>
            <p:ph type="body" sz="quarter" idx="13" hasCustomPrompt="1"/>
          </p:nvPr>
        </p:nvSpPr>
        <p:spPr>
          <a:xfrm>
            <a:off x="306060" y="326309"/>
            <a:ext cx="7452026" cy="736956"/>
          </a:xfrm>
          <a:prstGeom prst="rect">
            <a:avLst/>
          </a:prstGeom>
        </p:spPr>
        <p:txBody>
          <a:bodyPr/>
          <a:lstStyle>
            <a:lvl1pPr marL="0" indent="0">
              <a:buNone/>
              <a:defRPr sz="4200" b="1" baseline="0">
                <a:solidFill>
                  <a:schemeClr val="tx1"/>
                </a:solidFill>
                <a:latin typeface="Arial Narrow" panose="020B0606020202030204" pitchFamily="34" charset="0"/>
              </a:defRPr>
            </a:lvl1pPr>
          </a:lstStyle>
          <a:p>
            <a:pPr lvl="0"/>
            <a:r>
              <a:rPr lang="en-US" dirty="0"/>
              <a:t>HEADING (42PT, UPPER CASE)</a:t>
            </a:r>
          </a:p>
        </p:txBody>
      </p:sp>
      <p:sp>
        <p:nvSpPr>
          <p:cNvPr id="40" name="Text Placeholder 17"/>
          <p:cNvSpPr>
            <a:spLocks noGrp="1"/>
          </p:cNvSpPr>
          <p:nvPr>
            <p:ph type="body" sz="quarter" idx="14" hasCustomPrompt="1"/>
          </p:nvPr>
        </p:nvSpPr>
        <p:spPr>
          <a:xfrm>
            <a:off x="306060" y="1729723"/>
            <a:ext cx="10809615" cy="401647"/>
          </a:xfrm>
          <a:prstGeom prst="rect">
            <a:avLst/>
          </a:prstGeom>
        </p:spPr>
        <p:txBody>
          <a:bodyPr/>
          <a:lstStyle>
            <a:lvl1pPr marL="0" indent="0">
              <a:buNone/>
              <a:defRPr sz="2000" b="1" baseline="0">
                <a:solidFill>
                  <a:schemeClr val="tx1"/>
                </a:solidFill>
                <a:latin typeface="Arial Narrow" panose="020B0606020202030204" pitchFamily="34" charset="0"/>
              </a:defRPr>
            </a:lvl1pPr>
          </a:lstStyle>
          <a:p>
            <a:r>
              <a:rPr lang="en-AU" dirty="0"/>
              <a:t>INTRO HEADING 1 (20PT, ARIAL NARROW, UPPER CASE)</a:t>
            </a:r>
          </a:p>
        </p:txBody>
      </p:sp>
      <p:sp>
        <p:nvSpPr>
          <p:cNvPr id="41" name="Text Placeholder 17"/>
          <p:cNvSpPr>
            <a:spLocks noGrp="1"/>
          </p:cNvSpPr>
          <p:nvPr>
            <p:ph type="body" sz="quarter" idx="16" hasCustomPrompt="1"/>
          </p:nvPr>
        </p:nvSpPr>
        <p:spPr>
          <a:xfrm>
            <a:off x="300211" y="2097681"/>
            <a:ext cx="10815464" cy="3853585"/>
          </a:xfrm>
          <a:prstGeom prst="rect">
            <a:avLst/>
          </a:prstGeom>
        </p:spPr>
        <p:txBody>
          <a:bodyPr/>
          <a:lstStyle>
            <a:lvl1pPr marL="0" indent="0">
              <a:buNone/>
              <a:defRPr sz="2000" b="0" baseline="0">
                <a:solidFill>
                  <a:schemeClr val="tx1"/>
                </a:solidFill>
                <a:latin typeface="Arial" panose="020B0604020202020204" pitchFamily="34" charset="0"/>
                <a:cs typeface="Arial" panose="020B0604020202020204" pitchFamily="34" charset="0"/>
              </a:defRPr>
            </a:lvl1pPr>
          </a:lstStyle>
          <a:p>
            <a:r>
              <a:rPr lang="en-AU" dirty="0"/>
              <a:t>Body copy (20pt, Arial) </a:t>
            </a:r>
          </a:p>
          <a:p>
            <a:endParaRPr lang="en-AU" dirty="0"/>
          </a:p>
          <a:p>
            <a:endParaRPr lang="en-AU" dirty="0"/>
          </a:p>
        </p:txBody>
      </p:sp>
      <p:sp>
        <p:nvSpPr>
          <p:cNvPr id="19" name="Rectangle 18"/>
          <p:cNvSpPr/>
          <p:nvPr userDrawn="1"/>
        </p:nvSpPr>
        <p:spPr>
          <a:xfrm>
            <a:off x="9993085" y="-19049"/>
            <a:ext cx="123825" cy="1190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4" name="Picture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05267" y="6373900"/>
            <a:ext cx="1267288" cy="368735"/>
          </a:xfrm>
          <a:prstGeom prst="rect">
            <a:avLst/>
          </a:prstGeom>
        </p:spPr>
      </p:pic>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0914" y="6404379"/>
            <a:ext cx="1267288" cy="368735"/>
          </a:xfrm>
          <a:prstGeom prst="rect">
            <a:avLst/>
          </a:prstGeom>
        </p:spPr>
      </p:pic>
      <p:sp>
        <p:nvSpPr>
          <p:cNvPr id="21" name="Isosceles Triangle 20"/>
          <p:cNvSpPr/>
          <p:nvPr userDrawn="1"/>
        </p:nvSpPr>
        <p:spPr>
          <a:xfrm rot="16200000" flipH="1">
            <a:off x="8957587" y="-680357"/>
            <a:ext cx="2562223" cy="3884848"/>
          </a:xfrm>
          <a:prstGeom prst="triangle">
            <a:avLst>
              <a:gd name="adj" fmla="val 0"/>
            </a:avLst>
          </a:prstGeom>
          <a:blipFill dpi="0" rotWithShape="0">
            <a:blip r:embed="rId3"/>
            <a:srcRect/>
            <a:tile tx="762000" ty="0" sx="100000" sy="10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6" name="Picture 2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342459" y="6329169"/>
            <a:ext cx="1262009" cy="367200"/>
          </a:xfrm>
          <a:prstGeom prst="rect">
            <a:avLst/>
          </a:prstGeom>
        </p:spPr>
      </p:pic>
    </p:spTree>
    <p:extLst>
      <p:ext uri="{BB962C8B-B14F-4D97-AF65-F5344CB8AC3E}">
        <p14:creationId xmlns:p14="http://schemas.microsoft.com/office/powerpoint/2010/main" val="3390464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slide copy_texture option 3">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52867" y="6397304"/>
            <a:ext cx="1267288" cy="368735"/>
          </a:xfrm>
          <a:prstGeom prst="rect">
            <a:avLst/>
          </a:prstGeom>
        </p:spPr>
      </p:pic>
      <p:sp>
        <p:nvSpPr>
          <p:cNvPr id="3" name="Rectangle 2"/>
          <p:cNvSpPr/>
          <p:nvPr userDrawn="1"/>
        </p:nvSpPr>
        <p:spPr>
          <a:xfrm>
            <a:off x="219075" y="85725"/>
            <a:ext cx="2771775" cy="1162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Text Placeholder 17"/>
          <p:cNvSpPr>
            <a:spLocks noGrp="1"/>
          </p:cNvSpPr>
          <p:nvPr>
            <p:ph type="body" sz="quarter" idx="11" hasCustomPrompt="1"/>
          </p:nvPr>
        </p:nvSpPr>
        <p:spPr>
          <a:xfrm>
            <a:off x="306060" y="978761"/>
            <a:ext cx="7451725" cy="466468"/>
          </a:xfrm>
          <a:prstGeom prst="rect">
            <a:avLst/>
          </a:prstGeom>
        </p:spPr>
        <p:txBody>
          <a:bodyPr/>
          <a:lstStyle>
            <a:lvl1pPr marL="0" indent="0">
              <a:buNone/>
              <a:defRPr sz="2400">
                <a:solidFill>
                  <a:schemeClr val="tx1"/>
                </a:solidFill>
                <a:latin typeface="Arial Narrow" panose="020B0606020202030204" pitchFamily="34" charset="0"/>
              </a:defRPr>
            </a:lvl1pPr>
          </a:lstStyle>
          <a:p>
            <a:r>
              <a:rPr lang="en-AU" dirty="0"/>
              <a:t>SUB HEADING (24PT, UPPER CASE)</a:t>
            </a:r>
            <a:endParaRPr lang="en-US" dirty="0"/>
          </a:p>
        </p:txBody>
      </p:sp>
      <p:sp>
        <p:nvSpPr>
          <p:cNvPr id="39" name="Text Placeholder 22"/>
          <p:cNvSpPr>
            <a:spLocks noGrp="1"/>
          </p:cNvSpPr>
          <p:nvPr>
            <p:ph type="body" sz="quarter" idx="13" hasCustomPrompt="1"/>
          </p:nvPr>
        </p:nvSpPr>
        <p:spPr>
          <a:xfrm>
            <a:off x="306060" y="326309"/>
            <a:ext cx="7452026" cy="736956"/>
          </a:xfrm>
          <a:prstGeom prst="rect">
            <a:avLst/>
          </a:prstGeom>
        </p:spPr>
        <p:txBody>
          <a:bodyPr/>
          <a:lstStyle>
            <a:lvl1pPr marL="0" indent="0">
              <a:buNone/>
              <a:defRPr sz="4200" b="1" baseline="0">
                <a:solidFill>
                  <a:schemeClr val="tx1"/>
                </a:solidFill>
                <a:latin typeface="Arial Narrow" panose="020B0606020202030204" pitchFamily="34" charset="0"/>
              </a:defRPr>
            </a:lvl1pPr>
          </a:lstStyle>
          <a:p>
            <a:pPr lvl="0"/>
            <a:r>
              <a:rPr lang="en-US" dirty="0"/>
              <a:t>HEADING (42PT, UPPER CASE)</a:t>
            </a:r>
          </a:p>
        </p:txBody>
      </p:sp>
      <p:sp>
        <p:nvSpPr>
          <p:cNvPr id="40" name="Text Placeholder 17"/>
          <p:cNvSpPr>
            <a:spLocks noGrp="1"/>
          </p:cNvSpPr>
          <p:nvPr>
            <p:ph type="body" sz="quarter" idx="14" hasCustomPrompt="1"/>
          </p:nvPr>
        </p:nvSpPr>
        <p:spPr>
          <a:xfrm>
            <a:off x="306060" y="1729723"/>
            <a:ext cx="10809615" cy="401647"/>
          </a:xfrm>
          <a:prstGeom prst="rect">
            <a:avLst/>
          </a:prstGeom>
        </p:spPr>
        <p:txBody>
          <a:bodyPr/>
          <a:lstStyle>
            <a:lvl1pPr marL="0" indent="0">
              <a:buNone/>
              <a:defRPr sz="2000" b="1" baseline="0">
                <a:solidFill>
                  <a:schemeClr val="tx1"/>
                </a:solidFill>
                <a:latin typeface="Arial Narrow" panose="020B0606020202030204" pitchFamily="34" charset="0"/>
              </a:defRPr>
            </a:lvl1pPr>
          </a:lstStyle>
          <a:p>
            <a:r>
              <a:rPr lang="en-AU" dirty="0"/>
              <a:t>INTRO HEADING 1 (20PT, ARIAL NARROW, UPPER CASE)</a:t>
            </a:r>
          </a:p>
        </p:txBody>
      </p:sp>
      <p:sp>
        <p:nvSpPr>
          <p:cNvPr id="41" name="Text Placeholder 17"/>
          <p:cNvSpPr>
            <a:spLocks noGrp="1"/>
          </p:cNvSpPr>
          <p:nvPr>
            <p:ph type="body" sz="quarter" idx="16" hasCustomPrompt="1"/>
          </p:nvPr>
        </p:nvSpPr>
        <p:spPr>
          <a:xfrm>
            <a:off x="300211" y="2097681"/>
            <a:ext cx="10815464" cy="3853585"/>
          </a:xfrm>
          <a:prstGeom prst="rect">
            <a:avLst/>
          </a:prstGeom>
        </p:spPr>
        <p:txBody>
          <a:bodyPr/>
          <a:lstStyle>
            <a:lvl1pPr marL="0" indent="0">
              <a:buNone/>
              <a:defRPr sz="2000" b="0" baseline="0">
                <a:solidFill>
                  <a:schemeClr val="tx1"/>
                </a:solidFill>
                <a:latin typeface="Arial" panose="020B0604020202020204" pitchFamily="34" charset="0"/>
                <a:cs typeface="Arial" panose="020B0604020202020204" pitchFamily="34" charset="0"/>
              </a:defRPr>
            </a:lvl1pPr>
          </a:lstStyle>
          <a:p>
            <a:r>
              <a:rPr lang="en-AU" dirty="0"/>
              <a:t>Body copy (20pt, Arial) </a:t>
            </a:r>
          </a:p>
          <a:p>
            <a:endParaRPr lang="en-AU" dirty="0"/>
          </a:p>
          <a:p>
            <a:endParaRPr lang="en-AU" dirty="0"/>
          </a:p>
        </p:txBody>
      </p:sp>
      <p:pic>
        <p:nvPicPr>
          <p:cNvPr id="24" name="Picture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05267" y="6373900"/>
            <a:ext cx="1267288" cy="368735"/>
          </a:xfrm>
          <a:prstGeom prst="rect">
            <a:avLst/>
          </a:prstGeom>
        </p:spPr>
      </p:pic>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0914" y="6404379"/>
            <a:ext cx="1267288" cy="368735"/>
          </a:xfrm>
          <a:prstGeom prst="rect">
            <a:avLst/>
          </a:prstGeom>
        </p:spPr>
      </p:pic>
      <p:sp>
        <p:nvSpPr>
          <p:cNvPr id="21" name="Isosceles Triangle 20"/>
          <p:cNvSpPr/>
          <p:nvPr userDrawn="1"/>
        </p:nvSpPr>
        <p:spPr>
          <a:xfrm rot="16200000" flipV="1">
            <a:off x="558815" y="4317983"/>
            <a:ext cx="2000250" cy="3117884"/>
          </a:xfrm>
          <a:prstGeom prst="triangle">
            <a:avLst>
              <a:gd name="adj" fmla="val 0"/>
            </a:avLst>
          </a:prstGeom>
          <a:blipFill dpi="0" rotWithShape="0">
            <a:blip r:embed="rId3"/>
            <a:srcRect/>
            <a:tile tx="762000" ty="0" sx="50000" sy="50000" flip="none" algn="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Freeform 24"/>
          <p:cNvSpPr/>
          <p:nvPr userDrawn="1"/>
        </p:nvSpPr>
        <p:spPr>
          <a:xfrm flipH="1">
            <a:off x="-1" y="4876800"/>
            <a:ext cx="1176335" cy="1962472"/>
          </a:xfrm>
          <a:custGeom>
            <a:avLst/>
            <a:gdLst>
              <a:gd name="connsiteX0" fmla="*/ 0 w 1485900"/>
              <a:gd name="connsiteY0" fmla="*/ 0 h 6877050"/>
              <a:gd name="connsiteX1" fmla="*/ 1485900 w 1485900"/>
              <a:gd name="connsiteY1" fmla="*/ 19050 h 6877050"/>
              <a:gd name="connsiteX2" fmla="*/ 1485900 w 1485900"/>
              <a:gd name="connsiteY2" fmla="*/ 6877050 h 6877050"/>
              <a:gd name="connsiteX3" fmla="*/ 1457325 w 1485900"/>
              <a:gd name="connsiteY3" fmla="*/ 6858000 h 6877050"/>
              <a:gd name="connsiteX4" fmla="*/ 0 w 1485900"/>
              <a:gd name="connsiteY4" fmla="*/ 0 h 6877050"/>
              <a:gd name="connsiteX0" fmla="*/ 0 w 1485900"/>
              <a:gd name="connsiteY0" fmla="*/ 0 h 6877050"/>
              <a:gd name="connsiteX1" fmla="*/ 1485900 w 1485900"/>
              <a:gd name="connsiteY1" fmla="*/ 19050 h 6877050"/>
              <a:gd name="connsiteX2" fmla="*/ 1485900 w 1485900"/>
              <a:gd name="connsiteY2" fmla="*/ 6877050 h 6877050"/>
              <a:gd name="connsiteX3" fmla="*/ 1438275 w 1485900"/>
              <a:gd name="connsiteY3" fmla="*/ 6858000 h 6877050"/>
              <a:gd name="connsiteX4" fmla="*/ 0 w 1485900"/>
              <a:gd name="connsiteY4" fmla="*/ 0 h 6877050"/>
              <a:gd name="connsiteX0" fmla="*/ 0 w 1485900"/>
              <a:gd name="connsiteY0" fmla="*/ 0 h 6886575"/>
              <a:gd name="connsiteX1" fmla="*/ 1485900 w 1485900"/>
              <a:gd name="connsiteY1" fmla="*/ 19050 h 6886575"/>
              <a:gd name="connsiteX2" fmla="*/ 1485900 w 1485900"/>
              <a:gd name="connsiteY2" fmla="*/ 6877050 h 6886575"/>
              <a:gd name="connsiteX3" fmla="*/ 1438275 w 1485900"/>
              <a:gd name="connsiteY3" fmla="*/ 6886575 h 6886575"/>
              <a:gd name="connsiteX4" fmla="*/ 0 w 1485900"/>
              <a:gd name="connsiteY4" fmla="*/ 0 h 6886575"/>
              <a:gd name="connsiteX0" fmla="*/ 0 w 1495425"/>
              <a:gd name="connsiteY0" fmla="*/ 1417188 h 8303763"/>
              <a:gd name="connsiteX1" fmla="*/ 1495425 w 1495425"/>
              <a:gd name="connsiteY1" fmla="*/ 0 h 8303763"/>
              <a:gd name="connsiteX2" fmla="*/ 1485900 w 1495425"/>
              <a:gd name="connsiteY2" fmla="*/ 8294238 h 8303763"/>
              <a:gd name="connsiteX3" fmla="*/ 1438275 w 1495425"/>
              <a:gd name="connsiteY3" fmla="*/ 8303763 h 8303763"/>
              <a:gd name="connsiteX4" fmla="*/ 0 w 1495425"/>
              <a:gd name="connsiteY4" fmla="*/ 1417188 h 8303763"/>
              <a:gd name="connsiteX0" fmla="*/ 0 w 1543050"/>
              <a:gd name="connsiteY0" fmla="*/ 1159402 h 8303763"/>
              <a:gd name="connsiteX1" fmla="*/ 1543050 w 1543050"/>
              <a:gd name="connsiteY1" fmla="*/ 0 h 8303763"/>
              <a:gd name="connsiteX2" fmla="*/ 1533525 w 1543050"/>
              <a:gd name="connsiteY2" fmla="*/ 8294238 h 8303763"/>
              <a:gd name="connsiteX3" fmla="*/ 1485900 w 1543050"/>
              <a:gd name="connsiteY3" fmla="*/ 8303763 h 8303763"/>
              <a:gd name="connsiteX4" fmla="*/ 0 w 1543050"/>
              <a:gd name="connsiteY4" fmla="*/ 1159402 h 8303763"/>
              <a:gd name="connsiteX0" fmla="*/ 0 w 1533525"/>
              <a:gd name="connsiteY0" fmla="*/ 2374680 h 9519041"/>
              <a:gd name="connsiteX1" fmla="*/ 1514475 w 1533525"/>
              <a:gd name="connsiteY1" fmla="*/ 0 h 9519041"/>
              <a:gd name="connsiteX2" fmla="*/ 1533525 w 1533525"/>
              <a:gd name="connsiteY2" fmla="*/ 9509516 h 9519041"/>
              <a:gd name="connsiteX3" fmla="*/ 1485900 w 1533525"/>
              <a:gd name="connsiteY3" fmla="*/ 9519041 h 9519041"/>
              <a:gd name="connsiteX4" fmla="*/ 0 w 1533525"/>
              <a:gd name="connsiteY4" fmla="*/ 2374680 h 9519041"/>
              <a:gd name="connsiteX0" fmla="*/ 0 w 1362075"/>
              <a:gd name="connsiteY0" fmla="*/ 54604 h 9519041"/>
              <a:gd name="connsiteX1" fmla="*/ 1343025 w 1362075"/>
              <a:gd name="connsiteY1" fmla="*/ 0 h 9519041"/>
              <a:gd name="connsiteX2" fmla="*/ 1362075 w 1362075"/>
              <a:gd name="connsiteY2" fmla="*/ 9509516 h 9519041"/>
              <a:gd name="connsiteX3" fmla="*/ 1314450 w 1362075"/>
              <a:gd name="connsiteY3" fmla="*/ 9519041 h 9519041"/>
              <a:gd name="connsiteX4" fmla="*/ 0 w 1362075"/>
              <a:gd name="connsiteY4" fmla="*/ 54604 h 9519041"/>
              <a:gd name="connsiteX0" fmla="*/ 0 w 2209800"/>
              <a:gd name="connsiteY0" fmla="*/ 17777 h 9519041"/>
              <a:gd name="connsiteX1" fmla="*/ 2190750 w 2209800"/>
              <a:gd name="connsiteY1" fmla="*/ 0 h 9519041"/>
              <a:gd name="connsiteX2" fmla="*/ 2209800 w 2209800"/>
              <a:gd name="connsiteY2" fmla="*/ 9509516 h 9519041"/>
              <a:gd name="connsiteX3" fmla="*/ 2162175 w 2209800"/>
              <a:gd name="connsiteY3" fmla="*/ 9519041 h 9519041"/>
              <a:gd name="connsiteX4" fmla="*/ 0 w 2209800"/>
              <a:gd name="connsiteY4" fmla="*/ 17777 h 9519041"/>
              <a:gd name="connsiteX0" fmla="*/ 0 w 2209800"/>
              <a:gd name="connsiteY0" fmla="*/ 17777 h 9519041"/>
              <a:gd name="connsiteX1" fmla="*/ 2190750 w 2209800"/>
              <a:gd name="connsiteY1" fmla="*/ 0 h 9519041"/>
              <a:gd name="connsiteX2" fmla="*/ 2209800 w 2209800"/>
              <a:gd name="connsiteY2" fmla="*/ 9509516 h 9519041"/>
              <a:gd name="connsiteX3" fmla="*/ 2200275 w 2209800"/>
              <a:gd name="connsiteY3" fmla="*/ 9519041 h 9519041"/>
              <a:gd name="connsiteX4" fmla="*/ 0 w 2209800"/>
              <a:gd name="connsiteY4" fmla="*/ 17777 h 9519041"/>
              <a:gd name="connsiteX0" fmla="*/ 0 w 2209800"/>
              <a:gd name="connsiteY0" fmla="*/ 17777 h 9592694"/>
              <a:gd name="connsiteX1" fmla="*/ 2190750 w 2209800"/>
              <a:gd name="connsiteY1" fmla="*/ 0 h 9592694"/>
              <a:gd name="connsiteX2" fmla="*/ 2209800 w 2209800"/>
              <a:gd name="connsiteY2" fmla="*/ 9509516 h 9592694"/>
              <a:gd name="connsiteX3" fmla="*/ 2200275 w 2209800"/>
              <a:gd name="connsiteY3" fmla="*/ 9592694 h 9592694"/>
              <a:gd name="connsiteX4" fmla="*/ 0 w 2209800"/>
              <a:gd name="connsiteY4" fmla="*/ 17777 h 9592694"/>
              <a:gd name="connsiteX0" fmla="*/ 0 w 2279073"/>
              <a:gd name="connsiteY0" fmla="*/ 4906456 h 9592694"/>
              <a:gd name="connsiteX1" fmla="*/ 2260023 w 2279073"/>
              <a:gd name="connsiteY1" fmla="*/ 0 h 9592694"/>
              <a:gd name="connsiteX2" fmla="*/ 2279073 w 2279073"/>
              <a:gd name="connsiteY2" fmla="*/ 9509516 h 9592694"/>
              <a:gd name="connsiteX3" fmla="*/ 2269548 w 2279073"/>
              <a:gd name="connsiteY3" fmla="*/ 9592694 h 9592694"/>
              <a:gd name="connsiteX4" fmla="*/ 0 w 2279073"/>
              <a:gd name="connsiteY4" fmla="*/ 4906456 h 9592694"/>
              <a:gd name="connsiteX0" fmla="*/ 0 w 1711036"/>
              <a:gd name="connsiteY0" fmla="*/ 3742485 h 9592694"/>
              <a:gd name="connsiteX1" fmla="*/ 1691986 w 1711036"/>
              <a:gd name="connsiteY1" fmla="*/ 0 h 9592694"/>
              <a:gd name="connsiteX2" fmla="*/ 1711036 w 1711036"/>
              <a:gd name="connsiteY2" fmla="*/ 9509516 h 9592694"/>
              <a:gd name="connsiteX3" fmla="*/ 1701511 w 1711036"/>
              <a:gd name="connsiteY3" fmla="*/ 9592694 h 9592694"/>
              <a:gd name="connsiteX4" fmla="*/ 0 w 1711036"/>
              <a:gd name="connsiteY4" fmla="*/ 3742485 h 9592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036" h="9592694">
                <a:moveTo>
                  <a:pt x="0" y="3742485"/>
                </a:moveTo>
                <a:lnTo>
                  <a:pt x="1691986" y="0"/>
                </a:lnTo>
                <a:lnTo>
                  <a:pt x="1711036" y="9509516"/>
                </a:lnTo>
                <a:lnTo>
                  <a:pt x="1701511" y="9592694"/>
                </a:lnTo>
                <a:lnTo>
                  <a:pt x="0" y="3742485"/>
                </a:lnTo>
                <a:close/>
              </a:path>
            </a:pathLst>
          </a:custGeom>
          <a:solidFill>
            <a:srgbClr val="006CA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6" name="Picture 2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342459" y="6329169"/>
            <a:ext cx="1262009" cy="367200"/>
          </a:xfrm>
          <a:prstGeom prst="rect">
            <a:avLst/>
          </a:prstGeom>
        </p:spPr>
      </p:pic>
    </p:spTree>
    <p:extLst>
      <p:ext uri="{BB962C8B-B14F-4D97-AF65-F5344CB8AC3E}">
        <p14:creationId xmlns:p14="http://schemas.microsoft.com/office/powerpoint/2010/main" val="3970509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193973"/>
      </p:ext>
    </p:extLst>
  </p:cSld>
  <p:clrMap bg1="lt1" tx1="dk1" bg2="lt2" tx2="dk2" accent1="accent1" accent2="accent2" accent3="accent3" accent4="accent4" accent5="accent5" accent6="accent6" hlink="hlink" folHlink="folHlink"/>
  <p:sldLayoutIdLst>
    <p:sldLayoutId id="2147483932" r:id="rId1"/>
    <p:sldLayoutId id="2147483933" r:id="rId2"/>
    <p:sldLayoutId id="2147483913" r:id="rId3"/>
    <p:sldLayoutId id="2147483923" r:id="rId4"/>
    <p:sldLayoutId id="2147483915" r:id="rId5"/>
    <p:sldLayoutId id="2147483935" r:id="rId6"/>
    <p:sldLayoutId id="2147483916" r:id="rId7"/>
    <p:sldLayoutId id="2147483921" r:id="rId8"/>
  </p:sldLayoutIdLst>
  <p:hf hdr="0" ftr="0" dt="0"/>
  <p:txStyles>
    <p:titleStyle>
      <a:lvl1pPr algn="l" defTabSz="914400" rtl="0" eaLnBrk="1" latinLnBrk="0" hangingPunct="1">
        <a:lnSpc>
          <a:spcPct val="90000"/>
        </a:lnSpc>
        <a:spcBef>
          <a:spcPct val="0"/>
        </a:spcBef>
        <a:buNone/>
        <a:defRPr sz="3400" b="1" i="0" kern="1200">
          <a:solidFill>
            <a:schemeClr val="bg1"/>
          </a:solidFill>
          <a:latin typeface="Arial Narrow" charset="0"/>
          <a:ea typeface="Arial Narrow" charset="0"/>
          <a:cs typeface="Arial Narrow" charset="0"/>
        </a:defRPr>
      </a:lvl1pPr>
    </p:titleStyle>
    <p:body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5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youtu.be/S8-qrQlgqLo"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youtu.be/zan41ihxbY8"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jwiley.github.io/MonashHonoursStatistics/IntroR.html"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jwiley.github.io/MonashHonoursStatistics/IntroR.html"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AU" dirty="0"/>
          </a:p>
        </p:txBody>
      </p:sp>
      <p:sp>
        <p:nvSpPr>
          <p:cNvPr id="3" name="Text Placeholder 2"/>
          <p:cNvSpPr>
            <a:spLocks noGrp="1"/>
          </p:cNvSpPr>
          <p:nvPr>
            <p:ph type="body" sz="quarter" idx="12"/>
          </p:nvPr>
        </p:nvSpPr>
        <p:spPr/>
        <p:txBody>
          <a:bodyPr/>
          <a:lstStyle/>
          <a:p>
            <a:endParaRPr lang="en-AU"/>
          </a:p>
        </p:txBody>
      </p:sp>
      <p:sp>
        <p:nvSpPr>
          <p:cNvPr id="4" name="Text Placeholder 3"/>
          <p:cNvSpPr>
            <a:spLocks noGrp="1"/>
          </p:cNvSpPr>
          <p:nvPr>
            <p:ph type="body" sz="quarter" idx="13"/>
          </p:nvPr>
        </p:nvSpPr>
        <p:spPr/>
        <p:txBody>
          <a:bodyPr/>
          <a:lstStyle/>
          <a:p>
            <a:r>
              <a:rPr lang="en-AU" dirty="0"/>
              <a:t>Introduction to R</a:t>
            </a:r>
          </a:p>
        </p:txBody>
      </p:sp>
      <p:sp>
        <p:nvSpPr>
          <p:cNvPr id="5" name="Text Placeholder 4"/>
          <p:cNvSpPr>
            <a:spLocks noGrp="1"/>
          </p:cNvSpPr>
          <p:nvPr>
            <p:ph type="body" sz="quarter" idx="14"/>
          </p:nvPr>
        </p:nvSpPr>
        <p:spPr/>
        <p:txBody>
          <a:bodyPr/>
          <a:lstStyle/>
          <a:p>
            <a:endParaRPr lang="en-AU"/>
          </a:p>
        </p:txBody>
      </p:sp>
    </p:spTree>
    <p:extLst>
      <p:ext uri="{BB962C8B-B14F-4D97-AF65-F5344CB8AC3E}">
        <p14:creationId xmlns:p14="http://schemas.microsoft.com/office/powerpoint/2010/main" val="366330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6142BFC-7E81-4402-83EB-A4F4A3016256}"/>
              </a:ext>
            </a:extLst>
          </p:cNvPr>
          <p:cNvSpPr>
            <a:spLocks noGrp="1"/>
          </p:cNvSpPr>
          <p:nvPr>
            <p:ph type="body" sz="quarter" idx="11"/>
          </p:nvPr>
        </p:nvSpPr>
        <p:spPr/>
        <p:txBody>
          <a:bodyPr/>
          <a:lstStyle/>
          <a:p>
            <a:endParaRPr lang="en-US"/>
          </a:p>
        </p:txBody>
      </p:sp>
      <p:sp>
        <p:nvSpPr>
          <p:cNvPr id="9" name="Text Placeholder 8">
            <a:extLst>
              <a:ext uri="{FF2B5EF4-FFF2-40B4-BE49-F238E27FC236}">
                <a16:creationId xmlns:a16="http://schemas.microsoft.com/office/drawing/2014/main" id="{5973E85D-FDD9-4A04-A3CA-DFC286A76CAC}"/>
              </a:ext>
            </a:extLst>
          </p:cNvPr>
          <p:cNvSpPr>
            <a:spLocks noGrp="1"/>
          </p:cNvSpPr>
          <p:nvPr>
            <p:ph type="body" sz="quarter" idx="13"/>
          </p:nvPr>
        </p:nvSpPr>
        <p:spPr/>
        <p:txBody>
          <a:bodyPr/>
          <a:lstStyle/>
          <a:p>
            <a:endParaRPr lang="en-US"/>
          </a:p>
        </p:txBody>
      </p:sp>
      <p:sp>
        <p:nvSpPr>
          <p:cNvPr id="10" name="Text Placeholder 9">
            <a:extLst>
              <a:ext uri="{FF2B5EF4-FFF2-40B4-BE49-F238E27FC236}">
                <a16:creationId xmlns:a16="http://schemas.microsoft.com/office/drawing/2014/main" id="{7B0B0164-09C1-462C-9F42-3DCDB38CFA32}"/>
              </a:ext>
            </a:extLst>
          </p:cNvPr>
          <p:cNvSpPr>
            <a:spLocks noGrp="1"/>
          </p:cNvSpPr>
          <p:nvPr>
            <p:ph type="body" sz="quarter" idx="14"/>
          </p:nvPr>
        </p:nvSpPr>
        <p:spPr/>
        <p:txBody>
          <a:bodyPr/>
          <a:lstStyle/>
          <a:p>
            <a:endParaRPr lang="en-US"/>
          </a:p>
        </p:txBody>
      </p:sp>
      <p:pic>
        <p:nvPicPr>
          <p:cNvPr id="12" name="Picture 11">
            <a:extLst>
              <a:ext uri="{FF2B5EF4-FFF2-40B4-BE49-F238E27FC236}">
                <a16:creationId xmlns:a16="http://schemas.microsoft.com/office/drawing/2014/main" id="{B077B6B7-8395-4380-8E5E-8ADBD476EB18}"/>
              </a:ext>
            </a:extLst>
          </p:cNvPr>
          <p:cNvPicPr>
            <a:picLocks noChangeAspect="1"/>
          </p:cNvPicPr>
          <p:nvPr/>
        </p:nvPicPr>
        <p:blipFill>
          <a:blip r:embed="rId2"/>
          <a:stretch>
            <a:fillRect/>
          </a:stretch>
        </p:blipFill>
        <p:spPr>
          <a:xfrm>
            <a:off x="2830877" y="182881"/>
            <a:ext cx="9361124" cy="6675120"/>
          </a:xfrm>
          <a:prstGeom prst="rect">
            <a:avLst/>
          </a:prstGeom>
        </p:spPr>
      </p:pic>
    </p:spTree>
    <p:extLst>
      <p:ext uri="{BB962C8B-B14F-4D97-AF65-F5344CB8AC3E}">
        <p14:creationId xmlns:p14="http://schemas.microsoft.com/office/powerpoint/2010/main" val="661585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06060" y="326308"/>
            <a:ext cx="3870014" cy="1266821"/>
          </a:xfrm>
        </p:spPr>
        <p:txBody>
          <a:bodyPr/>
          <a:lstStyle/>
          <a:p>
            <a:r>
              <a:rPr lang="en-AU" dirty="0"/>
              <a:t>Windows: </a:t>
            </a:r>
            <a:br>
              <a:rPr lang="en-AU" dirty="0"/>
            </a:br>
            <a:r>
              <a:rPr lang="en-AU" dirty="0"/>
              <a:t>Copy File Path</a:t>
            </a:r>
          </a:p>
        </p:txBody>
      </p:sp>
      <p:sp>
        <p:nvSpPr>
          <p:cNvPr id="4" name="Text Placeholder 3"/>
          <p:cNvSpPr>
            <a:spLocks noGrp="1"/>
          </p:cNvSpPr>
          <p:nvPr>
            <p:ph type="body" sz="quarter" idx="14"/>
          </p:nvPr>
        </p:nvSpPr>
        <p:spPr>
          <a:xfrm>
            <a:off x="306061" y="2479249"/>
            <a:ext cx="3398674" cy="3704735"/>
          </a:xfrm>
        </p:spPr>
        <p:txBody>
          <a:bodyPr/>
          <a:lstStyle/>
          <a:p>
            <a:r>
              <a:rPr lang="en-US" dirty="0"/>
              <a:t>To bring up the “Copy as path” option, find the file, hold down Shift and (while holding shift) right click </a:t>
            </a:r>
            <a:r>
              <a:rPr lang="en-US" dirty="0">
                <a:sym typeface="Wingdings" panose="05000000000000000000" pitchFamily="2" charset="2"/>
              </a:rPr>
              <a:t></a:t>
            </a:r>
            <a:r>
              <a:rPr lang="en-US" dirty="0"/>
              <a:t> then choose “Copy as path”</a:t>
            </a:r>
          </a:p>
          <a:p>
            <a:endParaRPr lang="en-US" dirty="0"/>
          </a:p>
          <a:p>
            <a:r>
              <a:rPr lang="en-US" dirty="0"/>
              <a:t>For a video demo, see: </a:t>
            </a:r>
            <a:r>
              <a:rPr lang="en-US" sz="1800" dirty="0">
                <a:hlinkClick r:id="rId2"/>
              </a:rPr>
              <a:t>https://youtu.be/S8-qrQlgqLo</a:t>
            </a:r>
            <a:r>
              <a:rPr lang="en-US" sz="1800" dirty="0"/>
              <a:t> </a:t>
            </a:r>
          </a:p>
          <a:p>
            <a:endParaRPr lang="en-US" dirty="0"/>
          </a:p>
        </p:txBody>
      </p:sp>
      <p:pic>
        <p:nvPicPr>
          <p:cNvPr id="7" name="Picture Placeholder 7">
            <a:extLst>
              <a:ext uri="{FF2B5EF4-FFF2-40B4-BE49-F238E27FC236}">
                <a16:creationId xmlns:a16="http://schemas.microsoft.com/office/drawing/2014/main" id="{8DD4E045-8440-415C-8955-65511A91881B}"/>
              </a:ext>
            </a:extLst>
          </p:cNvPr>
          <p:cNvPicPr>
            <a:picLocks noGrp="1" noChangeAspect="1"/>
          </p:cNvPicPr>
          <p:nvPr>
            <p:ph type="pic" idx="15"/>
          </p:nvPr>
        </p:nvPicPr>
        <p:blipFill>
          <a:blip r:embed="rId3"/>
          <a:srcRect t="3150" b="3150"/>
          <a:stretch>
            <a:fillRect/>
          </a:stretch>
        </p:blipFill>
        <p:spPr>
          <a:xfrm>
            <a:off x="4320571" y="0"/>
            <a:ext cx="7871429" cy="6774597"/>
          </a:xfrm>
          <a:prstGeom prst="rect">
            <a:avLst/>
          </a:prstGeom>
        </p:spPr>
      </p:pic>
    </p:spTree>
    <p:extLst>
      <p:ext uri="{BB962C8B-B14F-4D97-AF65-F5344CB8AC3E}">
        <p14:creationId xmlns:p14="http://schemas.microsoft.com/office/powerpoint/2010/main" val="2568454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06060" y="326308"/>
            <a:ext cx="3870014" cy="1266821"/>
          </a:xfrm>
        </p:spPr>
        <p:txBody>
          <a:bodyPr/>
          <a:lstStyle/>
          <a:p>
            <a:r>
              <a:rPr lang="en-AU" dirty="0"/>
              <a:t>Mac: </a:t>
            </a:r>
            <a:br>
              <a:rPr lang="en-AU" dirty="0"/>
            </a:br>
            <a:r>
              <a:rPr lang="en-AU" dirty="0"/>
              <a:t>Copy File Path</a:t>
            </a:r>
          </a:p>
        </p:txBody>
      </p:sp>
      <p:sp>
        <p:nvSpPr>
          <p:cNvPr id="4" name="Text Placeholder 3"/>
          <p:cNvSpPr>
            <a:spLocks noGrp="1"/>
          </p:cNvSpPr>
          <p:nvPr>
            <p:ph type="body" sz="quarter" idx="14"/>
          </p:nvPr>
        </p:nvSpPr>
        <p:spPr>
          <a:xfrm>
            <a:off x="306061" y="1668544"/>
            <a:ext cx="3398674" cy="3704735"/>
          </a:xfrm>
        </p:spPr>
        <p:txBody>
          <a:bodyPr/>
          <a:lstStyle/>
          <a:p>
            <a:r>
              <a:rPr lang="en-US" dirty="0"/>
              <a:t>To copy the file path on Mac, right-click </a:t>
            </a:r>
            <a:br>
              <a:rPr lang="en-US" dirty="0"/>
            </a:br>
            <a:r>
              <a:rPr lang="en-US" dirty="0"/>
              <a:t>(</a:t>
            </a:r>
            <a:r>
              <a:rPr lang="en-US" sz="1600" dirty="0"/>
              <a:t>two-finger click on trackpads</a:t>
            </a:r>
            <a:r>
              <a:rPr lang="en-US" dirty="0"/>
              <a:t>) on the file or folder in the Mac Finder </a:t>
            </a:r>
            <a:r>
              <a:rPr lang="en-US" dirty="0">
                <a:sym typeface="Wingdings" panose="05000000000000000000" pitchFamily="2" charset="2"/>
              </a:rPr>
              <a:t></a:t>
            </a:r>
            <a:r>
              <a:rPr lang="en-US" dirty="0"/>
              <a:t> with the right click menu up, hold down the “option” key to toggle the menu </a:t>
            </a:r>
            <a:r>
              <a:rPr lang="en-US" dirty="0">
                <a:sym typeface="Wingdings" panose="05000000000000000000" pitchFamily="2" charset="2"/>
              </a:rPr>
              <a:t> choose “Copy [filename] as pathname”</a:t>
            </a:r>
            <a:endParaRPr lang="en-US" dirty="0"/>
          </a:p>
          <a:p>
            <a:endParaRPr lang="en-US" dirty="0"/>
          </a:p>
          <a:p>
            <a:r>
              <a:rPr lang="en-US" dirty="0"/>
              <a:t>For a video demo, see:</a:t>
            </a:r>
          </a:p>
          <a:p>
            <a:r>
              <a:rPr lang="en-US" sz="1800" dirty="0">
                <a:hlinkClick r:id="rId2"/>
              </a:rPr>
              <a:t>https://youtu.be/zan41ihxbY8</a:t>
            </a:r>
            <a:endParaRPr lang="en-US" dirty="0"/>
          </a:p>
          <a:p>
            <a:endParaRPr lang="en-US" dirty="0"/>
          </a:p>
        </p:txBody>
      </p:sp>
      <p:pic>
        <p:nvPicPr>
          <p:cNvPr id="5" name="Picture Placeholder 9">
            <a:extLst>
              <a:ext uri="{FF2B5EF4-FFF2-40B4-BE49-F238E27FC236}">
                <a16:creationId xmlns:a16="http://schemas.microsoft.com/office/drawing/2014/main" id="{4D29AE2B-35E2-44EB-96A5-6D77757E27DE}"/>
              </a:ext>
            </a:extLst>
          </p:cNvPr>
          <p:cNvPicPr>
            <a:picLocks noChangeAspect="1"/>
          </p:cNvPicPr>
          <p:nvPr/>
        </p:nvPicPr>
        <p:blipFill>
          <a:blip r:embed="rId3"/>
          <a:srcRect t="23724" b="23724"/>
          <a:stretch>
            <a:fillRect/>
          </a:stretch>
        </p:blipFill>
        <p:spPr>
          <a:xfrm>
            <a:off x="4223665" y="0"/>
            <a:ext cx="7968335" cy="6858000"/>
          </a:xfrm>
          <a:prstGeom prst="rect">
            <a:avLst/>
          </a:prstGeom>
        </p:spPr>
      </p:pic>
    </p:spTree>
    <p:extLst>
      <p:ext uri="{BB962C8B-B14F-4D97-AF65-F5344CB8AC3E}">
        <p14:creationId xmlns:p14="http://schemas.microsoft.com/office/powerpoint/2010/main" val="465934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AU"/>
          </a:p>
        </p:txBody>
      </p:sp>
      <p:sp>
        <p:nvSpPr>
          <p:cNvPr id="3" name="Text Placeholder 2"/>
          <p:cNvSpPr>
            <a:spLocks noGrp="1"/>
          </p:cNvSpPr>
          <p:nvPr>
            <p:ph type="body" sz="quarter" idx="13"/>
          </p:nvPr>
        </p:nvSpPr>
        <p:spPr/>
        <p:txBody>
          <a:bodyPr/>
          <a:lstStyle/>
          <a:p>
            <a:endParaRPr lang="en-AU" dirty="0"/>
          </a:p>
        </p:txBody>
      </p:sp>
      <p:sp>
        <p:nvSpPr>
          <p:cNvPr id="4" name="Text Placeholder 3"/>
          <p:cNvSpPr>
            <a:spLocks noGrp="1"/>
          </p:cNvSpPr>
          <p:nvPr>
            <p:ph type="body" sz="quarter" idx="14"/>
          </p:nvPr>
        </p:nvSpPr>
        <p:spPr/>
        <p:txBody>
          <a:bodyPr/>
          <a:lstStyle/>
          <a:p>
            <a:endParaRPr lang="en-AU"/>
          </a:p>
        </p:txBody>
      </p:sp>
      <p:sp>
        <p:nvSpPr>
          <p:cNvPr id="5" name="Text Placeholder 4"/>
          <p:cNvSpPr>
            <a:spLocks noGrp="1"/>
          </p:cNvSpPr>
          <p:nvPr>
            <p:ph type="body" sz="quarter" idx="16"/>
          </p:nvPr>
        </p:nvSpPr>
        <p:spPr>
          <a:xfrm>
            <a:off x="300211" y="2097681"/>
            <a:ext cx="10815464" cy="4434010"/>
          </a:xfrm>
        </p:spPr>
        <p:txBody>
          <a:bodyPr/>
          <a:lstStyle/>
          <a:p>
            <a:r>
              <a:rPr lang="en-GB" dirty="0"/>
              <a:t>With the original SPSS dataset open, bring up the SPSS syntax editor, </a:t>
            </a:r>
          </a:p>
          <a:p>
            <a:r>
              <a:rPr lang="en-GB" dirty="0"/>
              <a:t>Paste (Ctrl + V on Windows; </a:t>
            </a:r>
            <a:r>
              <a:rPr lang="en-GB" dirty="0" err="1"/>
              <a:t>Cmd</a:t>
            </a:r>
            <a:r>
              <a:rPr lang="en-GB" dirty="0"/>
              <a:t> + V on Mac) the path to the original data file into the editor.  It might look something like:</a:t>
            </a:r>
          </a:p>
          <a:p>
            <a:r>
              <a:rPr lang="en-GB" dirty="0"/>
              <a:t>"C:\Users\jwile\Desktop\ICPSR_29282\DS0001\29282-0001-Data.sav"</a:t>
            </a:r>
          </a:p>
          <a:p>
            <a:r>
              <a:rPr lang="en-GB" dirty="0"/>
              <a:t>"/Users/</a:t>
            </a:r>
            <a:r>
              <a:rPr lang="en-GB" dirty="0" err="1"/>
              <a:t>jwile</a:t>
            </a:r>
            <a:r>
              <a:rPr lang="en-GB" dirty="0"/>
              <a:t>/Desktop/ICPSR_29282/DS0001/29282-0001-Data.sav"</a:t>
            </a:r>
          </a:p>
          <a:p>
            <a:r>
              <a:rPr lang="en-GB" dirty="0"/>
              <a:t>Paste the SPSS syntax from the bottom of the slide</a:t>
            </a:r>
          </a:p>
          <a:p>
            <a:r>
              <a:rPr lang="en-GB" dirty="0"/>
              <a:t>Edit the file name in the OUTFILE from the example syntax, to use the path and filename for your computer, be sure to change the filename itself (e.g., by adding “_</a:t>
            </a:r>
            <a:r>
              <a:rPr lang="en-GB" dirty="0" err="1"/>
              <a:t>reduced.sav</a:t>
            </a:r>
            <a:r>
              <a:rPr lang="en-GB" dirty="0"/>
              <a:t>” or something like that.</a:t>
            </a:r>
          </a:p>
          <a:p>
            <a:r>
              <a:rPr lang="en-GB" dirty="0"/>
              <a:t>"C:\Users\jwile\Desktop\ICPSR_29282\DS0001\29282-0001-Data_reduced.sav"</a:t>
            </a:r>
          </a:p>
          <a:p>
            <a:r>
              <a:rPr lang="en-GB" dirty="0"/>
              <a:t>"/Users/</a:t>
            </a:r>
            <a:r>
              <a:rPr lang="en-GB" dirty="0" err="1"/>
              <a:t>jwile</a:t>
            </a:r>
            <a:r>
              <a:rPr lang="en-GB" dirty="0"/>
              <a:t>/Desktop/ICPSR_29282/DS0001/29282-0001-Data_reduced.sav"</a:t>
            </a:r>
          </a:p>
          <a:p>
            <a:endParaRPr lang="en-AU" dirty="0"/>
          </a:p>
        </p:txBody>
      </p:sp>
    </p:spTree>
    <p:extLst>
      <p:ext uri="{BB962C8B-B14F-4D97-AF65-F5344CB8AC3E}">
        <p14:creationId xmlns:p14="http://schemas.microsoft.com/office/powerpoint/2010/main" val="3290419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AU"/>
          </a:p>
        </p:txBody>
      </p:sp>
      <p:sp>
        <p:nvSpPr>
          <p:cNvPr id="3" name="Text Placeholder 2"/>
          <p:cNvSpPr>
            <a:spLocks noGrp="1"/>
          </p:cNvSpPr>
          <p:nvPr>
            <p:ph type="body" sz="quarter" idx="13"/>
          </p:nvPr>
        </p:nvSpPr>
        <p:spPr/>
        <p:txBody>
          <a:bodyPr/>
          <a:lstStyle/>
          <a:p>
            <a:r>
              <a:rPr lang="en-AU" dirty="0"/>
              <a:t>Unit Overview</a:t>
            </a:r>
          </a:p>
        </p:txBody>
      </p:sp>
      <p:sp>
        <p:nvSpPr>
          <p:cNvPr id="5" name="Text Placeholder 4"/>
          <p:cNvSpPr>
            <a:spLocks noGrp="1"/>
          </p:cNvSpPr>
          <p:nvPr>
            <p:ph type="body" sz="quarter" idx="16"/>
          </p:nvPr>
        </p:nvSpPr>
        <p:spPr>
          <a:xfrm>
            <a:off x="300211" y="1539317"/>
            <a:ext cx="10815464" cy="4884458"/>
          </a:xfrm>
        </p:spPr>
        <p:txBody>
          <a:bodyPr/>
          <a:lstStyle/>
          <a:p>
            <a:pPr marL="342900" indent="-342900">
              <a:buFont typeface="Arial" panose="020B0604020202020204" pitchFamily="34" charset="0"/>
              <a:buChar char="•"/>
            </a:pPr>
            <a:r>
              <a:rPr lang="en-AU" dirty="0"/>
              <a:t>This is an applied, interactive unit. Lectures will introduce new methods and we will apply these methods using software in class. Please bring your laptop to every class.</a:t>
            </a:r>
            <a:br>
              <a:rPr lang="en-AU" dirty="0"/>
            </a:br>
            <a:endParaRPr lang="en-AU" dirty="0"/>
          </a:p>
          <a:p>
            <a:pPr marL="342900" indent="-342900">
              <a:buFont typeface="Arial" panose="020B0604020202020204" pitchFamily="34" charset="0"/>
              <a:buChar char="•"/>
            </a:pPr>
            <a:r>
              <a:rPr lang="en-AU" dirty="0"/>
              <a:t>This year based on feedback from faculty and the Head of School, we have overhauled the unit and will be teaching more modern, advanced methods that will enable you to analyse many types of data using state of the art approaches. Broadly, the topics are:</a:t>
            </a:r>
          </a:p>
          <a:p>
            <a:pPr marL="1143000" lvl="1" indent="-457200">
              <a:buFont typeface="+mj-lt"/>
              <a:buAutoNum type="arabicPeriod"/>
            </a:pPr>
            <a:r>
              <a:rPr lang="en-AU" dirty="0"/>
              <a:t>Mixed effects models (multilevel models) and extensions on them</a:t>
            </a:r>
          </a:p>
          <a:p>
            <a:pPr marL="1600200" lvl="2" indent="-457200">
              <a:buFont typeface="+mj-lt"/>
              <a:buAutoNum type="arabicPeriod"/>
            </a:pPr>
            <a:r>
              <a:rPr lang="en-AU" dirty="0"/>
              <a:t>These models extend regression models to deal with repeated measures and combined with regression methods taught from 3</a:t>
            </a:r>
            <a:r>
              <a:rPr lang="en-AU" baseline="30000" dirty="0"/>
              <a:t>rd</a:t>
            </a:r>
            <a:r>
              <a:rPr lang="en-AU" dirty="0"/>
              <a:t> year, are suitable for answering the majority of research questions in honours.</a:t>
            </a:r>
          </a:p>
          <a:p>
            <a:pPr marL="1143000" lvl="1" indent="-457200">
              <a:buFont typeface="+mj-lt"/>
              <a:buAutoNum type="arabicPeriod"/>
            </a:pPr>
            <a:r>
              <a:rPr lang="en-AU" dirty="0"/>
              <a:t>Working with real world data, in preparation for working with your own data for your thesis.</a:t>
            </a:r>
          </a:p>
          <a:p>
            <a:pPr marL="1143000" lvl="1" indent="-457200">
              <a:buFont typeface="+mj-lt"/>
              <a:buAutoNum type="arabicPeriod"/>
            </a:pPr>
            <a:r>
              <a:rPr lang="en-AU" dirty="0"/>
              <a:t>Graphing and plotting data and dealing with missing data</a:t>
            </a:r>
          </a:p>
        </p:txBody>
      </p:sp>
    </p:spTree>
    <p:extLst>
      <p:ext uri="{BB962C8B-B14F-4D97-AF65-F5344CB8AC3E}">
        <p14:creationId xmlns:p14="http://schemas.microsoft.com/office/powerpoint/2010/main" val="170265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AU" dirty="0"/>
              <a:t>Unit Assessments</a:t>
            </a:r>
          </a:p>
        </p:txBody>
      </p:sp>
      <p:sp>
        <p:nvSpPr>
          <p:cNvPr id="5" name="Text Placeholder 4"/>
          <p:cNvSpPr>
            <a:spLocks noGrp="1"/>
          </p:cNvSpPr>
          <p:nvPr>
            <p:ph type="body" sz="quarter" idx="16"/>
          </p:nvPr>
        </p:nvSpPr>
        <p:spPr>
          <a:xfrm>
            <a:off x="300211" y="992515"/>
            <a:ext cx="11242366" cy="5628844"/>
          </a:xfrm>
        </p:spPr>
        <p:txBody>
          <a:bodyPr/>
          <a:lstStyle/>
          <a:p>
            <a:pPr marL="342900" indent="-342900">
              <a:buFont typeface="Arial" panose="020B0604020202020204" pitchFamily="34" charset="0"/>
              <a:buChar char="•"/>
            </a:pPr>
            <a:r>
              <a:rPr lang="en-GB" dirty="0"/>
              <a:t>Assessment (MCQ) (10%) [</a:t>
            </a:r>
            <a:r>
              <a:rPr lang="en-GB" i="1" dirty="0"/>
              <a:t>Week 7</a:t>
            </a:r>
            <a:r>
              <a:rPr lang="en-GB" dirty="0"/>
              <a:t>]</a:t>
            </a:r>
          </a:p>
          <a:p>
            <a:pPr marL="1028700" lvl="1" indent="-342900">
              <a:buFont typeface="Arial" panose="020B0604020202020204" pitchFamily="34" charset="0"/>
              <a:buChar char="•"/>
            </a:pPr>
            <a:r>
              <a:rPr lang="en-GB" dirty="0"/>
              <a:t>Online Moodle quiz. You will be given a dataset in advance &amp; conduct analyses, then use the results to answer multiple choice questions.</a:t>
            </a:r>
          </a:p>
          <a:p>
            <a:pPr marL="342900" indent="-342900">
              <a:buFont typeface="Arial" panose="020B0604020202020204" pitchFamily="34" charset="0"/>
              <a:buChar char="•"/>
            </a:pPr>
            <a:r>
              <a:rPr lang="en-GB" dirty="0"/>
              <a:t>Essay (2500 words) (35%) [</a:t>
            </a:r>
            <a:r>
              <a:rPr lang="en-GB" i="1" dirty="0"/>
              <a:t>Week 8</a:t>
            </a:r>
            <a:r>
              <a:rPr lang="en-GB" dirty="0"/>
              <a:t>]</a:t>
            </a:r>
          </a:p>
          <a:p>
            <a:pPr marL="1028700" lvl="1" indent="-342900">
              <a:buFont typeface="Arial" panose="020B0604020202020204" pitchFamily="34" charset="0"/>
              <a:buChar char="•"/>
            </a:pPr>
            <a:r>
              <a:rPr lang="en-GB" dirty="0"/>
              <a:t>Same format as the honours thesis proposal</a:t>
            </a:r>
          </a:p>
          <a:p>
            <a:pPr marL="1028700" lvl="1" indent="-342900">
              <a:buFont typeface="Arial" panose="020B0604020202020204" pitchFamily="34" charset="0"/>
              <a:buChar char="•"/>
            </a:pPr>
            <a:r>
              <a:rPr lang="en-GB" dirty="0"/>
              <a:t>In place of the (typically brief) data analysis plan, write a comprehensive plan </a:t>
            </a:r>
            <a:br>
              <a:rPr lang="en-GB" dirty="0"/>
            </a:br>
            <a:r>
              <a:rPr lang="en-GB" dirty="0"/>
              <a:t>(</a:t>
            </a:r>
            <a:r>
              <a:rPr lang="en-GB" dirty="0" err="1"/>
              <a:t>eg</a:t>
            </a:r>
            <a:r>
              <a:rPr lang="en-GB" dirty="0"/>
              <a:t>, data management plans, cleaning, </a:t>
            </a:r>
            <a:r>
              <a:rPr lang="en-GB" dirty="0" err="1"/>
              <a:t>descriptives</a:t>
            </a:r>
            <a:r>
              <a:rPr lang="en-GB" dirty="0"/>
              <a:t>, missing data, and analysis)</a:t>
            </a:r>
          </a:p>
          <a:p>
            <a:pPr marL="342900" indent="-342900">
              <a:buFont typeface="Arial" panose="020B0604020202020204" pitchFamily="34" charset="0"/>
              <a:buChar char="•"/>
            </a:pPr>
            <a:r>
              <a:rPr lang="en-GB" dirty="0"/>
              <a:t>Research Workbook (1500 words) (20%) [</a:t>
            </a:r>
            <a:r>
              <a:rPr lang="en-GB" i="1" dirty="0"/>
              <a:t>Week 12</a:t>
            </a:r>
            <a:r>
              <a:rPr lang="en-GB" dirty="0"/>
              <a:t>]</a:t>
            </a:r>
          </a:p>
          <a:p>
            <a:pPr marL="1028700" lvl="1" indent="-342900">
              <a:buFont typeface="Arial" panose="020B0604020202020204" pitchFamily="34" charset="0"/>
              <a:buChar char="•"/>
            </a:pPr>
            <a:r>
              <a:rPr lang="en-GB" dirty="0"/>
              <a:t>A log book of exercises associated with each lecture. Turned in end of semester but strongly encourage completing each piece after the relevant lecture</a:t>
            </a:r>
          </a:p>
          <a:p>
            <a:pPr marL="342900" indent="-342900">
              <a:buFont typeface="Arial" panose="020B0604020202020204" pitchFamily="34" charset="0"/>
              <a:buChar char="•"/>
            </a:pPr>
            <a:r>
              <a:rPr lang="en-GB" dirty="0"/>
              <a:t>Exam (90 minutes) (35%) [</a:t>
            </a:r>
            <a:r>
              <a:rPr lang="en-GB" i="1" dirty="0"/>
              <a:t>date TBD</a:t>
            </a:r>
            <a:r>
              <a:rPr lang="en-GB" dirty="0"/>
              <a:t>]</a:t>
            </a:r>
          </a:p>
          <a:p>
            <a:pPr marL="1028700" lvl="1" indent="-342900">
              <a:buFont typeface="Arial" panose="020B0604020202020204" pitchFamily="34" charset="0"/>
              <a:buChar char="•"/>
            </a:pPr>
            <a:r>
              <a:rPr lang="en-GB" dirty="0"/>
              <a:t>Focused on the conceptual aspects of the unit.</a:t>
            </a:r>
          </a:p>
          <a:p>
            <a:pPr marL="1028700" lvl="1" indent="-342900">
              <a:buFont typeface="Arial" panose="020B0604020202020204" pitchFamily="34" charset="0"/>
              <a:buChar char="•"/>
            </a:pPr>
            <a:r>
              <a:rPr lang="en-GB" dirty="0"/>
              <a:t>Multiple choice questions</a:t>
            </a:r>
          </a:p>
        </p:txBody>
      </p:sp>
    </p:spTree>
    <p:extLst>
      <p:ext uri="{BB962C8B-B14F-4D97-AF65-F5344CB8AC3E}">
        <p14:creationId xmlns:p14="http://schemas.microsoft.com/office/powerpoint/2010/main" val="416502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AU"/>
          </a:p>
        </p:txBody>
      </p:sp>
      <p:sp>
        <p:nvSpPr>
          <p:cNvPr id="3" name="Text Placeholder 2"/>
          <p:cNvSpPr>
            <a:spLocks noGrp="1"/>
          </p:cNvSpPr>
          <p:nvPr>
            <p:ph type="body" sz="quarter" idx="13"/>
          </p:nvPr>
        </p:nvSpPr>
        <p:spPr>
          <a:xfrm>
            <a:off x="306060" y="3090157"/>
            <a:ext cx="7452026" cy="736956"/>
          </a:xfrm>
        </p:spPr>
        <p:txBody>
          <a:bodyPr/>
          <a:lstStyle/>
          <a:p>
            <a:r>
              <a:rPr lang="en-AU" dirty="0"/>
              <a:t>Introduction to R</a:t>
            </a:r>
          </a:p>
        </p:txBody>
      </p:sp>
      <p:sp>
        <p:nvSpPr>
          <p:cNvPr id="4" name="Text Placeholder 3"/>
          <p:cNvSpPr>
            <a:spLocks noGrp="1"/>
          </p:cNvSpPr>
          <p:nvPr>
            <p:ph type="body" sz="quarter" idx="14"/>
          </p:nvPr>
        </p:nvSpPr>
        <p:spPr/>
        <p:txBody>
          <a:bodyPr/>
          <a:lstStyle/>
          <a:p>
            <a:endParaRPr lang="en-AU"/>
          </a:p>
        </p:txBody>
      </p:sp>
      <p:sp>
        <p:nvSpPr>
          <p:cNvPr id="6" name="Text Placeholder 5"/>
          <p:cNvSpPr>
            <a:spLocks noGrp="1"/>
          </p:cNvSpPr>
          <p:nvPr>
            <p:ph type="body" sz="quarter" idx="17"/>
          </p:nvPr>
        </p:nvSpPr>
        <p:spPr/>
        <p:txBody>
          <a:bodyPr/>
          <a:lstStyle/>
          <a:p>
            <a:endParaRPr lang="en-AU"/>
          </a:p>
        </p:txBody>
      </p:sp>
      <p:sp>
        <p:nvSpPr>
          <p:cNvPr id="7" name="Text Placeholder 6"/>
          <p:cNvSpPr>
            <a:spLocks noGrp="1"/>
          </p:cNvSpPr>
          <p:nvPr>
            <p:ph type="body" sz="quarter" idx="18"/>
          </p:nvPr>
        </p:nvSpPr>
        <p:spPr/>
        <p:txBody>
          <a:bodyPr/>
          <a:lstStyle/>
          <a:p>
            <a:endParaRPr lang="en-AU"/>
          </a:p>
        </p:txBody>
      </p:sp>
    </p:spTree>
    <p:extLst>
      <p:ext uri="{BB962C8B-B14F-4D97-AF65-F5344CB8AC3E}">
        <p14:creationId xmlns:p14="http://schemas.microsoft.com/office/powerpoint/2010/main" val="100842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AU"/>
          </a:p>
        </p:txBody>
      </p:sp>
      <p:sp>
        <p:nvSpPr>
          <p:cNvPr id="3" name="Text Placeholder 2"/>
          <p:cNvSpPr>
            <a:spLocks noGrp="1"/>
          </p:cNvSpPr>
          <p:nvPr>
            <p:ph type="body" sz="quarter" idx="13"/>
          </p:nvPr>
        </p:nvSpPr>
        <p:spPr/>
        <p:txBody>
          <a:bodyPr/>
          <a:lstStyle/>
          <a:p>
            <a:r>
              <a:rPr lang="en-AU" dirty="0"/>
              <a:t>Background</a:t>
            </a:r>
          </a:p>
        </p:txBody>
      </p:sp>
      <p:sp>
        <p:nvSpPr>
          <p:cNvPr id="4" name="Text Placeholder 3"/>
          <p:cNvSpPr>
            <a:spLocks noGrp="1"/>
          </p:cNvSpPr>
          <p:nvPr>
            <p:ph type="body" sz="quarter" idx="14"/>
          </p:nvPr>
        </p:nvSpPr>
        <p:spPr/>
        <p:txBody>
          <a:bodyPr/>
          <a:lstStyle/>
          <a:p>
            <a:endParaRPr lang="en-AU" dirty="0"/>
          </a:p>
        </p:txBody>
      </p:sp>
      <p:sp>
        <p:nvSpPr>
          <p:cNvPr id="5" name="Text Placeholder 4"/>
          <p:cNvSpPr>
            <a:spLocks noGrp="1"/>
          </p:cNvSpPr>
          <p:nvPr>
            <p:ph type="body" sz="quarter" idx="16"/>
          </p:nvPr>
        </p:nvSpPr>
        <p:spPr>
          <a:xfrm>
            <a:off x="300211" y="2097681"/>
            <a:ext cx="10815464" cy="4523678"/>
          </a:xfrm>
        </p:spPr>
        <p:txBody>
          <a:bodyPr/>
          <a:lstStyle/>
          <a:p>
            <a:pPr marL="342900" indent="-342900">
              <a:buFont typeface="Arial" panose="020B0604020202020204" pitchFamily="34" charset="0"/>
              <a:buChar char="•"/>
            </a:pPr>
            <a:r>
              <a:rPr lang="en-GB" dirty="0">
                <a:latin typeface="+mn-lt"/>
              </a:rPr>
              <a:t>R is…</a:t>
            </a:r>
          </a:p>
          <a:p>
            <a:pPr marL="1028700" lvl="1" indent="-342900">
              <a:buFont typeface="Arial" panose="020B0604020202020204" pitchFamily="34" charset="0"/>
              <a:buChar char="•"/>
            </a:pPr>
            <a:r>
              <a:rPr lang="en-GB" sz="2000" dirty="0"/>
              <a:t>A programming language and environment for statistical computing</a:t>
            </a:r>
          </a:p>
          <a:p>
            <a:pPr marL="1028700" lvl="1" indent="-342900">
              <a:buFont typeface="Arial" panose="020B0604020202020204" pitchFamily="34" charset="0"/>
              <a:buChar char="•"/>
            </a:pPr>
            <a:r>
              <a:rPr lang="en-GB" sz="2000" dirty="0"/>
              <a:t>Completely controlled by written code</a:t>
            </a:r>
          </a:p>
          <a:p>
            <a:pPr marL="1028700" lvl="1" indent="-342900">
              <a:buFont typeface="Arial" panose="020B0604020202020204" pitchFamily="34" charset="0"/>
              <a:buChar char="•"/>
            </a:pPr>
            <a:r>
              <a:rPr lang="en-GB" sz="2000" dirty="0"/>
              <a:t>Open source, meaning that anyone can inspect how R is written, good for science as it is possible to verify any aspect of an analysis conducted in R</a:t>
            </a:r>
          </a:p>
          <a:p>
            <a:pPr marL="1028700" lvl="1" indent="-342900">
              <a:buFont typeface="Arial" panose="020B0604020202020204" pitchFamily="34" charset="0"/>
              <a:buChar char="•"/>
            </a:pPr>
            <a:r>
              <a:rPr lang="en-GB" sz="2000" dirty="0"/>
              <a:t>Available free of cost</a:t>
            </a:r>
          </a:p>
          <a:p>
            <a:pPr marL="1028700" lvl="1" indent="-342900">
              <a:buFont typeface="Arial" panose="020B0604020202020204" pitchFamily="34" charset="0"/>
              <a:buChar char="•"/>
            </a:pPr>
            <a:r>
              <a:rPr lang="en-GB" sz="2000" dirty="0"/>
              <a:t>Written and maintained by a community of thousands of developers</a:t>
            </a:r>
          </a:p>
          <a:p>
            <a:pPr marL="342900" indent="-342900">
              <a:buFont typeface="Arial" panose="020B0604020202020204" pitchFamily="34" charset="0"/>
              <a:buChar char="•"/>
            </a:pPr>
            <a:r>
              <a:rPr lang="en-GB" dirty="0">
                <a:latin typeface="+mn-lt"/>
              </a:rPr>
              <a:t>When you install R, it’s like a new phone</a:t>
            </a:r>
          </a:p>
          <a:p>
            <a:pPr marL="1028700" lvl="1" indent="-342900">
              <a:buFont typeface="Arial" panose="020B0604020202020204" pitchFamily="34" charset="0"/>
              <a:buChar char="•"/>
            </a:pPr>
            <a:r>
              <a:rPr lang="en-GB" sz="2000" dirty="0">
                <a:latin typeface="+mn-lt"/>
              </a:rPr>
              <a:t>Some built in features</a:t>
            </a:r>
          </a:p>
          <a:p>
            <a:pPr marL="1028700" lvl="1" indent="-342900">
              <a:buFont typeface="Arial" panose="020B0604020202020204" pitchFamily="34" charset="0"/>
              <a:buChar char="•"/>
            </a:pPr>
            <a:r>
              <a:rPr lang="en-GB" sz="2000" dirty="0"/>
              <a:t>M</a:t>
            </a:r>
            <a:r>
              <a:rPr lang="en-GB" sz="2000" dirty="0">
                <a:latin typeface="+mn-lt"/>
              </a:rPr>
              <a:t>ost the features / use come from other apps (called ‘packages’ in R)</a:t>
            </a:r>
          </a:p>
          <a:p>
            <a:pPr marL="1028700" lvl="1" indent="-342900">
              <a:buFont typeface="Arial" panose="020B0604020202020204" pitchFamily="34" charset="0"/>
              <a:buChar char="•"/>
            </a:pPr>
            <a:r>
              <a:rPr lang="en-GB" sz="2000" dirty="0">
                <a:latin typeface="+mn-lt"/>
              </a:rPr>
              <a:t>&gt;16,000 R packages freely available, which give R its amazing flexibility</a:t>
            </a:r>
          </a:p>
          <a:p>
            <a:pPr marL="342900" indent="-342900">
              <a:buFont typeface="Arial" panose="020B0604020202020204" pitchFamily="34" charset="0"/>
              <a:buChar char="•"/>
            </a:pPr>
            <a:endParaRPr lang="en-GB" dirty="0">
              <a:latin typeface="+mn-lt"/>
            </a:endParaRPr>
          </a:p>
        </p:txBody>
      </p:sp>
    </p:spTree>
    <p:extLst>
      <p:ext uri="{BB962C8B-B14F-4D97-AF65-F5344CB8AC3E}">
        <p14:creationId xmlns:p14="http://schemas.microsoft.com/office/powerpoint/2010/main" val="271007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AU"/>
          </a:p>
        </p:txBody>
      </p:sp>
      <p:sp>
        <p:nvSpPr>
          <p:cNvPr id="3" name="Text Placeholder 2"/>
          <p:cNvSpPr>
            <a:spLocks noGrp="1"/>
          </p:cNvSpPr>
          <p:nvPr>
            <p:ph type="body" sz="quarter" idx="13"/>
          </p:nvPr>
        </p:nvSpPr>
        <p:spPr/>
        <p:txBody>
          <a:bodyPr/>
          <a:lstStyle/>
          <a:p>
            <a:r>
              <a:rPr lang="en-AU" dirty="0"/>
              <a:t>Background</a:t>
            </a:r>
          </a:p>
        </p:txBody>
      </p:sp>
      <p:sp>
        <p:nvSpPr>
          <p:cNvPr id="4" name="Text Placeholder 3"/>
          <p:cNvSpPr>
            <a:spLocks noGrp="1"/>
          </p:cNvSpPr>
          <p:nvPr>
            <p:ph type="body" sz="quarter" idx="14"/>
          </p:nvPr>
        </p:nvSpPr>
        <p:spPr/>
        <p:txBody>
          <a:bodyPr/>
          <a:lstStyle/>
          <a:p>
            <a:endParaRPr lang="en-AU" dirty="0"/>
          </a:p>
        </p:txBody>
      </p:sp>
      <p:sp>
        <p:nvSpPr>
          <p:cNvPr id="5" name="Text Placeholder 4"/>
          <p:cNvSpPr>
            <a:spLocks noGrp="1"/>
          </p:cNvSpPr>
          <p:nvPr>
            <p:ph type="body" sz="quarter" idx="16"/>
          </p:nvPr>
        </p:nvSpPr>
        <p:spPr>
          <a:xfrm>
            <a:off x="300211" y="2097681"/>
            <a:ext cx="10815464" cy="4523678"/>
          </a:xfrm>
        </p:spPr>
        <p:txBody>
          <a:bodyPr/>
          <a:lstStyle/>
          <a:p>
            <a:pPr marL="342900" indent="-342900">
              <a:buFont typeface="Arial" panose="020B0604020202020204" pitchFamily="34" charset="0"/>
              <a:buChar char="•"/>
            </a:pPr>
            <a:r>
              <a:rPr lang="en-GB" dirty="0">
                <a:latin typeface="+mn-lt"/>
              </a:rPr>
              <a:t>R is mostly a functional language (</a:t>
            </a:r>
            <a:r>
              <a:rPr lang="en-GB" dirty="0" err="1">
                <a:latin typeface="+mn-lt"/>
              </a:rPr>
              <a:t>ie</a:t>
            </a:r>
            <a:r>
              <a:rPr lang="en-GB" dirty="0">
                <a:latin typeface="+mn-lt"/>
              </a:rPr>
              <a:t> based on using functions)</a:t>
            </a:r>
          </a:p>
          <a:p>
            <a:pPr marL="1028700" lvl="1" indent="-342900">
              <a:buFont typeface="Arial" panose="020B0604020202020204" pitchFamily="34" charset="0"/>
              <a:buChar char="•"/>
            </a:pPr>
            <a:r>
              <a:rPr lang="en-GB" sz="2000" dirty="0"/>
              <a:t>Functions take this general form: </a:t>
            </a:r>
            <a:r>
              <a:rPr lang="en-GB" sz="2000" i="1" dirty="0" err="1">
                <a:latin typeface="Consolas" panose="020B0609020204030204" pitchFamily="49" charset="0"/>
              </a:rPr>
              <a:t>functionName</a:t>
            </a:r>
            <a:r>
              <a:rPr lang="en-GB" sz="2000" dirty="0">
                <a:latin typeface="Consolas" panose="020B0609020204030204" pitchFamily="49" charset="0"/>
              </a:rPr>
              <a:t>(x) = y</a:t>
            </a:r>
          </a:p>
          <a:p>
            <a:pPr marL="1028700" lvl="1" indent="-342900">
              <a:buFont typeface="Arial" panose="020B0604020202020204" pitchFamily="34" charset="0"/>
              <a:buChar char="•"/>
            </a:pPr>
            <a:r>
              <a:rPr lang="en-GB" sz="2000" dirty="0"/>
              <a:t>In that example, functions take input, </a:t>
            </a:r>
            <a:r>
              <a:rPr lang="en-GB" sz="2000" b="1" dirty="0">
                <a:latin typeface="Consolas" panose="020B0609020204030204" pitchFamily="49" charset="0"/>
              </a:rPr>
              <a:t>x</a:t>
            </a:r>
            <a:r>
              <a:rPr lang="en-GB" sz="2000" dirty="0"/>
              <a:t>, process it, and return some output, </a:t>
            </a:r>
            <a:r>
              <a:rPr lang="en-GB" sz="2000" b="1" dirty="0">
                <a:latin typeface="Consolas" panose="020B0609020204030204" pitchFamily="49" charset="0"/>
              </a:rPr>
              <a:t>y</a:t>
            </a:r>
            <a:r>
              <a:rPr lang="en-GB" sz="2000" dirty="0"/>
              <a:t>. In R inputs are called the function </a:t>
            </a:r>
            <a:r>
              <a:rPr lang="en-GB" sz="2000" b="1" dirty="0"/>
              <a:t>arguments</a:t>
            </a:r>
            <a:r>
              <a:rPr lang="en-GB" sz="2000" dirty="0"/>
              <a:t>. </a:t>
            </a:r>
          </a:p>
          <a:p>
            <a:pPr marL="1028700" lvl="1" indent="-342900">
              <a:buFont typeface="Arial" panose="020B0604020202020204" pitchFamily="34" charset="0"/>
              <a:buChar char="•"/>
            </a:pPr>
            <a:r>
              <a:rPr lang="en-GB" sz="2000" dirty="0"/>
              <a:t>After the name of a function, R always uses parentheses ( )  and all the arguments go inside parentheses</a:t>
            </a:r>
          </a:p>
          <a:p>
            <a:pPr marL="342900" indent="-342900">
              <a:buFont typeface="Arial" panose="020B0604020202020204" pitchFamily="34" charset="0"/>
              <a:buChar char="•"/>
            </a:pPr>
            <a:r>
              <a:rPr lang="en-GB" dirty="0">
                <a:latin typeface="+mn-lt"/>
              </a:rPr>
              <a:t>Here is a real example in R: </a:t>
            </a:r>
            <a:r>
              <a:rPr lang="en-GB" dirty="0">
                <a:latin typeface="Consolas" panose="020B0609020204030204" pitchFamily="49" charset="0"/>
              </a:rPr>
              <a:t>sum( c(1, 2, 3) )</a:t>
            </a:r>
          </a:p>
          <a:p>
            <a:pPr marL="1028700" lvl="1" indent="-342900">
              <a:buFont typeface="Arial" panose="020B0604020202020204" pitchFamily="34" charset="0"/>
              <a:buChar char="•"/>
            </a:pPr>
            <a:r>
              <a:rPr lang="en-GB" sz="2000" dirty="0"/>
              <a:t>This is actually two different functions: </a:t>
            </a:r>
            <a:r>
              <a:rPr lang="en-GB" sz="2000" dirty="0">
                <a:latin typeface="Consolas" panose="020B0609020204030204" pitchFamily="49" charset="0"/>
              </a:rPr>
              <a:t>sum()</a:t>
            </a:r>
            <a:r>
              <a:rPr lang="en-GB" sz="2000" dirty="0"/>
              <a:t> and </a:t>
            </a:r>
            <a:r>
              <a:rPr lang="en-GB" sz="2000" dirty="0">
                <a:latin typeface="Consolas" panose="020B0609020204030204" pitchFamily="49" charset="0"/>
              </a:rPr>
              <a:t>c()</a:t>
            </a:r>
            <a:r>
              <a:rPr lang="en-GB" sz="2000" dirty="0"/>
              <a:t>. The </a:t>
            </a:r>
            <a:r>
              <a:rPr lang="en-GB" sz="2000" dirty="0">
                <a:latin typeface="Consolas" panose="020B0609020204030204" pitchFamily="49" charset="0"/>
              </a:rPr>
              <a:t>c()</a:t>
            </a:r>
            <a:r>
              <a:rPr lang="en-GB" sz="2000" dirty="0"/>
              <a:t> functions combines a set of numbers into a vector. The </a:t>
            </a:r>
            <a:r>
              <a:rPr lang="en-GB" sz="2000" dirty="0">
                <a:latin typeface="Consolas" panose="020B0609020204030204" pitchFamily="49" charset="0"/>
              </a:rPr>
              <a:t>sum()</a:t>
            </a:r>
            <a:r>
              <a:rPr lang="en-GB" sz="2000" dirty="0"/>
              <a:t> function adds up all the numbers in a vector.</a:t>
            </a:r>
          </a:p>
          <a:p>
            <a:pPr marL="1028700" lvl="1" indent="-342900">
              <a:buFont typeface="Arial" panose="020B0604020202020204" pitchFamily="34" charset="0"/>
              <a:buChar char="•"/>
            </a:pPr>
            <a:r>
              <a:rPr lang="en-GB" sz="2000" dirty="0"/>
              <a:t>By default, R returns the output of a function to the console. However, we can save function output to use later</a:t>
            </a:r>
          </a:p>
          <a:p>
            <a:pPr marL="1028700" lvl="1" indent="-342900">
              <a:buFont typeface="Arial" panose="020B0604020202020204" pitchFamily="34" charset="0"/>
              <a:buChar char="•"/>
            </a:pPr>
            <a:endParaRPr lang="en-GB" sz="2000" dirty="0"/>
          </a:p>
          <a:p>
            <a:pPr marL="342900" indent="-342900">
              <a:buFont typeface="Arial" panose="020B0604020202020204" pitchFamily="34" charset="0"/>
              <a:buChar char="•"/>
            </a:pPr>
            <a:endParaRPr lang="en-GB" dirty="0">
              <a:latin typeface="+mn-lt"/>
            </a:endParaRPr>
          </a:p>
        </p:txBody>
      </p:sp>
    </p:spTree>
    <p:extLst>
      <p:ext uri="{BB962C8B-B14F-4D97-AF65-F5344CB8AC3E}">
        <p14:creationId xmlns:p14="http://schemas.microsoft.com/office/powerpoint/2010/main" val="114800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AU"/>
          </a:p>
        </p:txBody>
      </p:sp>
      <p:sp>
        <p:nvSpPr>
          <p:cNvPr id="3" name="Text Placeholder 2"/>
          <p:cNvSpPr>
            <a:spLocks noGrp="1"/>
          </p:cNvSpPr>
          <p:nvPr>
            <p:ph type="body" sz="quarter" idx="13"/>
          </p:nvPr>
        </p:nvSpPr>
        <p:spPr/>
        <p:txBody>
          <a:bodyPr/>
          <a:lstStyle/>
          <a:p>
            <a:r>
              <a:rPr lang="en-AU" dirty="0"/>
              <a:t>Background</a:t>
            </a:r>
          </a:p>
        </p:txBody>
      </p:sp>
      <p:sp>
        <p:nvSpPr>
          <p:cNvPr id="4" name="Text Placeholder 3"/>
          <p:cNvSpPr>
            <a:spLocks noGrp="1"/>
          </p:cNvSpPr>
          <p:nvPr>
            <p:ph type="body" sz="quarter" idx="14"/>
          </p:nvPr>
        </p:nvSpPr>
        <p:spPr/>
        <p:txBody>
          <a:bodyPr/>
          <a:lstStyle/>
          <a:p>
            <a:endParaRPr lang="en-AU" dirty="0"/>
          </a:p>
        </p:txBody>
      </p:sp>
      <p:sp>
        <p:nvSpPr>
          <p:cNvPr id="5" name="Text Placeholder 4"/>
          <p:cNvSpPr>
            <a:spLocks noGrp="1"/>
          </p:cNvSpPr>
          <p:nvPr>
            <p:ph type="body" sz="quarter" idx="16"/>
          </p:nvPr>
        </p:nvSpPr>
        <p:spPr>
          <a:xfrm>
            <a:off x="300211" y="2097681"/>
            <a:ext cx="10815464" cy="4523678"/>
          </a:xfrm>
        </p:spPr>
        <p:txBody>
          <a:bodyPr/>
          <a:lstStyle/>
          <a:p>
            <a:pPr marL="342900" indent="-342900">
              <a:buFont typeface="Arial" panose="020B0604020202020204" pitchFamily="34" charset="0"/>
              <a:buChar char="•"/>
            </a:pPr>
            <a:r>
              <a:rPr lang="en-GB" dirty="0">
                <a:latin typeface="+mn-lt"/>
              </a:rPr>
              <a:t>Often, we store output from functions, either to use in another step or so that we can examine it repeatedly without re-running the function. R stores/saves output using the arrow operator: </a:t>
            </a:r>
            <a:r>
              <a:rPr lang="en-GB" dirty="0">
                <a:latin typeface="Consolas" panose="020B0609020204030204" pitchFamily="49" charset="0"/>
              </a:rPr>
              <a:t>&lt;-</a:t>
            </a:r>
          </a:p>
          <a:p>
            <a:pPr marL="1028700" lvl="1" indent="-342900">
              <a:buFont typeface="Arial" panose="020B0604020202020204" pitchFamily="34" charset="0"/>
              <a:buChar char="•"/>
            </a:pPr>
            <a:r>
              <a:rPr lang="en-GB" sz="2000" dirty="0">
                <a:latin typeface="Consolas" panose="020B0609020204030204" pitchFamily="49" charset="0"/>
              </a:rPr>
              <a:t>x &lt;- sum(c(1, 2, 3))</a:t>
            </a:r>
          </a:p>
          <a:p>
            <a:pPr marL="1028700" lvl="1" indent="-342900">
              <a:buFont typeface="Arial" panose="020B0604020202020204" pitchFamily="34" charset="0"/>
              <a:buChar char="•"/>
            </a:pPr>
            <a:r>
              <a:rPr lang="en-GB" sz="2000" dirty="0"/>
              <a:t>This code saves the sum of the numbers 1, 2, 3 into an object named “x”.  We choose the name, here we chose “x” but any name would do. </a:t>
            </a:r>
            <a:r>
              <a:rPr lang="en-GB" sz="2000" i="1" dirty="0"/>
              <a:t>Note if you already have an object named “x” in your workspace, this will overwrite it.</a:t>
            </a:r>
          </a:p>
          <a:p>
            <a:pPr marL="342900" indent="-342900">
              <a:buFont typeface="Arial" panose="020B0604020202020204" pitchFamily="34" charset="0"/>
              <a:buChar char="•"/>
            </a:pPr>
            <a:r>
              <a:rPr lang="en-GB" dirty="0">
                <a:latin typeface="+mn-lt"/>
              </a:rPr>
              <a:t>As with many programming languages, R is case sensitive</a:t>
            </a:r>
          </a:p>
          <a:p>
            <a:pPr marL="1028700" lvl="1" indent="-342900">
              <a:buFont typeface="Arial" panose="020B0604020202020204" pitchFamily="34" charset="0"/>
              <a:buChar char="•"/>
            </a:pPr>
            <a:r>
              <a:rPr lang="en-GB" sz="2000" dirty="0">
                <a:latin typeface="Consolas" panose="020B0609020204030204" pitchFamily="49" charset="0"/>
              </a:rPr>
              <a:t>Sum()</a:t>
            </a:r>
            <a:r>
              <a:rPr lang="en-GB" sz="2000" dirty="0"/>
              <a:t> is not the same function as </a:t>
            </a:r>
            <a:r>
              <a:rPr lang="en-GB" sz="2000" dirty="0">
                <a:latin typeface="Consolas" panose="020B0609020204030204" pitchFamily="49" charset="0"/>
              </a:rPr>
              <a:t>sum()</a:t>
            </a:r>
          </a:p>
          <a:p>
            <a:pPr marL="1028700" lvl="1" indent="-342900">
              <a:buFont typeface="Arial" panose="020B0604020202020204" pitchFamily="34" charset="0"/>
              <a:buChar char="•"/>
            </a:pPr>
            <a:r>
              <a:rPr lang="en-GB" sz="2000" dirty="0"/>
              <a:t>“</a:t>
            </a:r>
            <a:r>
              <a:rPr lang="en-GB" sz="2000" dirty="0" err="1">
                <a:latin typeface="Consolas" panose="020B0609020204030204" pitchFamily="49" charset="0"/>
              </a:rPr>
              <a:t>DepSymptoms</a:t>
            </a:r>
            <a:r>
              <a:rPr lang="en-GB" sz="2000" dirty="0"/>
              <a:t>” is not the same variable as “</a:t>
            </a:r>
            <a:r>
              <a:rPr lang="en-GB" sz="2000" dirty="0" err="1">
                <a:latin typeface="Consolas" panose="020B0609020204030204" pitchFamily="49" charset="0"/>
              </a:rPr>
              <a:t>depsymptoms</a:t>
            </a:r>
            <a:r>
              <a:rPr lang="en-GB" sz="2000" dirty="0"/>
              <a:t>”</a:t>
            </a:r>
          </a:p>
          <a:p>
            <a:pPr marL="1028700" lvl="1" indent="-342900">
              <a:buFont typeface="Arial" panose="020B0604020202020204" pitchFamily="34" charset="0"/>
              <a:buChar char="•"/>
            </a:pPr>
            <a:r>
              <a:rPr lang="en-GB" sz="2000" dirty="0"/>
              <a:t>If code seems to be correct but R is saying it cannot find a function or variable, there is a good chance the capitalization is incorrect</a:t>
            </a:r>
          </a:p>
          <a:p>
            <a:pPr marL="342900" indent="-342900">
              <a:buFont typeface="Arial" panose="020B0604020202020204" pitchFamily="34" charset="0"/>
              <a:buChar char="•"/>
            </a:pPr>
            <a:r>
              <a:rPr lang="en-GB" dirty="0"/>
              <a:t>R can have multiple datasets open simultaneously</a:t>
            </a:r>
          </a:p>
          <a:p>
            <a:pPr marL="1028700" lvl="1" indent="-342900">
              <a:buFont typeface="Arial" panose="020B0604020202020204" pitchFamily="34" charset="0"/>
              <a:buChar char="•"/>
            </a:pPr>
            <a:r>
              <a:rPr lang="en-GB" sz="2000" dirty="0"/>
              <a:t>This means for every command, you typically have to specify both the variable(s) you want to use and the name of the dataset to use</a:t>
            </a:r>
          </a:p>
        </p:txBody>
      </p:sp>
    </p:spTree>
    <p:extLst>
      <p:ext uri="{BB962C8B-B14F-4D97-AF65-F5344CB8AC3E}">
        <p14:creationId xmlns:p14="http://schemas.microsoft.com/office/powerpoint/2010/main" val="251550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AU"/>
          </a:p>
        </p:txBody>
      </p:sp>
      <p:sp>
        <p:nvSpPr>
          <p:cNvPr id="3" name="Text Placeholder 2"/>
          <p:cNvSpPr>
            <a:spLocks noGrp="1"/>
          </p:cNvSpPr>
          <p:nvPr>
            <p:ph type="body" sz="quarter" idx="13"/>
          </p:nvPr>
        </p:nvSpPr>
        <p:spPr>
          <a:xfrm>
            <a:off x="306060" y="2415865"/>
            <a:ext cx="7452026" cy="1258360"/>
          </a:xfrm>
        </p:spPr>
        <p:txBody>
          <a:bodyPr/>
          <a:lstStyle/>
          <a:p>
            <a:r>
              <a:rPr lang="en-AU" dirty="0"/>
              <a:t>Installing/Setting up R &amp; RStudio</a:t>
            </a:r>
            <a:br>
              <a:rPr lang="en-AU" dirty="0"/>
            </a:br>
            <a:r>
              <a:rPr lang="en-AU" dirty="0"/>
              <a:t>[~ 30 minutes]</a:t>
            </a:r>
          </a:p>
        </p:txBody>
      </p:sp>
      <p:sp>
        <p:nvSpPr>
          <p:cNvPr id="4" name="Text Placeholder 3"/>
          <p:cNvSpPr>
            <a:spLocks noGrp="1"/>
          </p:cNvSpPr>
          <p:nvPr>
            <p:ph type="body" sz="quarter" idx="14"/>
          </p:nvPr>
        </p:nvSpPr>
        <p:spPr/>
        <p:txBody>
          <a:bodyPr/>
          <a:lstStyle/>
          <a:p>
            <a:endParaRPr lang="en-AU" dirty="0"/>
          </a:p>
        </p:txBody>
      </p:sp>
      <p:sp>
        <p:nvSpPr>
          <p:cNvPr id="6" name="Text Placeholder 5"/>
          <p:cNvSpPr>
            <a:spLocks noGrp="1"/>
          </p:cNvSpPr>
          <p:nvPr>
            <p:ph type="body" sz="quarter" idx="17"/>
          </p:nvPr>
        </p:nvSpPr>
        <p:spPr>
          <a:xfrm>
            <a:off x="300211" y="4775729"/>
            <a:ext cx="7451725" cy="401647"/>
          </a:xfrm>
        </p:spPr>
        <p:txBody>
          <a:bodyPr/>
          <a:lstStyle/>
          <a:p>
            <a:r>
              <a:rPr lang="en-AU" dirty="0">
                <a:hlinkClick r:id="rId3"/>
              </a:rPr>
              <a:t>https://jwiley.github.io/MonashHonoursStatistics/IntroR.html</a:t>
            </a:r>
            <a:r>
              <a:rPr lang="en-AU" dirty="0"/>
              <a:t> </a:t>
            </a:r>
          </a:p>
        </p:txBody>
      </p:sp>
      <p:sp>
        <p:nvSpPr>
          <p:cNvPr id="7" name="Text Placeholder 6"/>
          <p:cNvSpPr>
            <a:spLocks noGrp="1"/>
          </p:cNvSpPr>
          <p:nvPr>
            <p:ph type="body" sz="quarter" idx="18"/>
          </p:nvPr>
        </p:nvSpPr>
        <p:spPr>
          <a:xfrm>
            <a:off x="306060" y="3868189"/>
            <a:ext cx="7451725" cy="776672"/>
          </a:xfrm>
        </p:spPr>
        <p:txBody>
          <a:bodyPr numCol="1"/>
          <a:lstStyle/>
          <a:p>
            <a:pPr marL="0" indent="0">
              <a:buNone/>
            </a:pPr>
            <a:r>
              <a:rPr lang="en-AU" dirty="0"/>
              <a:t>If you had trouble with install/setup, go to the link below with the install instructions and raise your hand for assistance.</a:t>
            </a:r>
          </a:p>
          <a:p>
            <a:pPr marL="0" indent="0">
              <a:buNone/>
            </a:pPr>
            <a:endParaRPr lang="en-AU" dirty="0"/>
          </a:p>
        </p:txBody>
      </p:sp>
    </p:spTree>
    <p:extLst>
      <p:ext uri="{BB962C8B-B14F-4D97-AF65-F5344CB8AC3E}">
        <p14:creationId xmlns:p14="http://schemas.microsoft.com/office/powerpoint/2010/main" val="2946689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AU"/>
          </a:p>
        </p:txBody>
      </p:sp>
      <p:sp>
        <p:nvSpPr>
          <p:cNvPr id="3" name="Text Placeholder 2"/>
          <p:cNvSpPr>
            <a:spLocks noGrp="1"/>
          </p:cNvSpPr>
          <p:nvPr>
            <p:ph type="body" sz="quarter" idx="13"/>
          </p:nvPr>
        </p:nvSpPr>
        <p:spPr>
          <a:xfrm>
            <a:off x="306060" y="2415865"/>
            <a:ext cx="7452026" cy="1258360"/>
          </a:xfrm>
        </p:spPr>
        <p:txBody>
          <a:bodyPr/>
          <a:lstStyle/>
          <a:p>
            <a:r>
              <a:rPr lang="en-AU" dirty="0"/>
              <a:t>Try out R</a:t>
            </a:r>
          </a:p>
        </p:txBody>
      </p:sp>
      <p:sp>
        <p:nvSpPr>
          <p:cNvPr id="4" name="Text Placeholder 3"/>
          <p:cNvSpPr>
            <a:spLocks noGrp="1"/>
          </p:cNvSpPr>
          <p:nvPr>
            <p:ph type="body" sz="quarter" idx="14"/>
          </p:nvPr>
        </p:nvSpPr>
        <p:spPr/>
        <p:txBody>
          <a:bodyPr/>
          <a:lstStyle/>
          <a:p>
            <a:endParaRPr lang="en-AU" dirty="0"/>
          </a:p>
        </p:txBody>
      </p:sp>
      <p:sp>
        <p:nvSpPr>
          <p:cNvPr id="6" name="Text Placeholder 5"/>
          <p:cNvSpPr>
            <a:spLocks noGrp="1"/>
          </p:cNvSpPr>
          <p:nvPr>
            <p:ph type="body" sz="quarter" idx="17"/>
          </p:nvPr>
        </p:nvSpPr>
        <p:spPr>
          <a:xfrm>
            <a:off x="300211" y="4775729"/>
            <a:ext cx="7451725" cy="871384"/>
          </a:xfrm>
        </p:spPr>
        <p:txBody>
          <a:bodyPr/>
          <a:lstStyle/>
          <a:p>
            <a:r>
              <a:rPr lang="en-AU" dirty="0"/>
              <a:t>Download the worksheet from here if you have not already:</a:t>
            </a:r>
          </a:p>
          <a:p>
            <a:r>
              <a:rPr lang="en-AU" dirty="0">
                <a:hlinkClick r:id="rId3"/>
              </a:rPr>
              <a:t>https://jwiley.github.io/MonashHonoursStatistics/IntroR.html</a:t>
            </a:r>
            <a:r>
              <a:rPr lang="en-AU" dirty="0"/>
              <a:t> </a:t>
            </a:r>
          </a:p>
        </p:txBody>
      </p:sp>
      <p:sp>
        <p:nvSpPr>
          <p:cNvPr id="7" name="Text Placeholder 6"/>
          <p:cNvSpPr>
            <a:spLocks noGrp="1"/>
          </p:cNvSpPr>
          <p:nvPr>
            <p:ph type="body" sz="quarter" idx="18"/>
          </p:nvPr>
        </p:nvSpPr>
        <p:spPr>
          <a:xfrm>
            <a:off x="306361" y="3429000"/>
            <a:ext cx="7451725" cy="776672"/>
          </a:xfrm>
        </p:spPr>
        <p:txBody>
          <a:bodyPr numCol="1"/>
          <a:lstStyle/>
          <a:p>
            <a:pPr marL="0" indent="0">
              <a:buNone/>
            </a:pPr>
            <a:r>
              <a:rPr lang="en-AU" dirty="0"/>
              <a:t>[Note, if you still do not have RStudio and R working on your own laptop, follow along with a classmate]</a:t>
            </a:r>
          </a:p>
          <a:p>
            <a:pPr marL="0" indent="0">
              <a:buNone/>
            </a:pPr>
            <a:r>
              <a:rPr lang="en-AU" dirty="0"/>
              <a:t>Download</a:t>
            </a:r>
          </a:p>
        </p:txBody>
      </p:sp>
    </p:spTree>
    <p:extLst>
      <p:ext uri="{BB962C8B-B14F-4D97-AF65-F5344CB8AC3E}">
        <p14:creationId xmlns:p14="http://schemas.microsoft.com/office/powerpoint/2010/main" val="3762833289"/>
      </p:ext>
    </p:extLst>
  </p:cSld>
  <p:clrMapOvr>
    <a:masterClrMapping/>
  </p:clrMapOvr>
</p:sld>
</file>

<file path=ppt/theme/theme1.xml><?xml version="1.0" encoding="utf-8"?>
<a:theme xmlns:a="http://schemas.openxmlformats.org/drawingml/2006/main" name="Image Dec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25105</TotalTime>
  <Words>909</Words>
  <Application>Microsoft Office PowerPoint</Application>
  <PresentationFormat>Widescreen</PresentationFormat>
  <Paragraphs>78</Paragraphs>
  <Slides>13</Slides>
  <Notes>4</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Narrow</vt:lpstr>
      <vt:lpstr>Calibri</vt:lpstr>
      <vt:lpstr>Consolas</vt:lpstr>
      <vt:lpstr>Image Deck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 Burnett</dc:creator>
  <cp:lastModifiedBy>Joshua Wiley</cp:lastModifiedBy>
  <cp:revision>413</cp:revision>
  <cp:lastPrinted>2017-06-07T05:21:52Z</cp:lastPrinted>
  <dcterms:created xsi:type="dcterms:W3CDTF">2017-05-31T01:24:04Z</dcterms:created>
  <dcterms:modified xsi:type="dcterms:W3CDTF">2019-02-20T10:41:58Z</dcterms:modified>
</cp:coreProperties>
</file>