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AD8B-096E-41FA-B545-45260655C268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63BC66-9198-45CE-A36B-F76C3C2118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6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AD8B-096E-41FA-B545-45260655C268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C66-9198-45CE-A36B-F76C3C2118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47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AD8B-096E-41FA-B545-45260655C268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C66-9198-45CE-A36B-F76C3C2118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6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AD8B-096E-41FA-B545-45260655C268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C66-9198-45CE-A36B-F76C3C2118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9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AD8B-096E-41FA-B545-45260655C268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C66-9198-45CE-A36B-F76C3C2118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6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AD8B-096E-41FA-B545-45260655C268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C66-9198-45CE-A36B-F76C3C2118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85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AD8B-096E-41FA-B545-45260655C268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C66-9198-45CE-A36B-F76C3C2118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9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AD8B-096E-41FA-B545-45260655C268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C66-9198-45CE-A36B-F76C3C2118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8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AD8B-096E-41FA-B545-45260655C268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C66-9198-45CE-A36B-F76C3C21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AD8B-096E-41FA-B545-45260655C268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C66-9198-45CE-A36B-F76C3C2118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3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21AD8B-096E-41FA-B545-45260655C268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BC66-9198-45CE-A36B-F76C3C2118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3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AD8B-096E-41FA-B545-45260655C268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63BC66-9198-45CE-A36B-F76C3C2118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43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cl.us/Geospatial_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197D-B944-4FD1-82F1-A07E81009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Capstone Project</a:t>
            </a:r>
            <a:br>
              <a:rPr lang="en-US" dirty="0"/>
            </a:br>
            <a:r>
              <a:rPr lang="en-US" sz="2800" dirty="0"/>
              <a:t>IBM Data Science Professional Certificate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D55FF-5345-420D-AD6F-F8DDA6EF6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Ashna </a:t>
            </a:r>
            <a:r>
              <a:rPr lang="en-US" dirty="0" err="1"/>
              <a:t>Rafeek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F35-2844-409F-9FAD-69D43A36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07658-AFF6-4D61-A2D9-88F03A12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findings of this project is applicable in real life. Improvements and additional criterion are suggested to apply for better results.</a:t>
            </a:r>
          </a:p>
          <a:p>
            <a:r>
              <a:rPr lang="en-US" dirty="0"/>
              <a:t>We have answered our question suggesting West Toronto the best location to invest into new Japanese Restaurant in the area. The findings of this is applicable to real life. </a:t>
            </a:r>
            <a:r>
              <a:rPr lang="en-US"/>
              <a:t>Improvements and additional criterion are suggested to apply for better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2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44D5-3D7B-46C6-B18F-14A3CC6A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18F97-176E-4080-8A12-A0BE133B6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is to analyze and provide the best locations in Toronto, Canada for a new Japanese Restaurant. Utilizing data science methodology and analysis along with instruments the project aims to provide solution to: “Where in Toronto potential investors can open a Japanese Restaurant?”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9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A17F-6FFC-4E46-BF9F-E7D623FB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84BF0-01FF-4FF9-9E4D-C92B81B51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4000" dirty="0"/>
              <a:t>Data description:</a:t>
            </a:r>
          </a:p>
          <a:p>
            <a:pPr marL="457200" lvl="0">
              <a:lnSpc>
                <a:spcPct val="150000"/>
              </a:lnSpc>
            </a:pPr>
            <a:r>
              <a:rPr lang="en-US" dirty="0"/>
              <a:t>Toronto, </a:t>
            </a:r>
            <a:r>
              <a:rPr lang="en-US" dirty="0" err="1"/>
              <a:t>canada</a:t>
            </a:r>
            <a:r>
              <a:rPr lang="en-US" dirty="0"/>
              <a:t> data containing neighborhoods and boroughs</a:t>
            </a:r>
          </a:p>
          <a:p>
            <a:pPr marL="457200" lvl="0">
              <a:lnSpc>
                <a:spcPct val="150000"/>
              </a:lnSpc>
            </a:pPr>
            <a:r>
              <a:rPr lang="en-US" dirty="0"/>
              <a:t>Latitude and longitude coordinates of these neighborhoods for plotting the map</a:t>
            </a:r>
          </a:p>
          <a:p>
            <a:pPr marL="457200" lvl="0">
              <a:lnSpc>
                <a:spcPct val="150000"/>
              </a:lnSpc>
            </a:pPr>
            <a:r>
              <a:rPr lang="en-US" dirty="0"/>
              <a:t>Venue data, namely restaurants data of </a:t>
            </a:r>
            <a:r>
              <a:rPr lang="en-US" dirty="0" err="1"/>
              <a:t>toronto</a:t>
            </a:r>
            <a:endParaRPr lang="en-US" dirty="0"/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4000" dirty="0"/>
              <a:t>Data source: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Toronto data source for neighborhoods and boroughs will be obtained from </a:t>
            </a:r>
            <a:r>
              <a:rPr lang="en-US" dirty="0" err="1"/>
              <a:t>wikipedia</a:t>
            </a:r>
            <a:r>
              <a:rPr lang="en-US" dirty="0"/>
              <a:t> and wrangled with </a:t>
            </a:r>
            <a:r>
              <a:rPr lang="en-US" i="1" dirty="0"/>
              <a:t>python pandas library</a:t>
            </a:r>
            <a:r>
              <a:rPr lang="en-US" dirty="0"/>
              <a:t>. Further, we will retrieve geographical coordinates (latitude, longitude) from the website: </a:t>
            </a:r>
            <a:r>
              <a:rPr lang="en-US" dirty="0">
                <a:hlinkClick r:id="rId2"/>
              </a:rPr>
              <a:t>http://cocl.us/Geospatial_data</a:t>
            </a:r>
            <a:r>
              <a:rPr lang="en-US" sz="800" dirty="0"/>
              <a:t> </a:t>
            </a:r>
            <a:r>
              <a:rPr lang="en-US" dirty="0"/>
              <a:t>provided by </a:t>
            </a:r>
            <a:r>
              <a:rPr lang="en-US" dirty="0" err="1"/>
              <a:t>ibm</a:t>
            </a:r>
            <a:r>
              <a:rPr lang="en-US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Additionally, we are going to use foursquare </a:t>
            </a:r>
            <a:r>
              <a:rPr lang="en-US" dirty="0" err="1"/>
              <a:t>api</a:t>
            </a:r>
            <a:r>
              <a:rPr lang="en-US" dirty="0"/>
              <a:t> to get venue data for the neighborhoods.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5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B580-F73F-4BE3-9FD0-A57C8DEB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B782-A99F-4743-BD32-37900F04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Collect the data from sources. Clean and process the data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Using Foursquare API, locate all venues filtering by Japanese Restaurants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Ranking and Likes factors will be counted to sort the data based on those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Visualize data utilizing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Python graphic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AFA0-23FD-498E-A264-1E6E1A2F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932D0-7A45-4255-A4EF-4FF504A11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Downtown Toronto has highest number of Japanese Restaurants compared to other Boroughs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Downtown Toronto has highest average rating for the Japanese Restaurants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Another highest average rating has in West Toronto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however number of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Restaurants are few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6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4E5226-33DC-47DD-86D2-4122C12A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8" y="1056675"/>
            <a:ext cx="11902404" cy="404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9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7327A8-DC8F-4040-A28F-2906809D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7" y="827722"/>
            <a:ext cx="11552786" cy="47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1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02C110-A606-4417-A6DD-58C8BB3945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6416" y="350837"/>
            <a:ext cx="11119168" cy="61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7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E12C-2996-43C5-99DC-DB19E44C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AB43C-E1F1-485C-B3B9-5791258D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Based on the results of our analysis Downtown and West of Toronto are the best locations for Japanese cuisine in Toronto, Canada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West Toronto is more promising location with fewer competitors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Other locations are excluded as having a very low customer ratings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109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StarSymbol</vt:lpstr>
      <vt:lpstr>Gallery</vt:lpstr>
      <vt:lpstr>Capstone Project IBM Data Science Professional Certificate</vt:lpstr>
      <vt:lpstr>Business problem</vt:lpstr>
      <vt:lpstr>data</vt:lpstr>
      <vt:lpstr>methodology</vt:lpstr>
      <vt:lpstr>results</vt:lpstr>
      <vt:lpstr>PowerPoint Presentation</vt:lpstr>
      <vt:lpstr>PowerPoint Presentation</vt:lpstr>
      <vt:lpstr>PowerPoint Presentation</vt:lpstr>
      <vt:lpstr>discussions</vt:lpstr>
      <vt:lpstr>conclution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IBM Data Science Professional Certificate</dc:title>
  <dc:creator>ashna.rafeek123@gmail.com</dc:creator>
  <cp:lastModifiedBy>ashna.rafeek123@gmail.com</cp:lastModifiedBy>
  <cp:revision>1</cp:revision>
  <dcterms:created xsi:type="dcterms:W3CDTF">2020-11-30T13:54:45Z</dcterms:created>
  <dcterms:modified xsi:type="dcterms:W3CDTF">2020-11-30T13:57:35Z</dcterms:modified>
</cp:coreProperties>
</file>