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15" r:id="rId2"/>
    <p:sldMasterId id="2147483718" r:id="rId3"/>
    <p:sldMasterId id="2147483739" r:id="rId4"/>
  </p:sldMasterIdLst>
  <p:sldIdLst>
    <p:sldId id="256" r:id="rId5"/>
    <p:sldId id="285" r:id="rId6"/>
    <p:sldId id="284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311" r:id="rId17"/>
    <p:sldId id="296" r:id="rId18"/>
    <p:sldId id="297" r:id="rId19"/>
    <p:sldId id="299" r:id="rId20"/>
    <p:sldId id="300" r:id="rId21"/>
    <p:sldId id="302" r:id="rId22"/>
    <p:sldId id="310" r:id="rId23"/>
    <p:sldId id="303" r:id="rId24"/>
    <p:sldId id="304" r:id="rId25"/>
    <p:sldId id="306" r:id="rId26"/>
    <p:sldId id="307" r:id="rId27"/>
    <p:sldId id="308" r:id="rId28"/>
    <p:sldId id="309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-e-Fatima Zafar" initials="NZ" lastIdx="1" clrIdx="0">
    <p:extLst>
      <p:ext uri="{19B8F6BF-5375-455C-9EA6-DF929625EA0E}">
        <p15:presenceInfo xmlns:p15="http://schemas.microsoft.com/office/powerpoint/2012/main" userId="99ef5188a1d961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0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17T13:27:45.022" idx="1">
    <p:pos x="3187" y="173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3249534"/>
            <a:ext cx="631500" cy="961533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5006467"/>
            <a:ext cx="3382300" cy="265860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3" y="6132567"/>
            <a:ext cx="4489475" cy="258367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8" y="460967"/>
            <a:ext cx="4489475" cy="258367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669200"/>
            <a:ext cx="5174100" cy="2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4564567"/>
            <a:ext cx="51741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830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>
            <a:spLocks noGrp="1"/>
          </p:cNvSpPr>
          <p:nvPr>
            <p:ph type="title" hasCustomPrompt="1"/>
          </p:nvPr>
        </p:nvSpPr>
        <p:spPr>
          <a:xfrm>
            <a:off x="2074200" y="2244651"/>
            <a:ext cx="4995600" cy="1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" name="Google Shape;279;p11"/>
          <p:cNvSpPr txBox="1">
            <a:spLocks noGrp="1"/>
          </p:cNvSpPr>
          <p:nvPr>
            <p:ph type="subTitle" idx="1"/>
          </p:nvPr>
        </p:nvSpPr>
        <p:spPr>
          <a:xfrm>
            <a:off x="2074200" y="4056551"/>
            <a:ext cx="49956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 flipH="1">
            <a:off x="7692470" y="-673771"/>
            <a:ext cx="1895833" cy="2527821"/>
            <a:chOff x="3835450" y="-252000"/>
            <a:chExt cx="1445325" cy="1445350"/>
          </a:xfrm>
        </p:grpSpPr>
        <p:sp>
          <p:nvSpPr>
            <p:cNvPr id="281" name="Google Shape;281;p11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 flipH="1">
            <a:off x="-1466486" y="5006467"/>
            <a:ext cx="3382300" cy="2658600"/>
            <a:chOff x="1317925" y="2802775"/>
            <a:chExt cx="3382300" cy="1993950"/>
          </a:xfrm>
        </p:grpSpPr>
        <p:sp>
          <p:nvSpPr>
            <p:cNvPr id="287" name="Google Shape;287;p11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99" name="Google Shape;299;p11"/>
          <p:cNvGrpSpPr/>
          <p:nvPr/>
        </p:nvGrpSpPr>
        <p:grpSpPr>
          <a:xfrm flipH="1">
            <a:off x="7862264" y="3648373"/>
            <a:ext cx="2791286" cy="3466201"/>
            <a:chOff x="-1466486" y="2736279"/>
            <a:chExt cx="2791286" cy="2599651"/>
          </a:xfrm>
        </p:grpSpPr>
        <p:sp>
          <p:nvSpPr>
            <p:cNvPr id="300" name="Google Shape;300;p11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01" name="Google Shape;301;p11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302" name="Google Shape;302;p11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61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82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/>
          <p:nvPr/>
        </p:nvSpPr>
        <p:spPr>
          <a:xfrm>
            <a:off x="5" y="6199134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07" name="Google Shape;307;p13"/>
          <p:cNvGrpSpPr/>
          <p:nvPr/>
        </p:nvGrpSpPr>
        <p:grpSpPr>
          <a:xfrm>
            <a:off x="8430750" y="542713"/>
            <a:ext cx="2691676" cy="3588841"/>
            <a:chOff x="5165750" y="-1146341"/>
            <a:chExt cx="2691676" cy="2691631"/>
          </a:xfrm>
        </p:grpSpPr>
        <p:sp>
          <p:nvSpPr>
            <p:cNvPr id="308" name="Google Shape;308;p13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17" name="Google Shape;317;p13"/>
          <p:cNvGrpSpPr/>
          <p:nvPr/>
        </p:nvGrpSpPr>
        <p:grpSpPr>
          <a:xfrm>
            <a:off x="5640400" y="6438476"/>
            <a:ext cx="2790375" cy="86633"/>
            <a:chOff x="5954300" y="4334988"/>
            <a:chExt cx="2790375" cy="64975"/>
          </a:xfrm>
        </p:grpSpPr>
        <p:sp>
          <p:nvSpPr>
            <p:cNvPr id="318" name="Google Shape;318;p13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38" name="Google Shape;338;p13"/>
          <p:cNvGrpSpPr/>
          <p:nvPr/>
        </p:nvGrpSpPr>
        <p:grpSpPr>
          <a:xfrm>
            <a:off x="-319052" y="-426944"/>
            <a:ext cx="1604419" cy="2139147"/>
            <a:chOff x="-74975" y="157600"/>
            <a:chExt cx="1604419" cy="1604360"/>
          </a:xfrm>
        </p:grpSpPr>
        <p:sp>
          <p:nvSpPr>
            <p:cNvPr id="339" name="Google Shape;339;p13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48" name="Google Shape;348;p13"/>
          <p:cNvSpPr txBox="1">
            <a:spLocks noGrp="1"/>
          </p:cNvSpPr>
          <p:nvPr>
            <p:ph type="title" hasCustomPrompt="1"/>
          </p:nvPr>
        </p:nvSpPr>
        <p:spPr>
          <a:xfrm>
            <a:off x="713237" y="2190797"/>
            <a:ext cx="916500" cy="7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1"/>
          </p:nvPr>
        </p:nvSpPr>
        <p:spPr>
          <a:xfrm>
            <a:off x="1627650" y="2555716"/>
            <a:ext cx="2109600" cy="8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4064061" y="2190797"/>
            <a:ext cx="916500" cy="7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3"/>
          </p:nvPr>
        </p:nvSpPr>
        <p:spPr>
          <a:xfrm>
            <a:off x="4978460" y="2555716"/>
            <a:ext cx="2109600" cy="8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2055937" y="4181380"/>
            <a:ext cx="916500" cy="7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5"/>
          </p:nvPr>
        </p:nvSpPr>
        <p:spPr>
          <a:xfrm>
            <a:off x="2970350" y="4552267"/>
            <a:ext cx="2109600" cy="8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5406761" y="4181380"/>
            <a:ext cx="916500" cy="7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7"/>
          </p:nvPr>
        </p:nvSpPr>
        <p:spPr>
          <a:xfrm>
            <a:off x="6321160" y="4552267"/>
            <a:ext cx="2109600" cy="8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8"/>
          </p:nvPr>
        </p:nvSpPr>
        <p:spPr>
          <a:xfrm>
            <a:off x="1627650" y="2087517"/>
            <a:ext cx="21096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9"/>
          </p:nvPr>
        </p:nvSpPr>
        <p:spPr>
          <a:xfrm>
            <a:off x="4978476" y="2087517"/>
            <a:ext cx="21096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3"/>
          </p:nvPr>
        </p:nvSpPr>
        <p:spPr>
          <a:xfrm>
            <a:off x="2970350" y="4077932"/>
            <a:ext cx="21096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4"/>
          </p:nvPr>
        </p:nvSpPr>
        <p:spPr>
          <a:xfrm>
            <a:off x="6321176" y="4077932"/>
            <a:ext cx="2109600" cy="6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15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6213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title"/>
          </p:nvPr>
        </p:nvSpPr>
        <p:spPr>
          <a:xfrm>
            <a:off x="715100" y="4088000"/>
            <a:ext cx="58275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14"/>
          <p:cNvSpPr txBox="1">
            <a:spLocks noGrp="1"/>
          </p:cNvSpPr>
          <p:nvPr>
            <p:ph type="subTitle" idx="1"/>
          </p:nvPr>
        </p:nvSpPr>
        <p:spPr>
          <a:xfrm>
            <a:off x="715100" y="1904183"/>
            <a:ext cx="5827500" cy="19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5" y="6199134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65" name="Google Shape;365;p14"/>
          <p:cNvGrpSpPr/>
          <p:nvPr/>
        </p:nvGrpSpPr>
        <p:grpSpPr>
          <a:xfrm>
            <a:off x="7084938" y="4338146"/>
            <a:ext cx="2691676" cy="3588841"/>
            <a:chOff x="5165750" y="-1146341"/>
            <a:chExt cx="2691676" cy="2691631"/>
          </a:xfrm>
        </p:grpSpPr>
        <p:sp>
          <p:nvSpPr>
            <p:cNvPr id="366" name="Google Shape;366;p1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75" name="Google Shape;375;p14"/>
          <p:cNvGrpSpPr/>
          <p:nvPr/>
        </p:nvGrpSpPr>
        <p:grpSpPr>
          <a:xfrm>
            <a:off x="3176814" y="676009"/>
            <a:ext cx="2790375" cy="86633"/>
            <a:chOff x="5954300" y="4334988"/>
            <a:chExt cx="2790375" cy="64975"/>
          </a:xfrm>
        </p:grpSpPr>
        <p:sp>
          <p:nvSpPr>
            <p:cNvPr id="376" name="Google Shape;376;p1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16247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subTitle" idx="1"/>
          </p:nvPr>
        </p:nvSpPr>
        <p:spPr>
          <a:xfrm>
            <a:off x="872100" y="3721167"/>
            <a:ext cx="4359600" cy="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title"/>
          </p:nvPr>
        </p:nvSpPr>
        <p:spPr>
          <a:xfrm>
            <a:off x="872100" y="1827167"/>
            <a:ext cx="4359600" cy="19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99" name="Google Shape;399;p15"/>
          <p:cNvGrpSpPr/>
          <p:nvPr/>
        </p:nvGrpSpPr>
        <p:grpSpPr>
          <a:xfrm>
            <a:off x="872101" y="5989711"/>
            <a:ext cx="1351125" cy="309759"/>
            <a:chOff x="5486725" y="543869"/>
            <a:chExt cx="1351125" cy="232319"/>
          </a:xfrm>
        </p:grpSpPr>
        <p:sp>
          <p:nvSpPr>
            <p:cNvPr id="400" name="Google Shape;400;p15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14695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6"/>
          <p:cNvGrpSpPr/>
          <p:nvPr/>
        </p:nvGrpSpPr>
        <p:grpSpPr>
          <a:xfrm>
            <a:off x="-319052" y="-426944"/>
            <a:ext cx="1604419" cy="2139147"/>
            <a:chOff x="-74975" y="157600"/>
            <a:chExt cx="1604419" cy="1604360"/>
          </a:xfrm>
        </p:grpSpPr>
        <p:sp>
          <p:nvSpPr>
            <p:cNvPr id="422" name="Google Shape;422;p16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31" name="Google Shape;431;p16"/>
          <p:cNvGrpSpPr/>
          <p:nvPr/>
        </p:nvGrpSpPr>
        <p:grpSpPr>
          <a:xfrm>
            <a:off x="8430774" y="-437300"/>
            <a:ext cx="1734954" cy="2313272"/>
            <a:chOff x="6340050" y="754850"/>
            <a:chExt cx="1595800" cy="1595800"/>
          </a:xfrm>
        </p:grpSpPr>
        <p:sp>
          <p:nvSpPr>
            <p:cNvPr id="432" name="Google Shape;432;p16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35" name="Google Shape;435;p16"/>
          <p:cNvGrpSpPr/>
          <p:nvPr/>
        </p:nvGrpSpPr>
        <p:grpSpPr>
          <a:xfrm>
            <a:off x="5274347" y="6132566"/>
            <a:ext cx="1351125" cy="309759"/>
            <a:chOff x="5486725" y="543869"/>
            <a:chExt cx="1351125" cy="232319"/>
          </a:xfrm>
        </p:grpSpPr>
        <p:sp>
          <p:nvSpPr>
            <p:cNvPr id="436" name="Google Shape;436;p16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56" name="Google Shape;456;p16"/>
          <p:cNvSpPr txBox="1">
            <a:spLocks noGrp="1"/>
          </p:cNvSpPr>
          <p:nvPr>
            <p:ph type="subTitle" idx="1"/>
          </p:nvPr>
        </p:nvSpPr>
        <p:spPr>
          <a:xfrm>
            <a:off x="5200175" y="3989984"/>
            <a:ext cx="2936700" cy="1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title"/>
          </p:nvPr>
        </p:nvSpPr>
        <p:spPr>
          <a:xfrm>
            <a:off x="5200175" y="1338417"/>
            <a:ext cx="2936700" cy="2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8" name="Google Shape;458;p16"/>
          <p:cNvSpPr>
            <a:spLocks noGrp="1"/>
          </p:cNvSpPr>
          <p:nvPr>
            <p:ph type="pic" idx="2"/>
          </p:nvPr>
        </p:nvSpPr>
        <p:spPr>
          <a:xfrm>
            <a:off x="713225" y="894200"/>
            <a:ext cx="3612000" cy="506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67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>
            <a:off x="1146994" y="3378816"/>
            <a:ext cx="2895000" cy="1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title"/>
          </p:nvPr>
        </p:nvSpPr>
        <p:spPr>
          <a:xfrm>
            <a:off x="1146994" y="1958397"/>
            <a:ext cx="2895000" cy="1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5" y="6199134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3" name="Google Shape;463;p17"/>
          <p:cNvGrpSpPr/>
          <p:nvPr/>
        </p:nvGrpSpPr>
        <p:grpSpPr>
          <a:xfrm>
            <a:off x="8430750" y="542713"/>
            <a:ext cx="2691676" cy="3588841"/>
            <a:chOff x="5165750" y="-1146341"/>
            <a:chExt cx="2691676" cy="2691631"/>
          </a:xfrm>
        </p:grpSpPr>
        <p:sp>
          <p:nvSpPr>
            <p:cNvPr id="464" name="Google Shape;464;p17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5640400" y="6438476"/>
            <a:ext cx="2790375" cy="86633"/>
            <a:chOff x="5954300" y="4334988"/>
            <a:chExt cx="2790375" cy="64975"/>
          </a:xfrm>
        </p:grpSpPr>
        <p:sp>
          <p:nvSpPr>
            <p:cNvPr id="474" name="Google Shape;474;p17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94" name="Google Shape;494;p17"/>
          <p:cNvGrpSpPr/>
          <p:nvPr/>
        </p:nvGrpSpPr>
        <p:grpSpPr>
          <a:xfrm>
            <a:off x="-319052" y="-426944"/>
            <a:ext cx="1604419" cy="2139147"/>
            <a:chOff x="-74975" y="157600"/>
            <a:chExt cx="1604419" cy="1604360"/>
          </a:xfrm>
        </p:grpSpPr>
        <p:sp>
          <p:nvSpPr>
            <p:cNvPr id="495" name="Google Shape;495;p17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48595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"/>
          <p:cNvSpPr txBox="1">
            <a:spLocks noGrp="1"/>
          </p:cNvSpPr>
          <p:nvPr>
            <p:ph type="subTitle" idx="1"/>
          </p:nvPr>
        </p:nvSpPr>
        <p:spPr>
          <a:xfrm>
            <a:off x="4743269" y="3378816"/>
            <a:ext cx="2895000" cy="1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title"/>
          </p:nvPr>
        </p:nvSpPr>
        <p:spPr>
          <a:xfrm>
            <a:off x="4743269" y="1958397"/>
            <a:ext cx="2895000" cy="1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 flipH="1">
            <a:off x="2327255" y="6132567"/>
            <a:ext cx="4489475" cy="258367"/>
            <a:chOff x="1784500" y="1867350"/>
            <a:chExt cx="4489475" cy="193775"/>
          </a:xfrm>
        </p:grpSpPr>
        <p:sp>
          <p:nvSpPr>
            <p:cNvPr id="508" name="Google Shape;508;p18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11" name="Google Shape;511;p18"/>
          <p:cNvGrpSpPr/>
          <p:nvPr/>
        </p:nvGrpSpPr>
        <p:grpSpPr>
          <a:xfrm rot="10800000" flipH="1">
            <a:off x="7381130" y="-670253"/>
            <a:ext cx="3382300" cy="2658600"/>
            <a:chOff x="1317925" y="2802775"/>
            <a:chExt cx="3382300" cy="1993950"/>
          </a:xfrm>
        </p:grpSpPr>
        <p:sp>
          <p:nvSpPr>
            <p:cNvPr id="512" name="Google Shape;512;p18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24" name="Google Shape;524;p18"/>
          <p:cNvGrpSpPr/>
          <p:nvPr/>
        </p:nvGrpSpPr>
        <p:grpSpPr>
          <a:xfrm>
            <a:off x="-1021726" y="2272367"/>
            <a:ext cx="1734954" cy="2313272"/>
            <a:chOff x="6340050" y="754850"/>
            <a:chExt cx="1595800" cy="1595800"/>
          </a:xfrm>
        </p:grpSpPr>
        <p:sp>
          <p:nvSpPr>
            <p:cNvPr id="525" name="Google Shape;525;p18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33876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4" y="6199134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634580"/>
            <a:ext cx="2691676" cy="358884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3" y="718773"/>
            <a:ext cx="2471175" cy="3663967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3294589"/>
            <a:ext cx="2632200" cy="6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3294589"/>
            <a:ext cx="2632200" cy="6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3788549"/>
            <a:ext cx="2632200" cy="1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3788549"/>
            <a:ext cx="2632200" cy="1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9717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 txBox="1">
            <a:spLocks noGrp="1"/>
          </p:cNvSpPr>
          <p:nvPr>
            <p:ph type="subTitle" idx="1"/>
          </p:nvPr>
        </p:nvSpPr>
        <p:spPr>
          <a:xfrm>
            <a:off x="1637475" y="4769933"/>
            <a:ext cx="2600400" cy="6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3" name="Google Shape;553;p20"/>
          <p:cNvSpPr txBox="1">
            <a:spLocks noGrp="1"/>
          </p:cNvSpPr>
          <p:nvPr>
            <p:ph type="subTitle" idx="2"/>
          </p:nvPr>
        </p:nvSpPr>
        <p:spPr>
          <a:xfrm>
            <a:off x="4906131" y="4769933"/>
            <a:ext cx="2600400" cy="6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4" name="Google Shape;554;p20"/>
          <p:cNvSpPr txBox="1">
            <a:spLocks noGrp="1"/>
          </p:cNvSpPr>
          <p:nvPr>
            <p:ph type="subTitle" idx="3"/>
          </p:nvPr>
        </p:nvSpPr>
        <p:spPr>
          <a:xfrm>
            <a:off x="1637463" y="5207239"/>
            <a:ext cx="260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5" name="Google Shape;555;p20"/>
          <p:cNvSpPr txBox="1">
            <a:spLocks noGrp="1"/>
          </p:cNvSpPr>
          <p:nvPr>
            <p:ph type="subTitle" idx="4"/>
          </p:nvPr>
        </p:nvSpPr>
        <p:spPr>
          <a:xfrm>
            <a:off x="4906125" y="5207239"/>
            <a:ext cx="260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6" name="Google Shape;556;p20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57" name="Google Shape;557;p20"/>
          <p:cNvGrpSpPr/>
          <p:nvPr/>
        </p:nvGrpSpPr>
        <p:grpSpPr>
          <a:xfrm>
            <a:off x="-1978450" y="1634580"/>
            <a:ext cx="2691676" cy="3588841"/>
            <a:chOff x="5165750" y="-1146341"/>
            <a:chExt cx="2691676" cy="2691631"/>
          </a:xfrm>
        </p:grpSpPr>
        <p:sp>
          <p:nvSpPr>
            <p:cNvPr id="558" name="Google Shape;558;p20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7" name="Google Shape;567;p20"/>
          <p:cNvSpPr/>
          <p:nvPr/>
        </p:nvSpPr>
        <p:spPr>
          <a:xfrm rot="10800000">
            <a:off x="5714834" y="0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68" name="Google Shape;568;p20"/>
          <p:cNvGrpSpPr/>
          <p:nvPr/>
        </p:nvGrpSpPr>
        <p:grpSpPr>
          <a:xfrm>
            <a:off x="5640400" y="6438476"/>
            <a:ext cx="2790375" cy="86633"/>
            <a:chOff x="5954300" y="4334988"/>
            <a:chExt cx="2790375" cy="64975"/>
          </a:xfrm>
        </p:grpSpPr>
        <p:sp>
          <p:nvSpPr>
            <p:cNvPr id="569" name="Google Shape;569;p20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7028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3941293" y="460967"/>
            <a:ext cx="4489475" cy="258367"/>
            <a:chOff x="1784500" y="1867350"/>
            <a:chExt cx="4489475" cy="193775"/>
          </a:xfrm>
        </p:grpSpPr>
        <p:sp>
          <p:nvSpPr>
            <p:cNvPr id="60" name="Google Shape;60;p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3" name="Google Shape;63;p3"/>
          <p:cNvGrpSpPr/>
          <p:nvPr/>
        </p:nvGrpSpPr>
        <p:grpSpPr>
          <a:xfrm rot="10800000">
            <a:off x="-1421297" y="-670253"/>
            <a:ext cx="3382300" cy="2658600"/>
            <a:chOff x="1317925" y="2802775"/>
            <a:chExt cx="3382300" cy="1993950"/>
          </a:xfrm>
        </p:grpSpPr>
        <p:sp>
          <p:nvSpPr>
            <p:cNvPr id="64" name="Google Shape;64;p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5640400" y="6089260"/>
            <a:ext cx="2790375" cy="86633"/>
            <a:chOff x="5954300" y="4334988"/>
            <a:chExt cx="2790375" cy="64975"/>
          </a:xfrm>
        </p:grpSpPr>
        <p:sp>
          <p:nvSpPr>
            <p:cNvPr id="77" name="Google Shape;77;p3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3830600" y="3158600"/>
            <a:ext cx="4599600" cy="11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6554875" y="1295551"/>
            <a:ext cx="1875900" cy="1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3830600" y="4292033"/>
            <a:ext cx="45996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4798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1"/>
          <p:cNvSpPr txBox="1">
            <a:spLocks noGrp="1"/>
          </p:cNvSpPr>
          <p:nvPr>
            <p:ph type="body" idx="1"/>
          </p:nvPr>
        </p:nvSpPr>
        <p:spPr>
          <a:xfrm>
            <a:off x="834350" y="2422367"/>
            <a:ext cx="36939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1" name="Google Shape;591;p21"/>
          <p:cNvSpPr txBox="1">
            <a:spLocks noGrp="1"/>
          </p:cNvSpPr>
          <p:nvPr>
            <p:ph type="body" idx="2"/>
          </p:nvPr>
        </p:nvSpPr>
        <p:spPr>
          <a:xfrm>
            <a:off x="4615775" y="2422367"/>
            <a:ext cx="36939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2" name="Google Shape;592;p21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3" name="Google Shape;593;p21"/>
          <p:cNvGrpSpPr/>
          <p:nvPr/>
        </p:nvGrpSpPr>
        <p:grpSpPr>
          <a:xfrm rot="10800000" flipH="1">
            <a:off x="7381130" y="-670253"/>
            <a:ext cx="3382300" cy="2658600"/>
            <a:chOff x="1317925" y="2802775"/>
            <a:chExt cx="3382300" cy="1993950"/>
          </a:xfrm>
        </p:grpSpPr>
        <p:sp>
          <p:nvSpPr>
            <p:cNvPr id="594" name="Google Shape;594;p21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-1021726" y="0"/>
            <a:ext cx="1734954" cy="2313272"/>
            <a:chOff x="6340050" y="754850"/>
            <a:chExt cx="1595800" cy="1595800"/>
          </a:xfrm>
        </p:grpSpPr>
        <p:sp>
          <p:nvSpPr>
            <p:cNvPr id="607" name="Google Shape;607;p21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4047129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2"/>
          <p:cNvSpPr txBox="1">
            <a:spLocks noGrp="1"/>
          </p:cNvSpPr>
          <p:nvPr>
            <p:ph type="body" idx="1"/>
          </p:nvPr>
        </p:nvSpPr>
        <p:spPr>
          <a:xfrm>
            <a:off x="834350" y="2422367"/>
            <a:ext cx="36939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2" name="Google Shape;612;p22"/>
          <p:cNvSpPr txBox="1">
            <a:spLocks noGrp="1"/>
          </p:cNvSpPr>
          <p:nvPr>
            <p:ph type="body" idx="2"/>
          </p:nvPr>
        </p:nvSpPr>
        <p:spPr>
          <a:xfrm>
            <a:off x="4615775" y="2422367"/>
            <a:ext cx="36939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3" name="Google Shape;613;p22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14" name="Google Shape;614;p22"/>
          <p:cNvGrpSpPr/>
          <p:nvPr/>
        </p:nvGrpSpPr>
        <p:grpSpPr>
          <a:xfrm>
            <a:off x="5158425" y="5773579"/>
            <a:ext cx="2691676" cy="3588841"/>
            <a:chOff x="5165750" y="-1146341"/>
            <a:chExt cx="2691676" cy="2691631"/>
          </a:xfrm>
        </p:grpSpPr>
        <p:sp>
          <p:nvSpPr>
            <p:cNvPr id="615" name="Google Shape;615;p22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24" name="Google Shape;624;p22"/>
          <p:cNvGrpSpPr/>
          <p:nvPr/>
        </p:nvGrpSpPr>
        <p:grpSpPr>
          <a:xfrm>
            <a:off x="-319052" y="-426944"/>
            <a:ext cx="1604419" cy="2139147"/>
            <a:chOff x="-74975" y="157600"/>
            <a:chExt cx="1604419" cy="1604360"/>
          </a:xfrm>
        </p:grpSpPr>
        <p:sp>
          <p:nvSpPr>
            <p:cNvPr id="625" name="Google Shape;625;p22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28315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5" y="6132567"/>
            <a:ext cx="4489475" cy="258367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670253"/>
            <a:ext cx="3382300" cy="265860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2272367"/>
            <a:ext cx="1734954" cy="2313272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3348067"/>
            <a:ext cx="1914300" cy="67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3841635"/>
            <a:ext cx="1914300" cy="1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3841633"/>
            <a:ext cx="1914300" cy="1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3841633"/>
            <a:ext cx="1914300" cy="1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3348067"/>
            <a:ext cx="1914300" cy="67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3348067"/>
            <a:ext cx="1914300" cy="67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6017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6199134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542713"/>
            <a:ext cx="2691676" cy="358884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4" y="6438476"/>
            <a:ext cx="2790375" cy="86633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9" y="-426944"/>
            <a:ext cx="1604419" cy="2139147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2385167"/>
            <a:ext cx="1891500" cy="62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820271"/>
            <a:ext cx="1891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820271"/>
            <a:ext cx="1891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4553961"/>
            <a:ext cx="1891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4553961"/>
            <a:ext cx="1891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3975591"/>
            <a:ext cx="1891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2385167"/>
            <a:ext cx="1891500" cy="62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3975591"/>
            <a:ext cx="1891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985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5"/>
          <p:cNvSpPr txBox="1">
            <a:spLocks noGrp="1"/>
          </p:cNvSpPr>
          <p:nvPr>
            <p:ph type="subTitle" idx="1"/>
          </p:nvPr>
        </p:nvSpPr>
        <p:spPr>
          <a:xfrm>
            <a:off x="1183284" y="2857793"/>
            <a:ext cx="2042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7" name="Google Shape;717;p25"/>
          <p:cNvSpPr txBox="1">
            <a:spLocks noGrp="1"/>
          </p:cNvSpPr>
          <p:nvPr>
            <p:ph type="subTitle" idx="2"/>
          </p:nvPr>
        </p:nvSpPr>
        <p:spPr>
          <a:xfrm>
            <a:off x="3543710" y="2857793"/>
            <a:ext cx="2042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subTitle" idx="3"/>
          </p:nvPr>
        </p:nvSpPr>
        <p:spPr>
          <a:xfrm>
            <a:off x="5922225" y="2857793"/>
            <a:ext cx="2038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4"/>
          </p:nvPr>
        </p:nvSpPr>
        <p:spPr>
          <a:xfrm>
            <a:off x="2361119" y="4696263"/>
            <a:ext cx="2042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0" name="Google Shape;720;p25"/>
          <p:cNvSpPr txBox="1">
            <a:spLocks noGrp="1"/>
          </p:cNvSpPr>
          <p:nvPr>
            <p:ph type="subTitle" idx="5"/>
          </p:nvPr>
        </p:nvSpPr>
        <p:spPr>
          <a:xfrm>
            <a:off x="4730585" y="4696263"/>
            <a:ext cx="2042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5"/>
          <p:cNvSpPr txBox="1">
            <a:spLocks noGrp="1"/>
          </p:cNvSpPr>
          <p:nvPr>
            <p:ph type="subTitle" idx="6"/>
          </p:nvPr>
        </p:nvSpPr>
        <p:spPr>
          <a:xfrm>
            <a:off x="1179000" y="2386133"/>
            <a:ext cx="20427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2" name="Google Shape;722;p25"/>
          <p:cNvSpPr txBox="1">
            <a:spLocks noGrp="1"/>
          </p:cNvSpPr>
          <p:nvPr>
            <p:ph type="subTitle" idx="7"/>
          </p:nvPr>
        </p:nvSpPr>
        <p:spPr>
          <a:xfrm>
            <a:off x="3543710" y="2386133"/>
            <a:ext cx="20427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3" name="Google Shape;723;p25"/>
          <p:cNvSpPr txBox="1">
            <a:spLocks noGrp="1"/>
          </p:cNvSpPr>
          <p:nvPr>
            <p:ph type="subTitle" idx="8"/>
          </p:nvPr>
        </p:nvSpPr>
        <p:spPr>
          <a:xfrm>
            <a:off x="5926500" y="2386133"/>
            <a:ext cx="20385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4" name="Google Shape;724;p25"/>
          <p:cNvSpPr txBox="1">
            <a:spLocks noGrp="1"/>
          </p:cNvSpPr>
          <p:nvPr>
            <p:ph type="subTitle" idx="9"/>
          </p:nvPr>
        </p:nvSpPr>
        <p:spPr>
          <a:xfrm>
            <a:off x="2356835" y="4218600"/>
            <a:ext cx="20427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5" name="Google Shape;725;p25"/>
          <p:cNvSpPr txBox="1">
            <a:spLocks noGrp="1"/>
          </p:cNvSpPr>
          <p:nvPr>
            <p:ph type="subTitle" idx="13"/>
          </p:nvPr>
        </p:nvSpPr>
        <p:spPr>
          <a:xfrm>
            <a:off x="4730585" y="4218600"/>
            <a:ext cx="20427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27" name="Google Shape;727;p25"/>
          <p:cNvGrpSpPr/>
          <p:nvPr/>
        </p:nvGrpSpPr>
        <p:grpSpPr>
          <a:xfrm flipH="1">
            <a:off x="2327255" y="6132567"/>
            <a:ext cx="4489475" cy="258367"/>
            <a:chOff x="1784500" y="1867350"/>
            <a:chExt cx="4489475" cy="193775"/>
          </a:xfrm>
        </p:grpSpPr>
        <p:sp>
          <p:nvSpPr>
            <p:cNvPr id="728" name="Google Shape;728;p25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31" name="Google Shape;731;p25"/>
          <p:cNvGrpSpPr/>
          <p:nvPr/>
        </p:nvGrpSpPr>
        <p:grpSpPr>
          <a:xfrm rot="10800000" flipH="1">
            <a:off x="7381130" y="-670253"/>
            <a:ext cx="3382300" cy="2658600"/>
            <a:chOff x="1317925" y="2802775"/>
            <a:chExt cx="3382300" cy="1993950"/>
          </a:xfrm>
        </p:grpSpPr>
        <p:sp>
          <p:nvSpPr>
            <p:cNvPr id="732" name="Google Shape;732;p2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44" name="Google Shape;744;p25"/>
          <p:cNvGrpSpPr/>
          <p:nvPr/>
        </p:nvGrpSpPr>
        <p:grpSpPr>
          <a:xfrm>
            <a:off x="-1021726" y="0"/>
            <a:ext cx="1734954" cy="2313272"/>
            <a:chOff x="6340050" y="754850"/>
            <a:chExt cx="1595800" cy="1595800"/>
          </a:xfrm>
        </p:grpSpPr>
        <p:sp>
          <p:nvSpPr>
            <p:cNvPr id="745" name="Google Shape;745;p2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33646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26"/>
          <p:cNvGrpSpPr/>
          <p:nvPr/>
        </p:nvGrpSpPr>
        <p:grpSpPr>
          <a:xfrm rot="10800000">
            <a:off x="-1421297" y="-670253"/>
            <a:ext cx="3382300" cy="2658600"/>
            <a:chOff x="1317925" y="2802775"/>
            <a:chExt cx="3382300" cy="1993950"/>
          </a:xfrm>
        </p:grpSpPr>
        <p:sp>
          <p:nvSpPr>
            <p:cNvPr id="750" name="Google Shape;750;p2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62" name="Google Shape;762;p26"/>
          <p:cNvGrpSpPr/>
          <p:nvPr/>
        </p:nvGrpSpPr>
        <p:grpSpPr>
          <a:xfrm>
            <a:off x="3176814" y="6089260"/>
            <a:ext cx="2790375" cy="86633"/>
            <a:chOff x="5954300" y="4334988"/>
            <a:chExt cx="2790375" cy="64975"/>
          </a:xfrm>
        </p:grpSpPr>
        <p:sp>
          <p:nvSpPr>
            <p:cNvPr id="763" name="Google Shape;763;p2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83" name="Google Shape;783;p26"/>
          <p:cNvGrpSpPr/>
          <p:nvPr/>
        </p:nvGrpSpPr>
        <p:grpSpPr>
          <a:xfrm>
            <a:off x="8482509" y="3009354"/>
            <a:ext cx="1359460" cy="1812613"/>
            <a:chOff x="3901550" y="2223725"/>
            <a:chExt cx="1557050" cy="1557050"/>
          </a:xfrm>
        </p:grpSpPr>
        <p:sp>
          <p:nvSpPr>
            <p:cNvPr id="784" name="Google Shape;784;p2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9" name="Google Shape;789;p26"/>
          <p:cNvSpPr txBox="1">
            <a:spLocks noGrp="1"/>
          </p:cNvSpPr>
          <p:nvPr>
            <p:ph type="subTitle" idx="1"/>
          </p:nvPr>
        </p:nvSpPr>
        <p:spPr>
          <a:xfrm>
            <a:off x="1104984" y="2857793"/>
            <a:ext cx="2042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0" name="Google Shape;790;p26"/>
          <p:cNvSpPr txBox="1">
            <a:spLocks noGrp="1"/>
          </p:cNvSpPr>
          <p:nvPr>
            <p:ph type="subTitle" idx="2"/>
          </p:nvPr>
        </p:nvSpPr>
        <p:spPr>
          <a:xfrm>
            <a:off x="3550650" y="2857793"/>
            <a:ext cx="2042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1" name="Google Shape;791;p26"/>
          <p:cNvSpPr txBox="1">
            <a:spLocks noGrp="1"/>
          </p:cNvSpPr>
          <p:nvPr>
            <p:ph type="subTitle" idx="3"/>
          </p:nvPr>
        </p:nvSpPr>
        <p:spPr>
          <a:xfrm>
            <a:off x="5996325" y="2857793"/>
            <a:ext cx="2038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2" name="Google Shape;792;p26"/>
          <p:cNvSpPr txBox="1">
            <a:spLocks noGrp="1"/>
          </p:cNvSpPr>
          <p:nvPr>
            <p:ph type="subTitle" idx="4"/>
          </p:nvPr>
        </p:nvSpPr>
        <p:spPr>
          <a:xfrm>
            <a:off x="1104984" y="4594663"/>
            <a:ext cx="2042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3" name="Google Shape;793;p26"/>
          <p:cNvSpPr txBox="1">
            <a:spLocks noGrp="1"/>
          </p:cNvSpPr>
          <p:nvPr>
            <p:ph type="subTitle" idx="5"/>
          </p:nvPr>
        </p:nvSpPr>
        <p:spPr>
          <a:xfrm>
            <a:off x="3550650" y="4594663"/>
            <a:ext cx="20427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4" name="Google Shape;794;p26"/>
          <p:cNvSpPr txBox="1">
            <a:spLocks noGrp="1"/>
          </p:cNvSpPr>
          <p:nvPr>
            <p:ph type="subTitle" idx="6"/>
          </p:nvPr>
        </p:nvSpPr>
        <p:spPr>
          <a:xfrm>
            <a:off x="5996325" y="4594663"/>
            <a:ext cx="20385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5" name="Google Shape;795;p26"/>
          <p:cNvSpPr txBox="1">
            <a:spLocks noGrp="1"/>
          </p:cNvSpPr>
          <p:nvPr>
            <p:ph type="subTitle" idx="7"/>
          </p:nvPr>
        </p:nvSpPr>
        <p:spPr>
          <a:xfrm>
            <a:off x="1100700" y="2386133"/>
            <a:ext cx="20427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6" name="Google Shape;796;p26"/>
          <p:cNvSpPr txBox="1">
            <a:spLocks noGrp="1"/>
          </p:cNvSpPr>
          <p:nvPr>
            <p:ph type="subTitle" idx="8"/>
          </p:nvPr>
        </p:nvSpPr>
        <p:spPr>
          <a:xfrm>
            <a:off x="3550650" y="2386133"/>
            <a:ext cx="20427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7" name="Google Shape;797;p26"/>
          <p:cNvSpPr txBox="1">
            <a:spLocks noGrp="1"/>
          </p:cNvSpPr>
          <p:nvPr>
            <p:ph type="subTitle" idx="9"/>
          </p:nvPr>
        </p:nvSpPr>
        <p:spPr>
          <a:xfrm>
            <a:off x="6000600" y="2386133"/>
            <a:ext cx="20385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8" name="Google Shape;798;p26"/>
          <p:cNvSpPr txBox="1">
            <a:spLocks noGrp="1"/>
          </p:cNvSpPr>
          <p:nvPr>
            <p:ph type="subTitle" idx="13"/>
          </p:nvPr>
        </p:nvSpPr>
        <p:spPr>
          <a:xfrm>
            <a:off x="1100700" y="4117000"/>
            <a:ext cx="20427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9" name="Google Shape;799;p26"/>
          <p:cNvSpPr txBox="1">
            <a:spLocks noGrp="1"/>
          </p:cNvSpPr>
          <p:nvPr>
            <p:ph type="subTitle" idx="14"/>
          </p:nvPr>
        </p:nvSpPr>
        <p:spPr>
          <a:xfrm>
            <a:off x="3550650" y="4117000"/>
            <a:ext cx="20427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0" name="Google Shape;800;p26"/>
          <p:cNvSpPr txBox="1">
            <a:spLocks noGrp="1"/>
          </p:cNvSpPr>
          <p:nvPr>
            <p:ph type="subTitle" idx="15"/>
          </p:nvPr>
        </p:nvSpPr>
        <p:spPr>
          <a:xfrm>
            <a:off x="6000600" y="4117000"/>
            <a:ext cx="2038500" cy="6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1" name="Google Shape;801;p26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894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7"/>
          <p:cNvSpPr txBox="1">
            <a:spLocks noGrp="1"/>
          </p:cNvSpPr>
          <p:nvPr>
            <p:ph type="title" hasCustomPrompt="1"/>
          </p:nvPr>
        </p:nvSpPr>
        <p:spPr>
          <a:xfrm>
            <a:off x="848450" y="903067"/>
            <a:ext cx="3876000" cy="9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4" name="Google Shape;804;p27"/>
          <p:cNvSpPr txBox="1">
            <a:spLocks noGrp="1"/>
          </p:cNvSpPr>
          <p:nvPr>
            <p:ph type="subTitle" idx="1"/>
          </p:nvPr>
        </p:nvSpPr>
        <p:spPr>
          <a:xfrm>
            <a:off x="848450" y="1739999"/>
            <a:ext cx="3876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 idx="2" hasCustomPrompt="1"/>
          </p:nvPr>
        </p:nvSpPr>
        <p:spPr>
          <a:xfrm>
            <a:off x="2634000" y="2713733"/>
            <a:ext cx="3876000" cy="9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6" name="Google Shape;806;p27"/>
          <p:cNvSpPr txBox="1">
            <a:spLocks noGrp="1"/>
          </p:cNvSpPr>
          <p:nvPr>
            <p:ph type="subTitle" idx="3"/>
          </p:nvPr>
        </p:nvSpPr>
        <p:spPr>
          <a:xfrm>
            <a:off x="2634000" y="3550639"/>
            <a:ext cx="3876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7" name="Google Shape;807;p27"/>
          <p:cNvSpPr txBox="1">
            <a:spLocks noGrp="1"/>
          </p:cNvSpPr>
          <p:nvPr>
            <p:ph type="title" idx="4" hasCustomPrompt="1"/>
          </p:nvPr>
        </p:nvSpPr>
        <p:spPr>
          <a:xfrm>
            <a:off x="4419550" y="4524400"/>
            <a:ext cx="3876000" cy="9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8" name="Google Shape;808;p27"/>
          <p:cNvSpPr txBox="1">
            <a:spLocks noGrp="1"/>
          </p:cNvSpPr>
          <p:nvPr>
            <p:ph type="subTitle" idx="5"/>
          </p:nvPr>
        </p:nvSpPr>
        <p:spPr>
          <a:xfrm>
            <a:off x="4419550" y="5361325"/>
            <a:ext cx="38760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09" name="Google Shape;809;p27"/>
          <p:cNvGrpSpPr/>
          <p:nvPr/>
        </p:nvGrpSpPr>
        <p:grpSpPr>
          <a:xfrm>
            <a:off x="-1000600" y="4524413"/>
            <a:ext cx="2691676" cy="3588841"/>
            <a:chOff x="5165750" y="-1146341"/>
            <a:chExt cx="2691676" cy="2691631"/>
          </a:xfrm>
        </p:grpSpPr>
        <p:sp>
          <p:nvSpPr>
            <p:cNvPr id="810" name="Google Shape;810;p27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19" name="Google Shape;819;p27"/>
          <p:cNvGrpSpPr/>
          <p:nvPr/>
        </p:nvGrpSpPr>
        <p:grpSpPr>
          <a:xfrm>
            <a:off x="8482509" y="2522687"/>
            <a:ext cx="1359460" cy="1812613"/>
            <a:chOff x="3901550" y="2223725"/>
            <a:chExt cx="1557050" cy="1557050"/>
          </a:xfrm>
        </p:grpSpPr>
        <p:sp>
          <p:nvSpPr>
            <p:cNvPr id="820" name="Google Shape;820;p27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25" name="Google Shape;825;p27"/>
          <p:cNvSpPr/>
          <p:nvPr/>
        </p:nvSpPr>
        <p:spPr>
          <a:xfrm rot="10800000">
            <a:off x="5714834" y="0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06326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8"/>
          <p:cNvSpPr txBox="1">
            <a:spLocks noGrp="1"/>
          </p:cNvSpPr>
          <p:nvPr>
            <p:ph type="title" hasCustomPrompt="1"/>
          </p:nvPr>
        </p:nvSpPr>
        <p:spPr>
          <a:xfrm>
            <a:off x="980250" y="2330617"/>
            <a:ext cx="18159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28" name="Google Shape;828;p28"/>
          <p:cNvSpPr txBox="1">
            <a:spLocks noGrp="1"/>
          </p:cNvSpPr>
          <p:nvPr>
            <p:ph type="subTitle" idx="1"/>
          </p:nvPr>
        </p:nvSpPr>
        <p:spPr>
          <a:xfrm>
            <a:off x="720000" y="3971833"/>
            <a:ext cx="2336400" cy="6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9" name="Google Shape;829;p28"/>
          <p:cNvSpPr txBox="1">
            <a:spLocks noGrp="1"/>
          </p:cNvSpPr>
          <p:nvPr>
            <p:ph type="subTitle" idx="2"/>
          </p:nvPr>
        </p:nvSpPr>
        <p:spPr>
          <a:xfrm>
            <a:off x="720000" y="4423224"/>
            <a:ext cx="23364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3"/>
          </p:nvPr>
        </p:nvSpPr>
        <p:spPr>
          <a:xfrm>
            <a:off x="3403800" y="4423224"/>
            <a:ext cx="23364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1" name="Google Shape;831;p28"/>
          <p:cNvSpPr txBox="1">
            <a:spLocks noGrp="1"/>
          </p:cNvSpPr>
          <p:nvPr>
            <p:ph type="subTitle" idx="4"/>
          </p:nvPr>
        </p:nvSpPr>
        <p:spPr>
          <a:xfrm>
            <a:off x="6087600" y="4423224"/>
            <a:ext cx="23364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2" name="Google Shape;832;p28"/>
          <p:cNvSpPr txBox="1">
            <a:spLocks noGrp="1"/>
          </p:cNvSpPr>
          <p:nvPr>
            <p:ph type="subTitle" idx="5"/>
          </p:nvPr>
        </p:nvSpPr>
        <p:spPr>
          <a:xfrm>
            <a:off x="3403800" y="3971833"/>
            <a:ext cx="2336400" cy="6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3" name="Google Shape;833;p28"/>
          <p:cNvSpPr txBox="1">
            <a:spLocks noGrp="1"/>
          </p:cNvSpPr>
          <p:nvPr>
            <p:ph type="subTitle" idx="6"/>
          </p:nvPr>
        </p:nvSpPr>
        <p:spPr>
          <a:xfrm>
            <a:off x="6087600" y="3971833"/>
            <a:ext cx="2336400" cy="6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4" name="Google Shape;834;p28"/>
          <p:cNvSpPr txBox="1">
            <a:spLocks noGrp="1"/>
          </p:cNvSpPr>
          <p:nvPr>
            <p:ph type="title" idx="7" hasCustomPrompt="1"/>
          </p:nvPr>
        </p:nvSpPr>
        <p:spPr>
          <a:xfrm>
            <a:off x="3664050" y="2330617"/>
            <a:ext cx="18159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35" name="Google Shape;835;p28"/>
          <p:cNvSpPr txBox="1">
            <a:spLocks noGrp="1"/>
          </p:cNvSpPr>
          <p:nvPr>
            <p:ph type="title" idx="8" hasCustomPrompt="1"/>
          </p:nvPr>
        </p:nvSpPr>
        <p:spPr>
          <a:xfrm>
            <a:off x="6467675" y="2330617"/>
            <a:ext cx="18159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36" name="Google Shape;836;p28"/>
          <p:cNvSpPr txBox="1">
            <a:spLocks noGrp="1"/>
          </p:cNvSpPr>
          <p:nvPr>
            <p:ph type="title" idx="9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7" name="Google Shape;837;p28"/>
          <p:cNvGrpSpPr/>
          <p:nvPr/>
        </p:nvGrpSpPr>
        <p:grpSpPr>
          <a:xfrm flipH="1">
            <a:off x="2327255" y="6132567"/>
            <a:ext cx="4489475" cy="258367"/>
            <a:chOff x="1784500" y="1867350"/>
            <a:chExt cx="4489475" cy="193775"/>
          </a:xfrm>
        </p:grpSpPr>
        <p:sp>
          <p:nvSpPr>
            <p:cNvPr id="838" name="Google Shape;838;p28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41" name="Google Shape;841;p28"/>
          <p:cNvGrpSpPr/>
          <p:nvPr/>
        </p:nvGrpSpPr>
        <p:grpSpPr>
          <a:xfrm rot="10800000" flipH="1">
            <a:off x="7381130" y="-670253"/>
            <a:ext cx="3382300" cy="2658600"/>
            <a:chOff x="1317925" y="2802775"/>
            <a:chExt cx="3382300" cy="1993950"/>
          </a:xfrm>
        </p:grpSpPr>
        <p:sp>
          <p:nvSpPr>
            <p:cNvPr id="842" name="Google Shape;842;p28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54" name="Google Shape;854;p28"/>
          <p:cNvGrpSpPr/>
          <p:nvPr/>
        </p:nvGrpSpPr>
        <p:grpSpPr>
          <a:xfrm>
            <a:off x="-1021726" y="0"/>
            <a:ext cx="1734954" cy="2313272"/>
            <a:chOff x="6340050" y="754850"/>
            <a:chExt cx="1595800" cy="1595800"/>
          </a:xfrm>
        </p:grpSpPr>
        <p:sp>
          <p:nvSpPr>
            <p:cNvPr id="855" name="Google Shape;855;p28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4158102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9"/>
          <p:cNvSpPr txBox="1">
            <a:spLocks noGrp="1"/>
          </p:cNvSpPr>
          <p:nvPr>
            <p:ph type="title"/>
          </p:nvPr>
        </p:nvSpPr>
        <p:spPr>
          <a:xfrm>
            <a:off x="713225" y="3158600"/>
            <a:ext cx="4599600" cy="11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0" name="Google Shape;860;p2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5551"/>
            <a:ext cx="1875900" cy="1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1" name="Google Shape;861;p29"/>
          <p:cNvSpPr txBox="1">
            <a:spLocks noGrp="1"/>
          </p:cNvSpPr>
          <p:nvPr>
            <p:ph type="subTitle" idx="1"/>
          </p:nvPr>
        </p:nvSpPr>
        <p:spPr>
          <a:xfrm>
            <a:off x="713225" y="4292033"/>
            <a:ext cx="45996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2" name="Google Shape;862;p29"/>
          <p:cNvGrpSpPr/>
          <p:nvPr/>
        </p:nvGrpSpPr>
        <p:grpSpPr>
          <a:xfrm>
            <a:off x="7799275" y="5429400"/>
            <a:ext cx="631500" cy="961533"/>
            <a:chOff x="6533825" y="4313425"/>
            <a:chExt cx="631500" cy="721150"/>
          </a:xfrm>
        </p:grpSpPr>
        <p:sp>
          <p:nvSpPr>
            <p:cNvPr id="863" name="Google Shape;863;p29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88" name="Google Shape;888;p29"/>
          <p:cNvGrpSpPr/>
          <p:nvPr/>
        </p:nvGrpSpPr>
        <p:grpSpPr>
          <a:xfrm flipH="1">
            <a:off x="713218" y="6132567"/>
            <a:ext cx="4489475" cy="258367"/>
            <a:chOff x="1784500" y="1867350"/>
            <a:chExt cx="4489475" cy="193775"/>
          </a:xfrm>
        </p:grpSpPr>
        <p:sp>
          <p:nvSpPr>
            <p:cNvPr id="889" name="Google Shape;889;p29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79821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0"/>
          <p:cNvSpPr txBox="1">
            <a:spLocks noGrp="1"/>
          </p:cNvSpPr>
          <p:nvPr>
            <p:ph type="title"/>
          </p:nvPr>
        </p:nvSpPr>
        <p:spPr>
          <a:xfrm>
            <a:off x="2272188" y="3158600"/>
            <a:ext cx="4599600" cy="11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4" name="Google Shape;894;p30"/>
          <p:cNvSpPr txBox="1">
            <a:spLocks noGrp="1"/>
          </p:cNvSpPr>
          <p:nvPr>
            <p:ph type="title" idx="2" hasCustomPrompt="1"/>
          </p:nvPr>
        </p:nvSpPr>
        <p:spPr>
          <a:xfrm>
            <a:off x="3634038" y="1295551"/>
            <a:ext cx="1875900" cy="1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5" name="Google Shape;895;p30"/>
          <p:cNvSpPr txBox="1">
            <a:spLocks noGrp="1"/>
          </p:cNvSpPr>
          <p:nvPr>
            <p:ph type="subTitle" idx="1"/>
          </p:nvPr>
        </p:nvSpPr>
        <p:spPr>
          <a:xfrm>
            <a:off x="2272188" y="4292033"/>
            <a:ext cx="45996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96" name="Google Shape;896;p30"/>
          <p:cNvGrpSpPr/>
          <p:nvPr/>
        </p:nvGrpSpPr>
        <p:grpSpPr>
          <a:xfrm flipH="1">
            <a:off x="-614106" y="-673771"/>
            <a:ext cx="1895833" cy="2527821"/>
            <a:chOff x="3835450" y="-252000"/>
            <a:chExt cx="1445325" cy="1445350"/>
          </a:xfrm>
        </p:grpSpPr>
        <p:sp>
          <p:nvSpPr>
            <p:cNvPr id="897" name="Google Shape;897;p30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2" name="Google Shape;902;p30"/>
          <p:cNvGrpSpPr/>
          <p:nvPr/>
        </p:nvGrpSpPr>
        <p:grpSpPr>
          <a:xfrm flipH="1">
            <a:off x="7862264" y="320673"/>
            <a:ext cx="2791286" cy="3466201"/>
            <a:chOff x="-1466486" y="2736279"/>
            <a:chExt cx="2791286" cy="2599651"/>
          </a:xfrm>
        </p:grpSpPr>
        <p:sp>
          <p:nvSpPr>
            <p:cNvPr id="903" name="Google Shape;903;p30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904" name="Google Shape;904;p30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905" name="Google Shape;905;p30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907" name="Google Shape;907;p30"/>
          <p:cNvGrpSpPr/>
          <p:nvPr/>
        </p:nvGrpSpPr>
        <p:grpSpPr>
          <a:xfrm>
            <a:off x="2327259" y="6132567"/>
            <a:ext cx="4489475" cy="258367"/>
            <a:chOff x="1784500" y="1867350"/>
            <a:chExt cx="4489475" cy="193775"/>
          </a:xfrm>
        </p:grpSpPr>
        <p:sp>
          <p:nvSpPr>
            <p:cNvPr id="908" name="Google Shape;908;p30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11" name="Google Shape;911;p30"/>
          <p:cNvGrpSpPr/>
          <p:nvPr/>
        </p:nvGrpSpPr>
        <p:grpSpPr>
          <a:xfrm>
            <a:off x="245326" y="5429400"/>
            <a:ext cx="199875" cy="961533"/>
            <a:chOff x="188762" y="539500"/>
            <a:chExt cx="199875" cy="721150"/>
          </a:xfrm>
        </p:grpSpPr>
        <p:sp>
          <p:nvSpPr>
            <p:cNvPr id="912" name="Google Shape;912;p30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30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30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30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30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30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30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30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30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30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41001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1883700" y="4843871"/>
            <a:ext cx="5376600" cy="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883700" y="3969300"/>
            <a:ext cx="5376600" cy="8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-1517425" y="601946"/>
            <a:ext cx="2691676" cy="3588841"/>
            <a:chOff x="5165750" y="-1146341"/>
            <a:chExt cx="2691676" cy="2691631"/>
          </a:xfrm>
        </p:grpSpPr>
        <p:sp>
          <p:nvSpPr>
            <p:cNvPr id="104" name="Google Shape;104;p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8123433" y="564389"/>
            <a:ext cx="2471175" cy="3663967"/>
            <a:chOff x="7398357" y="-662077"/>
            <a:chExt cx="2471175" cy="2747975"/>
          </a:xfrm>
        </p:grpSpPr>
        <p:sp>
          <p:nvSpPr>
            <p:cNvPr id="114" name="Google Shape;114;p4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9" name="Google Shape;119;p4"/>
          <p:cNvGrpSpPr/>
          <p:nvPr/>
        </p:nvGrpSpPr>
        <p:grpSpPr>
          <a:xfrm>
            <a:off x="3176825" y="6438476"/>
            <a:ext cx="2790375" cy="86633"/>
            <a:chOff x="5954300" y="4334988"/>
            <a:chExt cx="2790375" cy="64975"/>
          </a:xfrm>
        </p:grpSpPr>
        <p:sp>
          <p:nvSpPr>
            <p:cNvPr id="120" name="Google Shape;120;p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8424826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1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24" name="Google Shape;924;p31"/>
          <p:cNvGrpSpPr/>
          <p:nvPr/>
        </p:nvGrpSpPr>
        <p:grpSpPr>
          <a:xfrm>
            <a:off x="-675036" y="5311280"/>
            <a:ext cx="1895833" cy="2527821"/>
            <a:chOff x="3835450" y="-252000"/>
            <a:chExt cx="1445325" cy="1445350"/>
          </a:xfrm>
        </p:grpSpPr>
        <p:sp>
          <p:nvSpPr>
            <p:cNvPr id="925" name="Google Shape;925;p31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30" name="Google Shape;930;p31"/>
          <p:cNvGrpSpPr/>
          <p:nvPr/>
        </p:nvGrpSpPr>
        <p:grpSpPr>
          <a:xfrm>
            <a:off x="7271250" y="5311267"/>
            <a:ext cx="3382300" cy="2658600"/>
            <a:chOff x="1317925" y="2802775"/>
            <a:chExt cx="3382300" cy="1993950"/>
          </a:xfrm>
        </p:grpSpPr>
        <p:sp>
          <p:nvSpPr>
            <p:cNvPr id="931" name="Google Shape;931;p31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43" name="Google Shape;943;p31"/>
          <p:cNvGrpSpPr/>
          <p:nvPr/>
        </p:nvGrpSpPr>
        <p:grpSpPr>
          <a:xfrm flipH="1">
            <a:off x="8427099" y="0"/>
            <a:ext cx="1734954" cy="2313272"/>
            <a:chOff x="6340050" y="754850"/>
            <a:chExt cx="1595800" cy="1595800"/>
          </a:xfrm>
        </p:grpSpPr>
        <p:sp>
          <p:nvSpPr>
            <p:cNvPr id="944" name="Google Shape;944;p31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8140043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2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9" name="Google Shape;949;p32"/>
          <p:cNvGrpSpPr/>
          <p:nvPr/>
        </p:nvGrpSpPr>
        <p:grpSpPr>
          <a:xfrm>
            <a:off x="8430750" y="1634580"/>
            <a:ext cx="2691676" cy="3588841"/>
            <a:chOff x="5165750" y="-1146341"/>
            <a:chExt cx="2691676" cy="2691631"/>
          </a:xfrm>
        </p:grpSpPr>
        <p:sp>
          <p:nvSpPr>
            <p:cNvPr id="950" name="Google Shape;950;p32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59" name="Google Shape;959;p32"/>
          <p:cNvGrpSpPr/>
          <p:nvPr/>
        </p:nvGrpSpPr>
        <p:grpSpPr>
          <a:xfrm>
            <a:off x="3241326" y="6438476"/>
            <a:ext cx="2790375" cy="86633"/>
            <a:chOff x="5954300" y="4334988"/>
            <a:chExt cx="2790375" cy="64975"/>
          </a:xfrm>
        </p:grpSpPr>
        <p:sp>
          <p:nvSpPr>
            <p:cNvPr id="960" name="Google Shape;960;p32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80" name="Google Shape;980;p32"/>
          <p:cNvGrpSpPr/>
          <p:nvPr/>
        </p:nvGrpSpPr>
        <p:grpSpPr>
          <a:xfrm>
            <a:off x="-646216" y="-13"/>
            <a:ext cx="1359460" cy="1812613"/>
            <a:chOff x="3901550" y="2223725"/>
            <a:chExt cx="1557050" cy="1557050"/>
          </a:xfrm>
        </p:grpSpPr>
        <p:sp>
          <p:nvSpPr>
            <p:cNvPr id="981" name="Google Shape;981;p32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983445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3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88" name="Google Shape;988;p33"/>
          <p:cNvGrpSpPr/>
          <p:nvPr/>
        </p:nvGrpSpPr>
        <p:grpSpPr>
          <a:xfrm>
            <a:off x="8295561" y="0"/>
            <a:ext cx="1734954" cy="2313272"/>
            <a:chOff x="6340050" y="754850"/>
            <a:chExt cx="1595800" cy="1595800"/>
          </a:xfrm>
        </p:grpSpPr>
        <p:sp>
          <p:nvSpPr>
            <p:cNvPr id="989" name="Google Shape;989;p3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92" name="Google Shape;992;p33"/>
          <p:cNvGrpSpPr/>
          <p:nvPr/>
        </p:nvGrpSpPr>
        <p:grpSpPr>
          <a:xfrm rot="5400000">
            <a:off x="-555513" y="987170"/>
            <a:ext cx="1801500" cy="232319"/>
            <a:chOff x="5486725" y="543869"/>
            <a:chExt cx="1351125" cy="232319"/>
          </a:xfrm>
        </p:grpSpPr>
        <p:sp>
          <p:nvSpPr>
            <p:cNvPr id="993" name="Google Shape;993;p33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38628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34"/>
          <p:cNvGrpSpPr/>
          <p:nvPr/>
        </p:nvGrpSpPr>
        <p:grpSpPr>
          <a:xfrm flipH="1">
            <a:off x="7875509" y="-426944"/>
            <a:ext cx="1604419" cy="2139147"/>
            <a:chOff x="-74975" y="157600"/>
            <a:chExt cx="1604419" cy="1604360"/>
          </a:xfrm>
        </p:grpSpPr>
        <p:sp>
          <p:nvSpPr>
            <p:cNvPr id="1015" name="Google Shape;1015;p3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24" name="Google Shape;1024;p34"/>
          <p:cNvGrpSpPr/>
          <p:nvPr/>
        </p:nvGrpSpPr>
        <p:grpSpPr>
          <a:xfrm flipH="1">
            <a:off x="-1004852" y="-437300"/>
            <a:ext cx="1734954" cy="2313272"/>
            <a:chOff x="6340050" y="754850"/>
            <a:chExt cx="1595800" cy="1595800"/>
          </a:xfrm>
        </p:grpSpPr>
        <p:sp>
          <p:nvSpPr>
            <p:cNvPr id="1025" name="Google Shape;1025;p34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28" name="Google Shape;1028;p34"/>
          <p:cNvGrpSpPr/>
          <p:nvPr/>
        </p:nvGrpSpPr>
        <p:grpSpPr>
          <a:xfrm flipH="1">
            <a:off x="2535405" y="6132566"/>
            <a:ext cx="1351125" cy="309759"/>
            <a:chOff x="5486725" y="543869"/>
            <a:chExt cx="1351125" cy="232319"/>
          </a:xfrm>
        </p:grpSpPr>
        <p:sp>
          <p:nvSpPr>
            <p:cNvPr id="1029" name="Google Shape;1029;p34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9" name="Google Shape;1049;p34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87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 flipH="1">
            <a:off x="7919518" y="-946071"/>
            <a:ext cx="1895833" cy="2527821"/>
            <a:chOff x="3835450" y="-252000"/>
            <a:chExt cx="1445325" cy="1445350"/>
          </a:xfrm>
        </p:grpSpPr>
        <p:sp>
          <p:nvSpPr>
            <p:cNvPr id="1053" name="Google Shape;1053;p3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58" name="Google Shape;1058;p35"/>
          <p:cNvGrpSpPr/>
          <p:nvPr/>
        </p:nvGrpSpPr>
        <p:grpSpPr>
          <a:xfrm>
            <a:off x="-1021739" y="0"/>
            <a:ext cx="1734954" cy="2313272"/>
            <a:chOff x="6340050" y="754850"/>
            <a:chExt cx="1595800" cy="1595800"/>
          </a:xfrm>
        </p:grpSpPr>
        <p:sp>
          <p:nvSpPr>
            <p:cNvPr id="1059" name="Google Shape;1059;p3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912220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670253"/>
            <a:ext cx="3382300" cy="265860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4" y="6089260"/>
            <a:ext cx="2790375" cy="86633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860787"/>
            <a:ext cx="1359460" cy="1812613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354984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7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6" name="Google Shape;1106;p37"/>
          <p:cNvSpPr/>
          <p:nvPr/>
        </p:nvSpPr>
        <p:spPr>
          <a:xfrm flipH="1">
            <a:off x="5714834" y="6199134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107" name="Google Shape;1107;p37"/>
          <p:cNvGrpSpPr/>
          <p:nvPr/>
        </p:nvGrpSpPr>
        <p:grpSpPr>
          <a:xfrm>
            <a:off x="-1978450" y="1634580"/>
            <a:ext cx="2691676" cy="3588841"/>
            <a:chOff x="5165750" y="-1146341"/>
            <a:chExt cx="2691676" cy="2691631"/>
          </a:xfrm>
        </p:grpSpPr>
        <p:sp>
          <p:nvSpPr>
            <p:cNvPr id="1108" name="Google Shape;1108;p37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17" name="Google Shape;1117;p37"/>
          <p:cNvGrpSpPr/>
          <p:nvPr/>
        </p:nvGrpSpPr>
        <p:grpSpPr>
          <a:xfrm>
            <a:off x="8430783" y="718773"/>
            <a:ext cx="2471175" cy="3663967"/>
            <a:chOff x="7398357" y="-662077"/>
            <a:chExt cx="2471175" cy="2747975"/>
          </a:xfrm>
        </p:grpSpPr>
        <p:sp>
          <p:nvSpPr>
            <p:cNvPr id="1118" name="Google Shape;1118;p37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7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7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7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7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029504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8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25" name="Google Shape;1125;p38"/>
          <p:cNvGrpSpPr/>
          <p:nvPr/>
        </p:nvGrpSpPr>
        <p:grpSpPr>
          <a:xfrm flipH="1">
            <a:off x="-1513236" y="5311267"/>
            <a:ext cx="3382300" cy="2658600"/>
            <a:chOff x="1317925" y="2802775"/>
            <a:chExt cx="3382300" cy="1993950"/>
          </a:xfrm>
        </p:grpSpPr>
        <p:sp>
          <p:nvSpPr>
            <p:cNvPr id="1126" name="Google Shape;1126;p38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245326" y="719334"/>
            <a:ext cx="199875" cy="961533"/>
            <a:chOff x="188762" y="539500"/>
            <a:chExt cx="199875" cy="721150"/>
          </a:xfrm>
        </p:grpSpPr>
        <p:sp>
          <p:nvSpPr>
            <p:cNvPr id="1139" name="Google Shape;1139;p38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8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8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8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8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8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8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8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8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8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49" name="Google Shape;1149;p38"/>
          <p:cNvGrpSpPr/>
          <p:nvPr/>
        </p:nvGrpSpPr>
        <p:grpSpPr>
          <a:xfrm flipH="1">
            <a:off x="7855964" y="-426944"/>
            <a:ext cx="1604419" cy="2139147"/>
            <a:chOff x="-74975" y="157600"/>
            <a:chExt cx="1604419" cy="1604360"/>
          </a:xfrm>
        </p:grpSpPr>
        <p:sp>
          <p:nvSpPr>
            <p:cNvPr id="1150" name="Google Shape;1150;p38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19231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9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61" name="Google Shape;1161;p39"/>
          <p:cNvGrpSpPr/>
          <p:nvPr/>
        </p:nvGrpSpPr>
        <p:grpSpPr>
          <a:xfrm>
            <a:off x="245326" y="719334"/>
            <a:ext cx="199875" cy="961533"/>
            <a:chOff x="188762" y="539500"/>
            <a:chExt cx="199875" cy="721150"/>
          </a:xfrm>
        </p:grpSpPr>
        <p:sp>
          <p:nvSpPr>
            <p:cNvPr id="1162" name="Google Shape;1162;p39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9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9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9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9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9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9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9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9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9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72" name="Google Shape;1172;p39"/>
          <p:cNvGrpSpPr/>
          <p:nvPr/>
        </p:nvGrpSpPr>
        <p:grpSpPr>
          <a:xfrm rot="5400000" flipH="1">
            <a:off x="2711141" y="6225195"/>
            <a:ext cx="3721715" cy="2599651"/>
            <a:chOff x="-1466486" y="2736279"/>
            <a:chExt cx="2791286" cy="2599651"/>
          </a:xfrm>
        </p:grpSpPr>
        <p:sp>
          <p:nvSpPr>
            <p:cNvPr id="1173" name="Google Shape;1173;p39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174" name="Google Shape;1174;p39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175" name="Google Shape;1175;p39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76" name="Google Shape;1176;p39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177" name="Google Shape;1177;p39"/>
          <p:cNvGrpSpPr/>
          <p:nvPr/>
        </p:nvGrpSpPr>
        <p:grpSpPr>
          <a:xfrm>
            <a:off x="8430783" y="718773"/>
            <a:ext cx="2471175" cy="3663967"/>
            <a:chOff x="7398357" y="-662077"/>
            <a:chExt cx="2471175" cy="2747975"/>
          </a:xfrm>
        </p:grpSpPr>
        <p:sp>
          <p:nvSpPr>
            <p:cNvPr id="1178" name="Google Shape;1178;p3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6390745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0"/>
          <p:cNvSpPr txBox="1">
            <a:spLocks noGrp="1"/>
          </p:cNvSpPr>
          <p:nvPr>
            <p:ph type="ctrTitle"/>
          </p:nvPr>
        </p:nvSpPr>
        <p:spPr>
          <a:xfrm>
            <a:off x="1002200" y="633333"/>
            <a:ext cx="4142100" cy="14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5" name="Google Shape;1185;p40"/>
          <p:cNvSpPr txBox="1">
            <a:spLocks noGrp="1"/>
          </p:cNvSpPr>
          <p:nvPr>
            <p:ph type="subTitle" idx="1"/>
          </p:nvPr>
        </p:nvSpPr>
        <p:spPr>
          <a:xfrm>
            <a:off x="997475" y="2119933"/>
            <a:ext cx="4151700" cy="1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6" name="Google Shape;1186;p40"/>
          <p:cNvSpPr txBox="1"/>
          <p:nvPr/>
        </p:nvSpPr>
        <p:spPr>
          <a:xfrm>
            <a:off x="956450" y="4738233"/>
            <a:ext cx="4233600" cy="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7" name="Google Shape;1187;p40"/>
          <p:cNvGrpSpPr/>
          <p:nvPr/>
        </p:nvGrpSpPr>
        <p:grpSpPr>
          <a:xfrm>
            <a:off x="-1030213" y="2165096"/>
            <a:ext cx="1895833" cy="2527821"/>
            <a:chOff x="3835450" y="-252000"/>
            <a:chExt cx="1445325" cy="1445350"/>
          </a:xfrm>
        </p:grpSpPr>
        <p:sp>
          <p:nvSpPr>
            <p:cNvPr id="1188" name="Google Shape;1188;p40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06715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8" y="5311280"/>
            <a:ext cx="1895833" cy="2527821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5311267"/>
            <a:ext cx="3382300" cy="265860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2313272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4" y="-426944"/>
            <a:ext cx="1604419" cy="2139147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2654433"/>
            <a:ext cx="3256800" cy="2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2654433"/>
            <a:ext cx="3256800" cy="2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1358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634580"/>
            <a:ext cx="2691676" cy="358884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6" y="6438476"/>
            <a:ext cx="2790375" cy="86633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426944"/>
            <a:ext cx="1604419" cy="2139147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956066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5006467"/>
            <a:ext cx="3382300" cy="265860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3" y="460967"/>
            <a:ext cx="4489475" cy="258367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5" y="6199134"/>
            <a:ext cx="3447249" cy="658877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930850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8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568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5"/>
          <p:cNvSpPr txBox="1">
            <a:spLocks noGrp="1"/>
          </p:cNvSpPr>
          <p:nvPr>
            <p:ph type="title"/>
          </p:nvPr>
        </p:nvSpPr>
        <p:spPr>
          <a:xfrm>
            <a:off x="716700" y="681367"/>
            <a:ext cx="7710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41670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430425"/>
            <a:ext cx="7717500" cy="31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7700" y="4793175"/>
            <a:ext cx="58686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469133" y="-1466747"/>
            <a:ext cx="9613135" cy="8324744"/>
            <a:chOff x="-469133" y="-1100060"/>
            <a:chExt cx="9613135" cy="624355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551798" y="3517557"/>
              <a:ext cx="592203" cy="1625940"/>
              <a:chOff x="8551798" y="3517557"/>
              <a:chExt cx="592203" cy="162594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707031" y="3517557"/>
                <a:ext cx="436970" cy="1625940"/>
              </a:xfrm>
              <a:custGeom>
                <a:avLst/>
                <a:gdLst/>
                <a:ahLst/>
                <a:cxnLst/>
                <a:rect l="l" t="t" r="r" b="b"/>
                <a:pathLst>
                  <a:path w="201137" h="748419" extrusionOk="0">
                    <a:moveTo>
                      <a:pt x="0" y="0"/>
                    </a:moveTo>
                    <a:lnTo>
                      <a:pt x="201137" y="0"/>
                    </a:lnTo>
                    <a:lnTo>
                      <a:pt x="201137" y="748420"/>
                    </a:lnTo>
                    <a:lnTo>
                      <a:pt x="0" y="74842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Google Shape;15;p2"/>
              <p:cNvGrpSpPr/>
              <p:nvPr/>
            </p:nvGrpSpPr>
            <p:grpSpPr>
              <a:xfrm>
                <a:off x="8551798" y="3587596"/>
                <a:ext cx="373968" cy="1468247"/>
                <a:chOff x="8428394" y="364295"/>
                <a:chExt cx="172145" cy="67589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8428394" y="857996"/>
                  <a:ext cx="172145" cy="18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82194" extrusionOk="0">
                      <a:moveTo>
                        <a:pt x="0" y="172116"/>
                      </a:moveTo>
                      <a:lnTo>
                        <a:pt x="0" y="182194"/>
                      </a:lnTo>
                      <a:lnTo>
                        <a:pt x="10200" y="182194"/>
                      </a:lnTo>
                      <a:lnTo>
                        <a:pt x="172145" y="20287"/>
                      </a:lnTo>
                      <a:lnTo>
                        <a:pt x="172145" y="0"/>
                      </a:lnTo>
                      <a:lnTo>
                        <a:pt x="0" y="17211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428394" y="781196"/>
                  <a:ext cx="172145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4" extrusionOk="0">
                      <a:moveTo>
                        <a:pt x="0" y="172112"/>
                      </a:moveTo>
                      <a:lnTo>
                        <a:pt x="0" y="192395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428394" y="704392"/>
                  <a:ext cx="172145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4" extrusionOk="0">
                      <a:moveTo>
                        <a:pt x="0" y="172112"/>
                      </a:moveTo>
                      <a:lnTo>
                        <a:pt x="0" y="192395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495119" y="934799"/>
                  <a:ext cx="105419" cy="105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419" h="105390" extrusionOk="0">
                      <a:moveTo>
                        <a:pt x="20275" y="105391"/>
                      </a:moveTo>
                      <a:lnTo>
                        <a:pt x="105420" y="20287"/>
                      </a:lnTo>
                      <a:lnTo>
                        <a:pt x="105420" y="0"/>
                      </a:lnTo>
                      <a:lnTo>
                        <a:pt x="0" y="105391"/>
                      </a:lnTo>
                      <a:lnTo>
                        <a:pt x="20275" y="10539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428394" y="364295"/>
                  <a:ext cx="148498" cy="148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8" h="148477" extrusionOk="0">
                      <a:moveTo>
                        <a:pt x="0" y="128194"/>
                      </a:moveTo>
                      <a:lnTo>
                        <a:pt x="0" y="148478"/>
                      </a:lnTo>
                      <a:lnTo>
                        <a:pt x="148499" y="0"/>
                      </a:lnTo>
                      <a:lnTo>
                        <a:pt x="128224" y="0"/>
                      </a:lnTo>
                      <a:lnTo>
                        <a:pt x="0" y="12819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428394" y="473981"/>
                  <a:ext cx="172145" cy="19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9" extrusionOk="0">
                      <a:moveTo>
                        <a:pt x="0" y="172116"/>
                      </a:moveTo>
                      <a:lnTo>
                        <a:pt x="0" y="192399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8428394" y="397182"/>
                  <a:ext cx="172145" cy="19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4" extrusionOk="0">
                      <a:moveTo>
                        <a:pt x="0" y="172112"/>
                      </a:moveTo>
                      <a:lnTo>
                        <a:pt x="0" y="192395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428394" y="627589"/>
                  <a:ext cx="172145" cy="19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9" extrusionOk="0">
                      <a:moveTo>
                        <a:pt x="0" y="172112"/>
                      </a:moveTo>
                      <a:lnTo>
                        <a:pt x="0" y="192399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428394" y="550785"/>
                  <a:ext cx="172145" cy="19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45" h="192399" extrusionOk="0">
                      <a:moveTo>
                        <a:pt x="0" y="172112"/>
                      </a:moveTo>
                      <a:lnTo>
                        <a:pt x="0" y="192399"/>
                      </a:lnTo>
                      <a:lnTo>
                        <a:pt x="172145" y="20283"/>
                      </a:lnTo>
                      <a:lnTo>
                        <a:pt x="172145" y="0"/>
                      </a:lnTo>
                      <a:lnTo>
                        <a:pt x="0" y="1721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-469133" y="-1100060"/>
              <a:ext cx="2772436" cy="3923672"/>
              <a:chOff x="-469133" y="-1100060"/>
              <a:chExt cx="2772436" cy="3923672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469133" y="-1100060"/>
                <a:ext cx="2772436" cy="2212322"/>
                <a:chOff x="-469133" y="-1100060"/>
                <a:chExt cx="2772436" cy="2212322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-469133" y="-1100060"/>
                  <a:ext cx="2212322" cy="221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322" h="2212322" extrusionOk="0">
                      <a:moveTo>
                        <a:pt x="1106161" y="0"/>
                      </a:moveTo>
                      <a:cubicBezTo>
                        <a:pt x="495243" y="0"/>
                        <a:pt x="0" y="495247"/>
                        <a:pt x="0" y="1106161"/>
                      </a:cubicBezTo>
                      <a:cubicBezTo>
                        <a:pt x="0" y="1717075"/>
                        <a:pt x="495247" y="2212323"/>
                        <a:pt x="1106161" y="2212323"/>
                      </a:cubicBezTo>
                      <a:cubicBezTo>
                        <a:pt x="1717076" y="2212323"/>
                        <a:pt x="2212323" y="1717075"/>
                        <a:pt x="2212323" y="1106161"/>
                      </a:cubicBezTo>
                      <a:cubicBezTo>
                        <a:pt x="2212323" y="495247"/>
                        <a:pt x="1717080" y="0"/>
                        <a:pt x="1106161" y="0"/>
                      </a:cubicBezTo>
                      <a:close/>
                      <a:moveTo>
                        <a:pt x="1106161" y="1973473"/>
                      </a:moveTo>
                      <a:cubicBezTo>
                        <a:pt x="627163" y="1973473"/>
                        <a:pt x="238854" y="1585168"/>
                        <a:pt x="238854" y="1106165"/>
                      </a:cubicBezTo>
                      <a:cubicBezTo>
                        <a:pt x="238854" y="627164"/>
                        <a:pt x="627163" y="238858"/>
                        <a:pt x="1106161" y="238858"/>
                      </a:cubicBezTo>
                      <a:cubicBezTo>
                        <a:pt x="1585159" y="238858"/>
                        <a:pt x="1973469" y="627164"/>
                        <a:pt x="1973469" y="1106165"/>
                      </a:cubicBezTo>
                      <a:cubicBezTo>
                        <a:pt x="1973469" y="1585168"/>
                        <a:pt x="1585163" y="1973473"/>
                        <a:pt x="1106161" y="19734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8" name="Google Shape;28;p2"/>
                <p:cNvGrpSpPr/>
                <p:nvPr/>
              </p:nvGrpSpPr>
              <p:grpSpPr>
                <a:xfrm>
                  <a:off x="713233" y="516408"/>
                  <a:ext cx="1590069" cy="46193"/>
                  <a:chOff x="4986352" y="721135"/>
                  <a:chExt cx="1590069" cy="46193"/>
                </a:xfrm>
              </p:grpSpPr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4986352" y="721135"/>
                    <a:ext cx="46193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93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93" y="35854"/>
                          <a:pt x="46193" y="23099"/>
                        </a:cubicBezTo>
                        <a:cubicBezTo>
                          <a:pt x="46193" y="10344"/>
                          <a:pt x="35854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5126707" y="721135"/>
                    <a:ext cx="46193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93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93" y="35854"/>
                          <a:pt x="46193" y="23099"/>
                        </a:cubicBezTo>
                        <a:cubicBezTo>
                          <a:pt x="46193" y="10344"/>
                          <a:pt x="35854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5267058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5407413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5547764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5688115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5828470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5968825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6109175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6249527" y="721135"/>
                    <a:ext cx="46188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8" h="46193" extrusionOk="0">
                        <a:moveTo>
                          <a:pt x="23094" y="0"/>
                        </a:moveTo>
                        <a:cubicBezTo>
                          <a:pt x="10339" y="0"/>
                          <a:pt x="0" y="10340"/>
                          <a:pt x="0" y="23099"/>
                        </a:cubicBezTo>
                        <a:cubicBezTo>
                          <a:pt x="0" y="35858"/>
                          <a:pt x="10339" y="46194"/>
                          <a:pt x="23094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6389881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6530232" y="721135"/>
                    <a:ext cx="46189" cy="46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89" h="46193" extrusionOk="0">
                        <a:moveTo>
                          <a:pt x="23095" y="0"/>
                        </a:moveTo>
                        <a:cubicBezTo>
                          <a:pt x="10340" y="0"/>
                          <a:pt x="0" y="10340"/>
                          <a:pt x="0" y="23099"/>
                        </a:cubicBezTo>
                        <a:cubicBezTo>
                          <a:pt x="0" y="35858"/>
                          <a:pt x="10340" y="46194"/>
                          <a:pt x="23095" y="46194"/>
                        </a:cubicBezTo>
                        <a:cubicBezTo>
                          <a:pt x="35850" y="46194"/>
                          <a:pt x="46189" y="35854"/>
                          <a:pt x="46189" y="23099"/>
                        </a:cubicBezTo>
                        <a:cubicBezTo>
                          <a:pt x="46189" y="10344"/>
                          <a:pt x="35850" y="0"/>
                          <a:pt x="2309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128142" y="1733347"/>
                <a:ext cx="373968" cy="1090264"/>
                <a:chOff x="6475335" y="2771458"/>
                <a:chExt cx="216079" cy="629919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6475335" y="277145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6475335" y="297837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6475335" y="318529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9682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298575" y="2548800"/>
            <a:ext cx="5369400" cy="21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298575" y="1327600"/>
            <a:ext cx="16521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1298575" y="4659600"/>
            <a:ext cx="5369400" cy="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6579352" y="99557"/>
            <a:ext cx="2437010" cy="6645736"/>
            <a:chOff x="6579352" y="74668"/>
            <a:chExt cx="2437010" cy="4984302"/>
          </a:xfrm>
        </p:grpSpPr>
        <p:sp>
          <p:nvSpPr>
            <p:cNvPr id="51" name="Google Shape;51;p3"/>
            <p:cNvSpPr/>
            <p:nvPr/>
          </p:nvSpPr>
          <p:spPr>
            <a:xfrm>
              <a:off x="6579352" y="74668"/>
              <a:ext cx="1646600" cy="1646600"/>
            </a:xfrm>
            <a:custGeom>
              <a:avLst/>
              <a:gdLst/>
              <a:ahLst/>
              <a:cxnLst/>
              <a:rect l="l" t="t" r="r" b="b"/>
              <a:pathLst>
                <a:path w="909724" h="909724" extrusionOk="0">
                  <a:moveTo>
                    <a:pt x="0" y="0"/>
                  </a:moveTo>
                  <a:lnTo>
                    <a:pt x="909724" y="0"/>
                  </a:lnTo>
                  <a:lnTo>
                    <a:pt x="909724" y="909724"/>
                  </a:lnTo>
                  <a:lnTo>
                    <a:pt x="0" y="9097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811721" y="307026"/>
              <a:ext cx="1647858" cy="1647858"/>
            </a:xfrm>
            <a:custGeom>
              <a:avLst/>
              <a:gdLst/>
              <a:ahLst/>
              <a:cxnLst/>
              <a:rect l="l" t="t" r="r" b="b"/>
              <a:pathLst>
                <a:path w="910419" h="910419" extrusionOk="0">
                  <a:moveTo>
                    <a:pt x="910419" y="910420"/>
                  </a:moveTo>
                  <a:lnTo>
                    <a:pt x="0" y="910420"/>
                  </a:lnTo>
                  <a:lnTo>
                    <a:pt x="0" y="0"/>
                  </a:lnTo>
                  <a:lnTo>
                    <a:pt x="910419" y="0"/>
                  </a:lnTo>
                  <a:lnTo>
                    <a:pt x="910419" y="910420"/>
                  </a:lnTo>
                  <a:close/>
                  <a:moveTo>
                    <a:pt x="695" y="909724"/>
                  </a:moveTo>
                  <a:lnTo>
                    <a:pt x="909724" y="909724"/>
                  </a:lnTo>
                  <a:lnTo>
                    <a:pt x="909724" y="695"/>
                  </a:lnTo>
                  <a:lnTo>
                    <a:pt x="695" y="695"/>
                  </a:lnTo>
                  <a:lnTo>
                    <a:pt x="695" y="909724"/>
                  </a:lnTo>
                  <a:close/>
                </a:path>
              </a:pathLst>
            </a:custGeom>
            <a:solidFill>
              <a:srgbClr val="2E417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909647" y="728566"/>
              <a:ext cx="1106715" cy="628827"/>
            </a:xfrm>
            <a:custGeom>
              <a:avLst/>
              <a:gdLst/>
              <a:ahLst/>
              <a:cxnLst/>
              <a:rect l="l" t="t" r="r" b="b"/>
              <a:pathLst>
                <a:path w="611445" h="347418" extrusionOk="0">
                  <a:moveTo>
                    <a:pt x="611445" y="173709"/>
                  </a:moveTo>
                  <a:cubicBezTo>
                    <a:pt x="611445" y="173709"/>
                    <a:pt x="474568" y="347419"/>
                    <a:pt x="305723" y="347419"/>
                  </a:cubicBezTo>
                  <a:cubicBezTo>
                    <a:pt x="136878" y="347419"/>
                    <a:pt x="0" y="173709"/>
                    <a:pt x="0" y="173709"/>
                  </a:cubicBezTo>
                  <a:cubicBezTo>
                    <a:pt x="0" y="173709"/>
                    <a:pt x="136878" y="0"/>
                    <a:pt x="305723" y="0"/>
                  </a:cubicBezTo>
                  <a:cubicBezTo>
                    <a:pt x="474568" y="0"/>
                    <a:pt x="611445" y="173709"/>
                    <a:pt x="611445" y="1737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4599311">
              <a:off x="8357747" y="937849"/>
              <a:ext cx="211350" cy="211350"/>
            </a:xfrm>
            <a:custGeom>
              <a:avLst/>
              <a:gdLst/>
              <a:ahLst/>
              <a:cxnLst/>
              <a:rect l="l" t="t" r="r" b="b"/>
              <a:pathLst>
                <a:path w="116843" h="116843" extrusionOk="0">
                  <a:moveTo>
                    <a:pt x="116843" y="58422"/>
                  </a:moveTo>
                  <a:cubicBezTo>
                    <a:pt x="116843" y="90687"/>
                    <a:pt x="90687" y="116844"/>
                    <a:pt x="58422" y="116844"/>
                  </a:cubicBezTo>
                  <a:cubicBezTo>
                    <a:pt x="26157" y="116844"/>
                    <a:pt x="1" y="90687"/>
                    <a:pt x="1" y="58422"/>
                  </a:cubicBezTo>
                  <a:cubicBezTo>
                    <a:pt x="1" y="26157"/>
                    <a:pt x="26157" y="0"/>
                    <a:pt x="58422" y="0"/>
                  </a:cubicBezTo>
                  <a:cubicBezTo>
                    <a:pt x="90687" y="0"/>
                    <a:pt x="116843" y="26157"/>
                    <a:pt x="116843" y="58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3"/>
            <p:cNvGrpSpPr/>
            <p:nvPr/>
          </p:nvGrpSpPr>
          <p:grpSpPr>
            <a:xfrm rot="5400000">
              <a:off x="6978882" y="3568289"/>
              <a:ext cx="2903784" cy="77577"/>
              <a:chOff x="4986352" y="721135"/>
              <a:chExt cx="1590069" cy="46193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4986352" y="721135"/>
                <a:ext cx="46193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93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93" y="35854"/>
                      <a:pt x="46193" y="23099"/>
                    </a:cubicBezTo>
                    <a:cubicBezTo>
                      <a:pt x="46193" y="10344"/>
                      <a:pt x="35854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5126707" y="721135"/>
                <a:ext cx="46193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93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93" y="35854"/>
                      <a:pt x="46193" y="23099"/>
                    </a:cubicBezTo>
                    <a:cubicBezTo>
                      <a:pt x="46193" y="10344"/>
                      <a:pt x="35854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267058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5407413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547764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688115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828470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5968825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109175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249527" y="721135"/>
                <a:ext cx="46188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8" h="46193" extrusionOk="0">
                    <a:moveTo>
                      <a:pt x="23094" y="0"/>
                    </a:moveTo>
                    <a:cubicBezTo>
                      <a:pt x="10339" y="0"/>
                      <a:pt x="0" y="10340"/>
                      <a:pt x="0" y="23099"/>
                    </a:cubicBezTo>
                    <a:cubicBezTo>
                      <a:pt x="0" y="35858"/>
                      <a:pt x="10339" y="46194"/>
                      <a:pt x="23094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389881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530232" y="721135"/>
                <a:ext cx="46189" cy="46193"/>
              </a:xfrm>
              <a:custGeom>
                <a:avLst/>
                <a:gdLst/>
                <a:ahLst/>
                <a:cxnLst/>
                <a:rect l="l" t="t" r="r" b="b"/>
                <a:pathLst>
                  <a:path w="46189" h="46193" extrusionOk="0">
                    <a:moveTo>
                      <a:pt x="23095" y="0"/>
                    </a:moveTo>
                    <a:cubicBezTo>
                      <a:pt x="10340" y="0"/>
                      <a:pt x="0" y="10340"/>
                      <a:pt x="0" y="23099"/>
                    </a:cubicBezTo>
                    <a:cubicBezTo>
                      <a:pt x="0" y="35858"/>
                      <a:pt x="10340" y="46194"/>
                      <a:pt x="23095" y="46194"/>
                    </a:cubicBezTo>
                    <a:cubicBezTo>
                      <a:pt x="35850" y="46194"/>
                      <a:pt x="46189" y="35854"/>
                      <a:pt x="46189" y="23099"/>
                    </a:cubicBezTo>
                    <a:cubicBezTo>
                      <a:pt x="46189" y="10344"/>
                      <a:pt x="35850" y="0"/>
                      <a:pt x="230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0209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2" name="Google Shape;72;p4"/>
          <p:cNvGrpSpPr/>
          <p:nvPr/>
        </p:nvGrpSpPr>
        <p:grpSpPr>
          <a:xfrm>
            <a:off x="11" y="70156"/>
            <a:ext cx="9044686" cy="6659865"/>
            <a:chOff x="11" y="52616"/>
            <a:chExt cx="9044686" cy="4994899"/>
          </a:xfrm>
        </p:grpSpPr>
        <p:sp>
          <p:nvSpPr>
            <p:cNvPr id="73" name="Google Shape;73;p4"/>
            <p:cNvSpPr/>
            <p:nvPr/>
          </p:nvSpPr>
          <p:spPr>
            <a:xfrm>
              <a:off x="8210301" y="4384626"/>
              <a:ext cx="685874" cy="486976"/>
            </a:xfrm>
            <a:custGeom>
              <a:avLst/>
              <a:gdLst/>
              <a:ahLst/>
              <a:cxnLst/>
              <a:rect l="l" t="t" r="r" b="b"/>
              <a:pathLst>
                <a:path w="611024" h="433832" extrusionOk="0">
                  <a:moveTo>
                    <a:pt x="467120" y="433833"/>
                  </a:moveTo>
                  <a:lnTo>
                    <a:pt x="0" y="433833"/>
                  </a:lnTo>
                  <a:lnTo>
                    <a:pt x="0" y="432442"/>
                  </a:lnTo>
                  <a:lnTo>
                    <a:pt x="467120" y="432442"/>
                  </a:lnTo>
                  <a:cubicBezTo>
                    <a:pt x="545732" y="432442"/>
                    <a:pt x="609633" y="368520"/>
                    <a:pt x="609633" y="289945"/>
                  </a:cubicBezTo>
                  <a:lnTo>
                    <a:pt x="609633" y="0"/>
                  </a:lnTo>
                  <a:lnTo>
                    <a:pt x="611024" y="0"/>
                  </a:lnTo>
                  <a:lnTo>
                    <a:pt x="611024" y="289945"/>
                  </a:lnTo>
                  <a:cubicBezTo>
                    <a:pt x="611024" y="369287"/>
                    <a:pt x="546490" y="433833"/>
                    <a:pt x="467120" y="433833"/>
                  </a:cubicBezTo>
                  <a:close/>
                </a:path>
              </a:pathLst>
            </a:custGeom>
            <a:solidFill>
              <a:srgbClr val="2E417B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686553" y="4689371"/>
              <a:ext cx="358144" cy="358144"/>
            </a:xfrm>
            <a:custGeom>
              <a:avLst/>
              <a:gdLst/>
              <a:ahLst/>
              <a:cxnLst/>
              <a:rect l="l" t="t" r="r" b="b"/>
              <a:pathLst>
                <a:path w="319059" h="319059" extrusionOk="0">
                  <a:moveTo>
                    <a:pt x="319059" y="159530"/>
                  </a:moveTo>
                  <a:cubicBezTo>
                    <a:pt x="319059" y="247635"/>
                    <a:pt x="247635" y="319059"/>
                    <a:pt x="159530" y="319059"/>
                  </a:cubicBezTo>
                  <a:cubicBezTo>
                    <a:pt x="71424" y="319059"/>
                    <a:pt x="0" y="247635"/>
                    <a:pt x="0" y="159530"/>
                  </a:cubicBezTo>
                  <a:cubicBezTo>
                    <a:pt x="0" y="71424"/>
                    <a:pt x="71424" y="0"/>
                    <a:pt x="159530" y="0"/>
                  </a:cubicBezTo>
                  <a:cubicBezTo>
                    <a:pt x="247636" y="0"/>
                    <a:pt x="319059" y="71424"/>
                    <a:pt x="319059" y="1595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4"/>
            <p:cNvGrpSpPr/>
            <p:nvPr/>
          </p:nvGrpSpPr>
          <p:grpSpPr>
            <a:xfrm>
              <a:off x="11" y="52616"/>
              <a:ext cx="998450" cy="392406"/>
              <a:chOff x="4039328" y="923305"/>
              <a:chExt cx="771004" cy="303016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4039328" y="923305"/>
                <a:ext cx="771004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771004" h="65292" extrusionOk="0">
                    <a:moveTo>
                      <a:pt x="771005" y="32646"/>
                    </a:moveTo>
                    <a:cubicBezTo>
                      <a:pt x="771005" y="14618"/>
                      <a:pt x="756386" y="0"/>
                      <a:pt x="738358" y="0"/>
                    </a:cubicBezTo>
                    <a:lnTo>
                      <a:pt x="0" y="0"/>
                    </a:lnTo>
                    <a:lnTo>
                      <a:pt x="0" y="65292"/>
                    </a:lnTo>
                    <a:lnTo>
                      <a:pt x="738358" y="65292"/>
                    </a:lnTo>
                    <a:cubicBezTo>
                      <a:pt x="756386" y="65292"/>
                      <a:pt x="771005" y="50674"/>
                      <a:pt x="771005" y="326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039328" y="1042167"/>
                <a:ext cx="771004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771004" h="65292" extrusionOk="0">
                    <a:moveTo>
                      <a:pt x="738358" y="0"/>
                    </a:moveTo>
                    <a:lnTo>
                      <a:pt x="0" y="0"/>
                    </a:lnTo>
                    <a:lnTo>
                      <a:pt x="0" y="65292"/>
                    </a:lnTo>
                    <a:lnTo>
                      <a:pt x="738358" y="65292"/>
                    </a:lnTo>
                    <a:cubicBezTo>
                      <a:pt x="756386" y="65292"/>
                      <a:pt x="771005" y="50674"/>
                      <a:pt x="771005" y="32646"/>
                    </a:cubicBezTo>
                    <a:cubicBezTo>
                      <a:pt x="771005" y="14618"/>
                      <a:pt x="756386" y="0"/>
                      <a:pt x="738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039328" y="1161029"/>
                <a:ext cx="771004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771004" h="65292" extrusionOk="0">
                    <a:moveTo>
                      <a:pt x="738358" y="0"/>
                    </a:moveTo>
                    <a:lnTo>
                      <a:pt x="0" y="0"/>
                    </a:lnTo>
                    <a:lnTo>
                      <a:pt x="0" y="65292"/>
                    </a:lnTo>
                    <a:lnTo>
                      <a:pt x="738358" y="65292"/>
                    </a:lnTo>
                    <a:cubicBezTo>
                      <a:pt x="756386" y="65292"/>
                      <a:pt x="771005" y="50674"/>
                      <a:pt x="771005" y="32646"/>
                    </a:cubicBezTo>
                    <a:cubicBezTo>
                      <a:pt x="771005" y="14618"/>
                      <a:pt x="756386" y="0"/>
                      <a:pt x="738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955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5018342" y="3085365"/>
            <a:ext cx="3356400" cy="2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769268" y="3085365"/>
            <a:ext cx="3356400" cy="2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769255" y="2423567"/>
            <a:ext cx="335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5018345" y="2423567"/>
            <a:ext cx="335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1" y="-4"/>
            <a:ext cx="9144003" cy="6858217"/>
            <a:chOff x="0" y="-4"/>
            <a:chExt cx="9144003" cy="5143663"/>
          </a:xfrm>
        </p:grpSpPr>
        <p:grpSp>
          <p:nvGrpSpPr>
            <p:cNvPr id="87" name="Google Shape;87;p5"/>
            <p:cNvGrpSpPr/>
            <p:nvPr/>
          </p:nvGrpSpPr>
          <p:grpSpPr>
            <a:xfrm>
              <a:off x="0" y="-4"/>
              <a:ext cx="388827" cy="748459"/>
              <a:chOff x="0" y="-4"/>
              <a:chExt cx="388827" cy="748459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0" y="-4"/>
                <a:ext cx="64436" cy="748459"/>
              </a:xfrm>
              <a:custGeom>
                <a:avLst/>
                <a:gdLst/>
                <a:ahLst/>
                <a:cxnLst/>
                <a:rect l="l" t="t" r="r" b="b"/>
                <a:pathLst>
                  <a:path w="64436" h="303020" extrusionOk="0">
                    <a:moveTo>
                      <a:pt x="0" y="0"/>
                    </a:moveTo>
                    <a:lnTo>
                      <a:pt x="64437" y="0"/>
                    </a:lnTo>
                    <a:lnTo>
                      <a:pt x="64437" y="303021"/>
                    </a:lnTo>
                    <a:lnTo>
                      <a:pt x="0" y="3030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08128" y="-4"/>
                <a:ext cx="64440" cy="748459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03020" extrusionOk="0">
                    <a:moveTo>
                      <a:pt x="0" y="0"/>
                    </a:moveTo>
                    <a:lnTo>
                      <a:pt x="64441" y="0"/>
                    </a:lnTo>
                    <a:lnTo>
                      <a:pt x="64441" y="303021"/>
                    </a:lnTo>
                    <a:lnTo>
                      <a:pt x="0" y="3030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16259" y="-4"/>
                <a:ext cx="64436" cy="748459"/>
              </a:xfrm>
              <a:custGeom>
                <a:avLst/>
                <a:gdLst/>
                <a:ahLst/>
                <a:cxnLst/>
                <a:rect l="l" t="t" r="r" b="b"/>
                <a:pathLst>
                  <a:path w="64436" h="303020" extrusionOk="0">
                    <a:moveTo>
                      <a:pt x="0" y="0"/>
                    </a:moveTo>
                    <a:lnTo>
                      <a:pt x="64437" y="0"/>
                    </a:lnTo>
                    <a:lnTo>
                      <a:pt x="64437" y="303021"/>
                    </a:lnTo>
                    <a:lnTo>
                      <a:pt x="0" y="3030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324391" y="-4"/>
                <a:ext cx="64436" cy="748459"/>
              </a:xfrm>
              <a:custGeom>
                <a:avLst/>
                <a:gdLst/>
                <a:ahLst/>
                <a:cxnLst/>
                <a:rect l="l" t="t" r="r" b="b"/>
                <a:pathLst>
                  <a:path w="64436" h="303020" extrusionOk="0">
                    <a:moveTo>
                      <a:pt x="0" y="0"/>
                    </a:moveTo>
                    <a:lnTo>
                      <a:pt x="64437" y="0"/>
                    </a:lnTo>
                    <a:lnTo>
                      <a:pt x="64437" y="303021"/>
                    </a:lnTo>
                    <a:lnTo>
                      <a:pt x="0" y="3030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5"/>
            <p:cNvGrpSpPr/>
            <p:nvPr/>
          </p:nvGrpSpPr>
          <p:grpSpPr>
            <a:xfrm flipH="1">
              <a:off x="8196979" y="5067308"/>
              <a:ext cx="614970" cy="67353"/>
              <a:chOff x="4468347" y="2478165"/>
              <a:chExt cx="380292" cy="41653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4468347" y="2478165"/>
                <a:ext cx="41653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41653" h="41653" extrusionOk="0">
                    <a:moveTo>
                      <a:pt x="41654" y="20827"/>
                    </a:moveTo>
                    <a:cubicBezTo>
                      <a:pt x="41654" y="32329"/>
                      <a:pt x="32329" y="41654"/>
                      <a:pt x="20827" y="41654"/>
                    </a:cubicBezTo>
                    <a:cubicBezTo>
                      <a:pt x="9324" y="41654"/>
                      <a:pt x="0" y="32329"/>
                      <a:pt x="0" y="20827"/>
                    </a:cubicBezTo>
                    <a:cubicBezTo>
                      <a:pt x="0" y="9325"/>
                      <a:pt x="9324" y="0"/>
                      <a:pt x="20827" y="0"/>
                    </a:cubicBezTo>
                    <a:cubicBezTo>
                      <a:pt x="32329" y="0"/>
                      <a:pt x="41654" y="9325"/>
                      <a:pt x="41654" y="208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4581228" y="2478165"/>
                <a:ext cx="41653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41653" h="41653" extrusionOk="0">
                    <a:moveTo>
                      <a:pt x="41654" y="20827"/>
                    </a:moveTo>
                    <a:cubicBezTo>
                      <a:pt x="41654" y="32329"/>
                      <a:pt x="32329" y="41654"/>
                      <a:pt x="20827" y="41654"/>
                    </a:cubicBezTo>
                    <a:cubicBezTo>
                      <a:pt x="9324" y="41654"/>
                      <a:pt x="0" y="32329"/>
                      <a:pt x="0" y="20827"/>
                    </a:cubicBezTo>
                    <a:cubicBezTo>
                      <a:pt x="0" y="9325"/>
                      <a:pt x="9324" y="0"/>
                      <a:pt x="20827" y="0"/>
                    </a:cubicBezTo>
                    <a:cubicBezTo>
                      <a:pt x="32329" y="0"/>
                      <a:pt x="41654" y="9325"/>
                      <a:pt x="41654" y="208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694109" y="2478165"/>
                <a:ext cx="41653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41653" h="41653" extrusionOk="0">
                    <a:moveTo>
                      <a:pt x="41654" y="20827"/>
                    </a:moveTo>
                    <a:cubicBezTo>
                      <a:pt x="41654" y="32329"/>
                      <a:pt x="32329" y="41654"/>
                      <a:pt x="20827" y="41654"/>
                    </a:cubicBezTo>
                    <a:cubicBezTo>
                      <a:pt x="9324" y="41654"/>
                      <a:pt x="0" y="32329"/>
                      <a:pt x="0" y="20827"/>
                    </a:cubicBezTo>
                    <a:cubicBezTo>
                      <a:pt x="0" y="9325"/>
                      <a:pt x="9324" y="0"/>
                      <a:pt x="20827" y="0"/>
                    </a:cubicBezTo>
                    <a:cubicBezTo>
                      <a:pt x="32329" y="0"/>
                      <a:pt x="41654" y="9325"/>
                      <a:pt x="41654" y="208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06986" y="2478165"/>
                <a:ext cx="41653" cy="41653"/>
              </a:xfrm>
              <a:custGeom>
                <a:avLst/>
                <a:gdLst/>
                <a:ahLst/>
                <a:cxnLst/>
                <a:rect l="l" t="t" r="r" b="b"/>
                <a:pathLst>
                  <a:path w="41653" h="41653" extrusionOk="0">
                    <a:moveTo>
                      <a:pt x="41654" y="20827"/>
                    </a:moveTo>
                    <a:cubicBezTo>
                      <a:pt x="41654" y="32329"/>
                      <a:pt x="32329" y="41654"/>
                      <a:pt x="20827" y="41654"/>
                    </a:cubicBezTo>
                    <a:cubicBezTo>
                      <a:pt x="9324" y="41654"/>
                      <a:pt x="0" y="32329"/>
                      <a:pt x="0" y="20827"/>
                    </a:cubicBezTo>
                    <a:cubicBezTo>
                      <a:pt x="0" y="9325"/>
                      <a:pt x="9324" y="0"/>
                      <a:pt x="20827" y="0"/>
                    </a:cubicBezTo>
                    <a:cubicBezTo>
                      <a:pt x="32329" y="0"/>
                      <a:pt x="41654" y="9325"/>
                      <a:pt x="41654" y="2082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" name="Google Shape;97;p5"/>
            <p:cNvSpPr/>
            <p:nvPr/>
          </p:nvSpPr>
          <p:spPr>
            <a:xfrm flipH="1">
              <a:off x="8951778" y="4603998"/>
              <a:ext cx="192225" cy="539661"/>
            </a:xfrm>
            <a:custGeom>
              <a:avLst/>
              <a:gdLst/>
              <a:ahLst/>
              <a:cxnLst/>
              <a:rect l="l" t="t" r="r" b="b"/>
              <a:pathLst>
                <a:path w="118841" h="333639" extrusionOk="0">
                  <a:moveTo>
                    <a:pt x="0" y="0"/>
                  </a:moveTo>
                  <a:lnTo>
                    <a:pt x="118841" y="0"/>
                  </a:lnTo>
                  <a:lnTo>
                    <a:pt x="118841" y="333639"/>
                  </a:lnTo>
                  <a:lnTo>
                    <a:pt x="0" y="3336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3256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6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>
            <a:off x="8458893" y="14"/>
            <a:ext cx="635328" cy="1315753"/>
            <a:chOff x="8458893" y="10"/>
            <a:chExt cx="635328" cy="986815"/>
          </a:xfrm>
        </p:grpSpPr>
        <p:sp>
          <p:nvSpPr>
            <p:cNvPr id="102" name="Google Shape;102;p6"/>
            <p:cNvSpPr/>
            <p:nvPr/>
          </p:nvSpPr>
          <p:spPr>
            <a:xfrm>
              <a:off x="8803682" y="154478"/>
              <a:ext cx="290539" cy="290539"/>
            </a:xfrm>
            <a:custGeom>
              <a:avLst/>
              <a:gdLst/>
              <a:ahLst/>
              <a:cxnLst/>
              <a:rect l="l" t="t" r="r" b="b"/>
              <a:pathLst>
                <a:path w="173456" h="173456" extrusionOk="0">
                  <a:moveTo>
                    <a:pt x="0" y="0"/>
                  </a:moveTo>
                  <a:lnTo>
                    <a:pt x="173456" y="0"/>
                  </a:lnTo>
                  <a:lnTo>
                    <a:pt x="173456" y="173456"/>
                  </a:lnTo>
                  <a:lnTo>
                    <a:pt x="0" y="1734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734740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665779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596814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527854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458893" y="10"/>
              <a:ext cx="13801" cy="986815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1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8295561" y="0"/>
            <a:ext cx="1734954" cy="2313272"/>
            <a:chOff x="6340050" y="754850"/>
            <a:chExt cx="1595800" cy="1595800"/>
          </a:xfrm>
        </p:grpSpPr>
        <p:sp>
          <p:nvSpPr>
            <p:cNvPr id="179" name="Google Shape;179;p6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82" name="Google Shape;182;p6"/>
          <p:cNvGrpSpPr/>
          <p:nvPr/>
        </p:nvGrpSpPr>
        <p:grpSpPr>
          <a:xfrm rot="5400000">
            <a:off x="-555513" y="987170"/>
            <a:ext cx="1801500" cy="232319"/>
            <a:chOff x="5486725" y="543869"/>
            <a:chExt cx="1351125" cy="232319"/>
          </a:xfrm>
        </p:grpSpPr>
        <p:sp>
          <p:nvSpPr>
            <p:cNvPr id="183" name="Google Shape;183;p6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77055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20000" y="719333"/>
            <a:ext cx="4160700" cy="1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720000" y="1944967"/>
            <a:ext cx="4160700" cy="4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7"/>
          <p:cNvSpPr>
            <a:spLocks noGrp="1"/>
          </p:cNvSpPr>
          <p:nvPr>
            <p:ph type="pic" idx="2"/>
          </p:nvPr>
        </p:nvSpPr>
        <p:spPr>
          <a:xfrm>
            <a:off x="5453850" y="1089367"/>
            <a:ext cx="3253500" cy="5049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7"/>
          <p:cNvGrpSpPr/>
          <p:nvPr/>
        </p:nvGrpSpPr>
        <p:grpSpPr>
          <a:xfrm>
            <a:off x="83190" y="173513"/>
            <a:ext cx="875593" cy="369903"/>
            <a:chOff x="83189" y="130134"/>
            <a:chExt cx="875593" cy="277427"/>
          </a:xfrm>
        </p:grpSpPr>
        <p:grpSp>
          <p:nvGrpSpPr>
            <p:cNvPr id="114" name="Google Shape;114;p7"/>
            <p:cNvGrpSpPr/>
            <p:nvPr/>
          </p:nvGrpSpPr>
          <p:grpSpPr>
            <a:xfrm>
              <a:off x="83189" y="130134"/>
              <a:ext cx="575426" cy="277427"/>
              <a:chOff x="4641913" y="1435311"/>
              <a:chExt cx="371794" cy="179251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4641913" y="1435315"/>
                <a:ext cx="28789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9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5" y="28789"/>
                    </a:cubicBezTo>
                    <a:cubicBezTo>
                      <a:pt x="22344" y="28789"/>
                      <a:pt x="28789" y="22344"/>
                      <a:pt x="28789" y="14395"/>
                    </a:cubicBezTo>
                    <a:cubicBezTo>
                      <a:pt x="28789" y="6445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27670" y="1435315"/>
                <a:ext cx="28780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9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0" y="28789"/>
                    </a:cubicBezTo>
                    <a:cubicBezTo>
                      <a:pt x="22336" y="28789"/>
                      <a:pt x="28781" y="22344"/>
                      <a:pt x="28781" y="14395"/>
                    </a:cubicBezTo>
                    <a:cubicBezTo>
                      <a:pt x="28781" y="6445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4813422" y="1435315"/>
                <a:ext cx="28785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5" h="28789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0" y="28789"/>
                    </a:cubicBezTo>
                    <a:cubicBezTo>
                      <a:pt x="22336" y="28789"/>
                      <a:pt x="28785" y="22344"/>
                      <a:pt x="28785" y="14395"/>
                    </a:cubicBezTo>
                    <a:cubicBezTo>
                      <a:pt x="28785" y="6445"/>
                      <a:pt x="22340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899170" y="1435315"/>
                <a:ext cx="28789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9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5" y="28789"/>
                    </a:cubicBezTo>
                    <a:cubicBezTo>
                      <a:pt x="22344" y="28789"/>
                      <a:pt x="28789" y="22344"/>
                      <a:pt x="28789" y="14395"/>
                    </a:cubicBezTo>
                    <a:cubicBezTo>
                      <a:pt x="28789" y="6445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4984927" y="1435311"/>
                <a:ext cx="28780" cy="28789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9" extrusionOk="0">
                    <a:moveTo>
                      <a:pt x="14390" y="28789"/>
                    </a:moveTo>
                    <a:cubicBezTo>
                      <a:pt x="22340" y="28789"/>
                      <a:pt x="28781" y="22344"/>
                      <a:pt x="28781" y="14395"/>
                    </a:cubicBezTo>
                    <a:cubicBezTo>
                      <a:pt x="28781" y="6445"/>
                      <a:pt x="22336" y="0"/>
                      <a:pt x="14390" y="0"/>
                    </a:cubicBezTo>
                    <a:cubicBezTo>
                      <a:pt x="6445" y="0"/>
                      <a:pt x="0" y="6445"/>
                      <a:pt x="0" y="14395"/>
                    </a:cubicBezTo>
                    <a:cubicBezTo>
                      <a:pt x="0" y="22344"/>
                      <a:pt x="6445" y="28789"/>
                      <a:pt x="14390" y="28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4641913" y="1510547"/>
                <a:ext cx="28789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5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5" y="28785"/>
                    </a:cubicBezTo>
                    <a:cubicBezTo>
                      <a:pt x="22344" y="28785"/>
                      <a:pt x="28789" y="22340"/>
                      <a:pt x="28789" y="14390"/>
                    </a:cubicBezTo>
                    <a:cubicBezTo>
                      <a:pt x="28789" y="6441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4727670" y="1510547"/>
                <a:ext cx="28780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5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1" y="22340"/>
                      <a:pt x="28781" y="14390"/>
                    </a:cubicBezTo>
                    <a:cubicBezTo>
                      <a:pt x="28781" y="6441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4813422" y="1510547"/>
                <a:ext cx="28785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5" h="28785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5" y="22340"/>
                      <a:pt x="28785" y="14390"/>
                    </a:cubicBezTo>
                    <a:cubicBezTo>
                      <a:pt x="28785" y="6441"/>
                      <a:pt x="22340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4899170" y="1510547"/>
                <a:ext cx="28789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5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5" y="28785"/>
                    </a:cubicBezTo>
                    <a:cubicBezTo>
                      <a:pt x="22344" y="28785"/>
                      <a:pt x="28789" y="22340"/>
                      <a:pt x="28789" y="14390"/>
                    </a:cubicBezTo>
                    <a:cubicBezTo>
                      <a:pt x="28789" y="6441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984927" y="1510547"/>
                <a:ext cx="28780" cy="28785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5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1" y="22340"/>
                      <a:pt x="28781" y="14390"/>
                    </a:cubicBezTo>
                    <a:cubicBezTo>
                      <a:pt x="28781" y="6441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4641913" y="1585778"/>
                <a:ext cx="28789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4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5" y="28785"/>
                    </a:cubicBezTo>
                    <a:cubicBezTo>
                      <a:pt x="22344" y="28785"/>
                      <a:pt x="28789" y="22340"/>
                      <a:pt x="28789" y="14390"/>
                    </a:cubicBezTo>
                    <a:cubicBezTo>
                      <a:pt x="28789" y="6441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4727670" y="1585778"/>
                <a:ext cx="28780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4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1" y="22340"/>
                      <a:pt x="28781" y="14390"/>
                    </a:cubicBezTo>
                    <a:cubicBezTo>
                      <a:pt x="28781" y="6441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4813422" y="1585778"/>
                <a:ext cx="28785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5" h="28784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5" y="22340"/>
                      <a:pt x="28785" y="14390"/>
                    </a:cubicBezTo>
                    <a:cubicBezTo>
                      <a:pt x="28785" y="6441"/>
                      <a:pt x="22340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4899170" y="1585778"/>
                <a:ext cx="28789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9" h="28784" extrusionOk="0">
                    <a:moveTo>
                      <a:pt x="14395" y="0"/>
                    </a:moveTo>
                    <a:cubicBezTo>
                      <a:pt x="6445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5" y="28785"/>
                    </a:cubicBezTo>
                    <a:cubicBezTo>
                      <a:pt x="22344" y="28785"/>
                      <a:pt x="28789" y="22340"/>
                      <a:pt x="28789" y="14390"/>
                    </a:cubicBezTo>
                    <a:cubicBezTo>
                      <a:pt x="28789" y="6441"/>
                      <a:pt x="22344" y="0"/>
                      <a:pt x="14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4984927" y="1585778"/>
                <a:ext cx="28780" cy="28784"/>
              </a:xfrm>
              <a:custGeom>
                <a:avLst/>
                <a:gdLst/>
                <a:ahLst/>
                <a:cxnLst/>
                <a:rect l="l" t="t" r="r" b="b"/>
                <a:pathLst>
                  <a:path w="28780" h="28784" extrusionOk="0">
                    <a:moveTo>
                      <a:pt x="14390" y="0"/>
                    </a:moveTo>
                    <a:cubicBezTo>
                      <a:pt x="6441" y="0"/>
                      <a:pt x="0" y="6445"/>
                      <a:pt x="0" y="14390"/>
                    </a:cubicBezTo>
                    <a:cubicBezTo>
                      <a:pt x="0" y="22336"/>
                      <a:pt x="6445" y="28785"/>
                      <a:pt x="14390" y="28785"/>
                    </a:cubicBezTo>
                    <a:cubicBezTo>
                      <a:pt x="22336" y="28785"/>
                      <a:pt x="28781" y="22340"/>
                      <a:pt x="28781" y="14390"/>
                    </a:cubicBezTo>
                    <a:cubicBezTo>
                      <a:pt x="28781" y="6441"/>
                      <a:pt x="22336" y="0"/>
                      <a:pt x="143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" name="Google Shape;130;p7"/>
            <p:cNvSpPr/>
            <p:nvPr/>
          </p:nvSpPr>
          <p:spPr>
            <a:xfrm>
              <a:off x="761384" y="170132"/>
              <a:ext cx="197398" cy="197398"/>
            </a:xfrm>
            <a:custGeom>
              <a:avLst/>
              <a:gdLst/>
              <a:ahLst/>
              <a:cxnLst/>
              <a:rect l="l" t="t" r="r" b="b"/>
              <a:pathLst>
                <a:path w="197398" h="197398" extrusionOk="0">
                  <a:moveTo>
                    <a:pt x="0" y="0"/>
                  </a:moveTo>
                  <a:lnTo>
                    <a:pt x="197398" y="0"/>
                  </a:lnTo>
                  <a:lnTo>
                    <a:pt x="197398" y="197398"/>
                  </a:lnTo>
                  <a:lnTo>
                    <a:pt x="0" y="197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7113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713325" y="2645197"/>
            <a:ext cx="7717500" cy="15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8"/>
          <p:cNvGrpSpPr/>
          <p:nvPr/>
        </p:nvGrpSpPr>
        <p:grpSpPr>
          <a:xfrm>
            <a:off x="-805100" y="-1305115"/>
            <a:ext cx="9860420" cy="8046451"/>
            <a:chOff x="-805100" y="-978836"/>
            <a:chExt cx="9860420" cy="6034838"/>
          </a:xfrm>
        </p:grpSpPr>
        <p:grpSp>
          <p:nvGrpSpPr>
            <p:cNvPr id="135" name="Google Shape;135;p8"/>
            <p:cNvGrpSpPr/>
            <p:nvPr/>
          </p:nvGrpSpPr>
          <p:grpSpPr>
            <a:xfrm>
              <a:off x="7850436" y="3382024"/>
              <a:ext cx="1204885" cy="1673978"/>
              <a:chOff x="7850436" y="3382024"/>
              <a:chExt cx="1204885" cy="1673978"/>
            </a:xfrm>
          </p:grpSpPr>
          <p:grpSp>
            <p:nvGrpSpPr>
              <p:cNvPr id="136" name="Google Shape;136;p8"/>
              <p:cNvGrpSpPr/>
              <p:nvPr/>
            </p:nvGrpSpPr>
            <p:grpSpPr>
              <a:xfrm>
                <a:off x="8560824" y="3614433"/>
                <a:ext cx="494497" cy="1441570"/>
                <a:chOff x="6475335" y="2771458"/>
                <a:chExt cx="216079" cy="629919"/>
              </a:xfrm>
            </p:grpSpPr>
            <p:sp>
              <p:nvSpPr>
                <p:cNvPr id="137" name="Google Shape;137;p8"/>
                <p:cNvSpPr/>
                <p:nvPr/>
              </p:nvSpPr>
              <p:spPr>
                <a:xfrm>
                  <a:off x="6475335" y="277145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8"/>
                <p:cNvSpPr/>
                <p:nvPr/>
              </p:nvSpPr>
              <p:spPr>
                <a:xfrm>
                  <a:off x="6475335" y="297837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6475335" y="3185298"/>
                  <a:ext cx="216079" cy="21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79" h="216079" extrusionOk="0">
                      <a:moveTo>
                        <a:pt x="216080" y="216080"/>
                      </a:moveTo>
                      <a:lnTo>
                        <a:pt x="216080" y="216080"/>
                      </a:lnTo>
                      <a:cubicBezTo>
                        <a:pt x="96741" y="216080"/>
                        <a:pt x="0" y="119339"/>
                        <a:pt x="0" y="0"/>
                      </a:cubicBezTo>
                      <a:lnTo>
                        <a:pt x="0" y="0"/>
                      </a:lnTo>
                      <a:cubicBezTo>
                        <a:pt x="119338" y="0"/>
                        <a:pt x="216080" y="96741"/>
                        <a:pt x="216080" y="216080"/>
                      </a:cubicBezTo>
                      <a:lnTo>
                        <a:pt x="216080" y="21608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" name="Google Shape;140;p8"/>
              <p:cNvGrpSpPr/>
              <p:nvPr/>
            </p:nvGrpSpPr>
            <p:grpSpPr>
              <a:xfrm>
                <a:off x="7850436" y="3382024"/>
                <a:ext cx="423549" cy="405394"/>
                <a:chOff x="6049308" y="2669903"/>
                <a:chExt cx="185077" cy="177144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6049308" y="2669903"/>
                  <a:ext cx="30787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7" h="30787" extrusionOk="0">
                      <a:moveTo>
                        <a:pt x="30787" y="15394"/>
                      </a:moveTo>
                      <a:cubicBezTo>
                        <a:pt x="30787" y="23895"/>
                        <a:pt x="23895" y="30787"/>
                        <a:pt x="15394" y="30787"/>
                      </a:cubicBezTo>
                      <a:cubicBezTo>
                        <a:pt x="6892" y="30787"/>
                        <a:pt x="0" y="23895"/>
                        <a:pt x="0" y="15394"/>
                      </a:cubicBezTo>
                      <a:cubicBezTo>
                        <a:pt x="0" y="6892"/>
                        <a:pt x="6892" y="0"/>
                        <a:pt x="15394" y="0"/>
                      </a:cubicBezTo>
                      <a:cubicBezTo>
                        <a:pt x="23895" y="0"/>
                        <a:pt x="30787" y="6892"/>
                        <a:pt x="30787" y="15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8"/>
                <p:cNvSpPr/>
                <p:nvPr/>
              </p:nvSpPr>
              <p:spPr>
                <a:xfrm>
                  <a:off x="6203598" y="2669903"/>
                  <a:ext cx="30787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7" h="30787" extrusionOk="0">
                      <a:moveTo>
                        <a:pt x="30787" y="15394"/>
                      </a:moveTo>
                      <a:cubicBezTo>
                        <a:pt x="30787" y="23895"/>
                        <a:pt x="23896" y="30787"/>
                        <a:pt x="15394" y="30787"/>
                      </a:cubicBezTo>
                      <a:cubicBezTo>
                        <a:pt x="6892" y="30787"/>
                        <a:pt x="0" y="23895"/>
                        <a:pt x="0" y="15394"/>
                      </a:cubicBezTo>
                      <a:cubicBezTo>
                        <a:pt x="0" y="6892"/>
                        <a:pt x="6892" y="0"/>
                        <a:pt x="15394" y="0"/>
                      </a:cubicBezTo>
                      <a:cubicBezTo>
                        <a:pt x="23896" y="0"/>
                        <a:pt x="30787" y="6892"/>
                        <a:pt x="30787" y="15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>
                  <a:off x="6049308" y="2816260"/>
                  <a:ext cx="30787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7" h="30787" extrusionOk="0">
                      <a:moveTo>
                        <a:pt x="30787" y="15394"/>
                      </a:moveTo>
                      <a:cubicBezTo>
                        <a:pt x="30787" y="23895"/>
                        <a:pt x="23895" y="30787"/>
                        <a:pt x="15394" y="30787"/>
                      </a:cubicBezTo>
                      <a:cubicBezTo>
                        <a:pt x="6892" y="30787"/>
                        <a:pt x="0" y="23895"/>
                        <a:pt x="0" y="15394"/>
                      </a:cubicBezTo>
                      <a:cubicBezTo>
                        <a:pt x="0" y="6892"/>
                        <a:pt x="6892" y="0"/>
                        <a:pt x="15394" y="0"/>
                      </a:cubicBezTo>
                      <a:cubicBezTo>
                        <a:pt x="23895" y="0"/>
                        <a:pt x="30787" y="6892"/>
                        <a:pt x="30787" y="15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>
                  <a:off x="6203598" y="2816260"/>
                  <a:ext cx="30787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87" h="30787" extrusionOk="0">
                      <a:moveTo>
                        <a:pt x="30787" y="15394"/>
                      </a:moveTo>
                      <a:cubicBezTo>
                        <a:pt x="30787" y="23895"/>
                        <a:pt x="23896" y="30787"/>
                        <a:pt x="15394" y="30787"/>
                      </a:cubicBezTo>
                      <a:cubicBezTo>
                        <a:pt x="6892" y="30787"/>
                        <a:pt x="0" y="23895"/>
                        <a:pt x="0" y="15394"/>
                      </a:cubicBezTo>
                      <a:cubicBezTo>
                        <a:pt x="0" y="6892"/>
                        <a:pt x="6892" y="0"/>
                        <a:pt x="15394" y="0"/>
                      </a:cubicBezTo>
                      <a:cubicBezTo>
                        <a:pt x="23896" y="0"/>
                        <a:pt x="30787" y="6892"/>
                        <a:pt x="30787" y="153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5" name="Google Shape;145;p8"/>
            <p:cNvGrpSpPr/>
            <p:nvPr/>
          </p:nvGrpSpPr>
          <p:grpSpPr>
            <a:xfrm>
              <a:off x="-805100" y="-978836"/>
              <a:ext cx="3036653" cy="3036653"/>
              <a:chOff x="-805100" y="-978836"/>
              <a:chExt cx="3036653" cy="3036653"/>
            </a:xfrm>
          </p:grpSpPr>
          <p:sp>
            <p:nvSpPr>
              <p:cNvPr id="146" name="Google Shape;146;p8"/>
              <p:cNvSpPr/>
              <p:nvPr/>
            </p:nvSpPr>
            <p:spPr>
              <a:xfrm rot="-2700000">
                <a:off x="-360392" y="-534128"/>
                <a:ext cx="2147238" cy="2147238"/>
              </a:xfrm>
              <a:custGeom>
                <a:avLst/>
                <a:gdLst/>
                <a:ahLst/>
                <a:cxnLst/>
                <a:rect l="l" t="t" r="r" b="b"/>
                <a:pathLst>
                  <a:path w="1701206" h="1701206" extrusionOk="0">
                    <a:moveTo>
                      <a:pt x="1701206" y="850603"/>
                    </a:moveTo>
                    <a:cubicBezTo>
                      <a:pt x="1701206" y="1320378"/>
                      <a:pt x="1320378" y="1701206"/>
                      <a:pt x="850603" y="1701206"/>
                    </a:cubicBezTo>
                    <a:cubicBezTo>
                      <a:pt x="380828" y="1701206"/>
                      <a:pt x="0" y="1320378"/>
                      <a:pt x="0" y="850603"/>
                    </a:cubicBezTo>
                    <a:cubicBezTo>
                      <a:pt x="0" y="380828"/>
                      <a:pt x="380828" y="0"/>
                      <a:pt x="850603" y="0"/>
                    </a:cubicBezTo>
                    <a:cubicBezTo>
                      <a:pt x="1320378" y="0"/>
                      <a:pt x="1701206" y="380828"/>
                      <a:pt x="1701206" y="850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1426522" y="207611"/>
                <a:ext cx="170413" cy="663796"/>
              </a:xfrm>
              <a:custGeom>
                <a:avLst/>
                <a:gdLst/>
                <a:ahLst/>
                <a:cxnLst/>
                <a:rect l="l" t="t" r="r" b="b"/>
                <a:pathLst>
                  <a:path w="170413" h="663796" extrusionOk="0">
                    <a:moveTo>
                      <a:pt x="85205" y="663797"/>
                    </a:moveTo>
                    <a:cubicBezTo>
                      <a:pt x="38223" y="663797"/>
                      <a:pt x="0" y="625574"/>
                      <a:pt x="0" y="578589"/>
                    </a:cubicBezTo>
                    <a:lnTo>
                      <a:pt x="0" y="85204"/>
                    </a:lnTo>
                    <a:cubicBezTo>
                      <a:pt x="0" y="38223"/>
                      <a:pt x="38223" y="0"/>
                      <a:pt x="85205" y="0"/>
                    </a:cubicBezTo>
                    <a:cubicBezTo>
                      <a:pt x="132186" y="0"/>
                      <a:pt x="170413" y="38223"/>
                      <a:pt x="170413" y="85204"/>
                    </a:cubicBezTo>
                    <a:lnTo>
                      <a:pt x="170413" y="578589"/>
                    </a:lnTo>
                    <a:cubicBezTo>
                      <a:pt x="170413" y="625570"/>
                      <a:pt x="132191" y="663797"/>
                      <a:pt x="85205" y="663797"/>
                    </a:cubicBezTo>
                    <a:close/>
                    <a:moveTo>
                      <a:pt x="85205" y="1387"/>
                    </a:moveTo>
                    <a:cubicBezTo>
                      <a:pt x="38990" y="1387"/>
                      <a:pt x="1391" y="38986"/>
                      <a:pt x="1391" y="85200"/>
                    </a:cubicBezTo>
                    <a:lnTo>
                      <a:pt x="1391" y="578585"/>
                    </a:lnTo>
                    <a:cubicBezTo>
                      <a:pt x="1391" y="624799"/>
                      <a:pt x="38990" y="662402"/>
                      <a:pt x="85205" y="662402"/>
                    </a:cubicBezTo>
                    <a:cubicBezTo>
                      <a:pt x="131419" y="662402"/>
                      <a:pt x="169018" y="624803"/>
                      <a:pt x="169018" y="578585"/>
                    </a:cubicBezTo>
                    <a:lnTo>
                      <a:pt x="169018" y="85200"/>
                    </a:lnTo>
                    <a:cubicBezTo>
                      <a:pt x="169018" y="38986"/>
                      <a:pt x="131419" y="1387"/>
                      <a:pt x="85205" y="13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1703439" y="207611"/>
                <a:ext cx="170413" cy="663796"/>
              </a:xfrm>
              <a:custGeom>
                <a:avLst/>
                <a:gdLst/>
                <a:ahLst/>
                <a:cxnLst/>
                <a:rect l="l" t="t" r="r" b="b"/>
                <a:pathLst>
                  <a:path w="170413" h="663796" extrusionOk="0">
                    <a:moveTo>
                      <a:pt x="160230" y="663797"/>
                    </a:moveTo>
                    <a:lnTo>
                      <a:pt x="10184" y="663797"/>
                    </a:lnTo>
                    <a:cubicBezTo>
                      <a:pt x="4569" y="663797"/>
                      <a:pt x="0" y="659228"/>
                      <a:pt x="0" y="653614"/>
                    </a:cubicBezTo>
                    <a:lnTo>
                      <a:pt x="0" y="10184"/>
                    </a:lnTo>
                    <a:cubicBezTo>
                      <a:pt x="0" y="4569"/>
                      <a:pt x="4569" y="0"/>
                      <a:pt x="10184" y="0"/>
                    </a:cubicBezTo>
                    <a:lnTo>
                      <a:pt x="160230" y="0"/>
                    </a:lnTo>
                    <a:cubicBezTo>
                      <a:pt x="165844" y="0"/>
                      <a:pt x="170413" y="4569"/>
                      <a:pt x="170413" y="10184"/>
                    </a:cubicBezTo>
                    <a:lnTo>
                      <a:pt x="170413" y="653614"/>
                    </a:lnTo>
                    <a:cubicBezTo>
                      <a:pt x="170413" y="659228"/>
                      <a:pt x="165844" y="663797"/>
                      <a:pt x="160230" y="663797"/>
                    </a:cubicBezTo>
                    <a:close/>
                    <a:moveTo>
                      <a:pt x="10188" y="1387"/>
                    </a:moveTo>
                    <a:cubicBezTo>
                      <a:pt x="5341" y="1387"/>
                      <a:pt x="1395" y="5332"/>
                      <a:pt x="1395" y="10180"/>
                    </a:cubicBezTo>
                    <a:lnTo>
                      <a:pt x="1395" y="653609"/>
                    </a:lnTo>
                    <a:cubicBezTo>
                      <a:pt x="1395" y="658456"/>
                      <a:pt x="5341" y="662402"/>
                      <a:pt x="10188" y="662402"/>
                    </a:cubicBezTo>
                    <a:lnTo>
                      <a:pt x="160234" y="662402"/>
                    </a:lnTo>
                    <a:cubicBezTo>
                      <a:pt x="165081" y="662402"/>
                      <a:pt x="169026" y="658456"/>
                      <a:pt x="169026" y="653609"/>
                    </a:cubicBezTo>
                    <a:lnTo>
                      <a:pt x="169026" y="10180"/>
                    </a:lnTo>
                    <a:cubicBezTo>
                      <a:pt x="169026" y="5332"/>
                      <a:pt x="165081" y="1387"/>
                      <a:pt x="160234" y="1387"/>
                    </a:cubicBezTo>
                    <a:lnTo>
                      <a:pt x="10188" y="138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1980360" y="207611"/>
                <a:ext cx="170413" cy="663796"/>
              </a:xfrm>
              <a:custGeom>
                <a:avLst/>
                <a:gdLst/>
                <a:ahLst/>
                <a:cxnLst/>
                <a:rect l="l" t="t" r="r" b="b"/>
                <a:pathLst>
                  <a:path w="170413" h="663796" extrusionOk="0">
                    <a:moveTo>
                      <a:pt x="85209" y="663797"/>
                    </a:moveTo>
                    <a:cubicBezTo>
                      <a:pt x="38227" y="663797"/>
                      <a:pt x="0" y="625574"/>
                      <a:pt x="0" y="578589"/>
                    </a:cubicBezTo>
                    <a:lnTo>
                      <a:pt x="0" y="85204"/>
                    </a:lnTo>
                    <a:cubicBezTo>
                      <a:pt x="0" y="38223"/>
                      <a:pt x="38223" y="0"/>
                      <a:pt x="85209" y="0"/>
                    </a:cubicBezTo>
                    <a:cubicBezTo>
                      <a:pt x="132195" y="0"/>
                      <a:pt x="170413" y="38223"/>
                      <a:pt x="170413" y="85204"/>
                    </a:cubicBezTo>
                    <a:lnTo>
                      <a:pt x="170413" y="578589"/>
                    </a:lnTo>
                    <a:cubicBezTo>
                      <a:pt x="170413" y="625570"/>
                      <a:pt x="132190" y="663797"/>
                      <a:pt x="85209" y="663797"/>
                    </a:cubicBezTo>
                    <a:close/>
                    <a:moveTo>
                      <a:pt x="85209" y="1387"/>
                    </a:moveTo>
                    <a:cubicBezTo>
                      <a:pt x="38994" y="1387"/>
                      <a:pt x="1395" y="38986"/>
                      <a:pt x="1395" y="85200"/>
                    </a:cubicBezTo>
                    <a:lnTo>
                      <a:pt x="1395" y="578585"/>
                    </a:lnTo>
                    <a:cubicBezTo>
                      <a:pt x="1395" y="624799"/>
                      <a:pt x="38994" y="662402"/>
                      <a:pt x="85209" y="662402"/>
                    </a:cubicBezTo>
                    <a:cubicBezTo>
                      <a:pt x="131423" y="662402"/>
                      <a:pt x="169022" y="624803"/>
                      <a:pt x="169022" y="578585"/>
                    </a:cubicBezTo>
                    <a:lnTo>
                      <a:pt x="169022" y="85200"/>
                    </a:lnTo>
                    <a:cubicBezTo>
                      <a:pt x="169022" y="38986"/>
                      <a:pt x="131423" y="1387"/>
                      <a:pt x="85209" y="13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875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1135250" y="5031467"/>
            <a:ext cx="6873600" cy="10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993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076049"/>
            <a:ext cx="6576000" cy="1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1284000" y="3783151"/>
            <a:ext cx="6576000" cy="9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-6" y="6"/>
            <a:ext cx="9959981" cy="7173559"/>
            <a:chOff x="-6" y="4"/>
            <a:chExt cx="9959981" cy="5380169"/>
          </a:xfrm>
        </p:grpSpPr>
        <p:grpSp>
          <p:nvGrpSpPr>
            <p:cNvPr id="173" name="Google Shape;173;p11"/>
            <p:cNvGrpSpPr/>
            <p:nvPr/>
          </p:nvGrpSpPr>
          <p:grpSpPr>
            <a:xfrm>
              <a:off x="7719014" y="3416737"/>
              <a:ext cx="2240962" cy="1963436"/>
              <a:chOff x="7719014" y="3416737"/>
              <a:chExt cx="2240962" cy="1963436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7996539" y="3416737"/>
                <a:ext cx="1963436" cy="1963436"/>
              </a:xfrm>
              <a:custGeom>
                <a:avLst/>
                <a:gdLst/>
                <a:ahLst/>
                <a:cxnLst/>
                <a:rect l="l" t="t" r="r" b="b"/>
                <a:pathLst>
                  <a:path w="2212322" h="2212322" extrusionOk="0">
                    <a:moveTo>
                      <a:pt x="1106161" y="0"/>
                    </a:moveTo>
                    <a:cubicBezTo>
                      <a:pt x="495243" y="0"/>
                      <a:pt x="0" y="495247"/>
                      <a:pt x="0" y="1106161"/>
                    </a:cubicBezTo>
                    <a:cubicBezTo>
                      <a:pt x="0" y="1717075"/>
                      <a:pt x="495247" y="2212323"/>
                      <a:pt x="1106161" y="2212323"/>
                    </a:cubicBezTo>
                    <a:cubicBezTo>
                      <a:pt x="1717076" y="2212323"/>
                      <a:pt x="2212323" y="1717075"/>
                      <a:pt x="2212323" y="1106161"/>
                    </a:cubicBezTo>
                    <a:cubicBezTo>
                      <a:pt x="2212323" y="495247"/>
                      <a:pt x="1717080" y="0"/>
                      <a:pt x="1106161" y="0"/>
                    </a:cubicBezTo>
                    <a:close/>
                    <a:moveTo>
                      <a:pt x="1106161" y="1973473"/>
                    </a:moveTo>
                    <a:cubicBezTo>
                      <a:pt x="627163" y="1973473"/>
                      <a:pt x="238854" y="1585168"/>
                      <a:pt x="238854" y="1106165"/>
                    </a:cubicBezTo>
                    <a:cubicBezTo>
                      <a:pt x="238854" y="627164"/>
                      <a:pt x="627163" y="238858"/>
                      <a:pt x="1106161" y="238858"/>
                    </a:cubicBezTo>
                    <a:cubicBezTo>
                      <a:pt x="1585159" y="238858"/>
                      <a:pt x="1973469" y="627164"/>
                      <a:pt x="1973469" y="1106165"/>
                    </a:cubicBezTo>
                    <a:cubicBezTo>
                      <a:pt x="1973469" y="1585168"/>
                      <a:pt x="1585163" y="1973473"/>
                      <a:pt x="1106161" y="19734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5" name="Google Shape;175;p11"/>
              <p:cNvGrpSpPr/>
              <p:nvPr/>
            </p:nvGrpSpPr>
            <p:grpSpPr>
              <a:xfrm flipH="1">
                <a:off x="7719014" y="4377985"/>
                <a:ext cx="1409596" cy="40950"/>
                <a:chOff x="4986352" y="721135"/>
                <a:chExt cx="1590069" cy="46193"/>
              </a:xfrm>
            </p:grpSpPr>
            <p:sp>
              <p:nvSpPr>
                <p:cNvPr id="176" name="Google Shape;176;p11"/>
                <p:cNvSpPr/>
                <p:nvPr/>
              </p:nvSpPr>
              <p:spPr>
                <a:xfrm>
                  <a:off x="4986352" y="721135"/>
                  <a:ext cx="46193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93" y="35854"/>
                        <a:pt x="46193" y="23099"/>
                      </a:cubicBezTo>
                      <a:cubicBezTo>
                        <a:pt x="46193" y="10344"/>
                        <a:pt x="35854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5126707" y="721135"/>
                  <a:ext cx="46193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3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93" y="35854"/>
                        <a:pt x="46193" y="23099"/>
                      </a:cubicBezTo>
                      <a:cubicBezTo>
                        <a:pt x="46193" y="10344"/>
                        <a:pt x="35854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11"/>
                <p:cNvSpPr/>
                <p:nvPr/>
              </p:nvSpPr>
              <p:spPr>
                <a:xfrm>
                  <a:off x="5267058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11"/>
                <p:cNvSpPr/>
                <p:nvPr/>
              </p:nvSpPr>
              <p:spPr>
                <a:xfrm>
                  <a:off x="5407413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1"/>
                <p:cNvSpPr/>
                <p:nvPr/>
              </p:nvSpPr>
              <p:spPr>
                <a:xfrm>
                  <a:off x="5547764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5688115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5828470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5968825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6109175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6249527" y="721135"/>
                  <a:ext cx="46188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8" h="46193" extrusionOk="0">
                      <a:moveTo>
                        <a:pt x="23094" y="0"/>
                      </a:moveTo>
                      <a:cubicBezTo>
                        <a:pt x="10339" y="0"/>
                        <a:pt x="0" y="10340"/>
                        <a:pt x="0" y="23099"/>
                      </a:cubicBezTo>
                      <a:cubicBezTo>
                        <a:pt x="0" y="35858"/>
                        <a:pt x="10339" y="46194"/>
                        <a:pt x="23094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6389881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6530232" y="721135"/>
                  <a:ext cx="46189" cy="46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9" h="46193" extrusionOk="0">
                      <a:moveTo>
                        <a:pt x="23095" y="0"/>
                      </a:moveTo>
                      <a:cubicBezTo>
                        <a:pt x="10340" y="0"/>
                        <a:pt x="0" y="10340"/>
                        <a:pt x="0" y="23099"/>
                      </a:cubicBezTo>
                      <a:cubicBezTo>
                        <a:pt x="0" y="35858"/>
                        <a:pt x="10340" y="46194"/>
                        <a:pt x="23095" y="46194"/>
                      </a:cubicBezTo>
                      <a:cubicBezTo>
                        <a:pt x="35850" y="46194"/>
                        <a:pt x="46189" y="35854"/>
                        <a:pt x="46189" y="23099"/>
                      </a:cubicBezTo>
                      <a:cubicBezTo>
                        <a:pt x="46189" y="10344"/>
                        <a:pt x="35850" y="0"/>
                        <a:pt x="230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8" name="Google Shape;188;p11"/>
            <p:cNvGrpSpPr/>
            <p:nvPr/>
          </p:nvGrpSpPr>
          <p:grpSpPr>
            <a:xfrm>
              <a:off x="-6" y="4"/>
              <a:ext cx="297634" cy="2181603"/>
              <a:chOff x="-6" y="4"/>
              <a:chExt cx="297634" cy="2181603"/>
            </a:xfrm>
          </p:grpSpPr>
          <p:sp>
            <p:nvSpPr>
              <p:cNvPr id="189" name="Google Shape;189;p11"/>
              <p:cNvSpPr/>
              <p:nvPr/>
            </p:nvSpPr>
            <p:spPr>
              <a:xfrm>
                <a:off x="-6" y="264746"/>
                <a:ext cx="2248" cy="1916860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85076" extrusionOk="0">
                    <a:moveTo>
                      <a:pt x="0" y="0"/>
                    </a:moveTo>
                    <a:lnTo>
                      <a:pt x="1391" y="0"/>
                    </a:lnTo>
                    <a:lnTo>
                      <a:pt x="1391" y="1185077"/>
                    </a:lnTo>
                    <a:lnTo>
                      <a:pt x="0" y="118507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101661" y="349823"/>
                <a:ext cx="195968" cy="1436591"/>
              </a:xfrm>
              <a:custGeom>
                <a:avLst/>
                <a:gdLst/>
                <a:ahLst/>
                <a:cxnLst/>
                <a:rect l="l" t="t" r="r" b="b"/>
                <a:pathLst>
                  <a:path w="121155" h="888155" extrusionOk="0">
                    <a:moveTo>
                      <a:pt x="0" y="0"/>
                    </a:moveTo>
                    <a:lnTo>
                      <a:pt x="121155" y="0"/>
                    </a:lnTo>
                    <a:lnTo>
                      <a:pt x="121155" y="888155"/>
                    </a:lnTo>
                    <a:lnTo>
                      <a:pt x="0" y="888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160242" y="4"/>
                <a:ext cx="2248" cy="1916860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85076" extrusionOk="0">
                    <a:moveTo>
                      <a:pt x="0" y="0"/>
                    </a:moveTo>
                    <a:lnTo>
                      <a:pt x="1391" y="0"/>
                    </a:lnTo>
                    <a:lnTo>
                      <a:pt x="1391" y="1185077"/>
                    </a:lnTo>
                    <a:lnTo>
                      <a:pt x="0" y="1185077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1608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0355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3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720049" y="3053849"/>
            <a:ext cx="2379000" cy="2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3382481" y="3053849"/>
            <a:ext cx="2379000" cy="2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6044945" y="3053849"/>
            <a:ext cx="2379000" cy="2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720049" y="2068333"/>
            <a:ext cx="2379000" cy="10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5"/>
          </p:nvPr>
        </p:nvSpPr>
        <p:spPr>
          <a:xfrm>
            <a:off x="3382488" y="2068333"/>
            <a:ext cx="2379000" cy="10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6"/>
          </p:nvPr>
        </p:nvSpPr>
        <p:spPr>
          <a:xfrm>
            <a:off x="6044951" y="2068333"/>
            <a:ext cx="2379000" cy="10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202195" y="3784563"/>
            <a:ext cx="234492" cy="3073445"/>
            <a:chOff x="202195" y="2838422"/>
            <a:chExt cx="234492" cy="2305084"/>
          </a:xfrm>
        </p:grpSpPr>
        <p:sp>
          <p:nvSpPr>
            <p:cNvPr id="203" name="Google Shape;203;p13"/>
            <p:cNvSpPr/>
            <p:nvPr/>
          </p:nvSpPr>
          <p:spPr>
            <a:xfrm>
              <a:off x="415378" y="3619833"/>
              <a:ext cx="21309" cy="1523673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08791" y="3619833"/>
              <a:ext cx="21309" cy="1523673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02195" y="3619833"/>
              <a:ext cx="21309" cy="1523673"/>
            </a:xfrm>
            <a:custGeom>
              <a:avLst/>
              <a:gdLst/>
              <a:ahLst/>
              <a:cxnLst/>
              <a:rect l="l" t="t" r="r" b="b"/>
              <a:pathLst>
                <a:path w="10803" h="772458" extrusionOk="0">
                  <a:moveTo>
                    <a:pt x="0" y="0"/>
                  </a:moveTo>
                  <a:lnTo>
                    <a:pt x="10803" y="0"/>
                  </a:lnTo>
                  <a:lnTo>
                    <a:pt x="10803" y="772459"/>
                  </a:lnTo>
                  <a:lnTo>
                    <a:pt x="0" y="772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17396" y="2838422"/>
              <a:ext cx="204109" cy="573025"/>
            </a:xfrm>
            <a:custGeom>
              <a:avLst/>
              <a:gdLst/>
              <a:ahLst/>
              <a:cxnLst/>
              <a:rect l="l" t="t" r="r" b="b"/>
              <a:pathLst>
                <a:path w="118841" h="333639" extrusionOk="0">
                  <a:moveTo>
                    <a:pt x="0" y="0"/>
                  </a:moveTo>
                  <a:lnTo>
                    <a:pt x="118841" y="0"/>
                  </a:lnTo>
                  <a:lnTo>
                    <a:pt x="118841" y="333639"/>
                  </a:lnTo>
                  <a:lnTo>
                    <a:pt x="0" y="3336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1871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1"/>
          </p:nvPr>
        </p:nvSpPr>
        <p:spPr>
          <a:xfrm>
            <a:off x="1632150" y="2071648"/>
            <a:ext cx="67845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2"/>
          </p:nvPr>
        </p:nvSpPr>
        <p:spPr>
          <a:xfrm>
            <a:off x="1632150" y="3268032"/>
            <a:ext cx="67845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3"/>
          </p:nvPr>
        </p:nvSpPr>
        <p:spPr>
          <a:xfrm>
            <a:off x="1639527" y="4459631"/>
            <a:ext cx="67845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4"/>
          </p:nvPr>
        </p:nvSpPr>
        <p:spPr>
          <a:xfrm>
            <a:off x="1639527" y="5651233"/>
            <a:ext cx="67845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479635"/>
            <a:ext cx="8655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6" hasCustomPrompt="1"/>
          </p:nvPr>
        </p:nvSpPr>
        <p:spPr>
          <a:xfrm>
            <a:off x="726781" y="3862821"/>
            <a:ext cx="8655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14" y="2671227"/>
            <a:ext cx="8655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 idx="8" hasCustomPrompt="1"/>
          </p:nvPr>
        </p:nvSpPr>
        <p:spPr>
          <a:xfrm>
            <a:off x="726789" y="5054421"/>
            <a:ext cx="8655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9"/>
          </p:nvPr>
        </p:nvSpPr>
        <p:spPr>
          <a:xfrm>
            <a:off x="1632150" y="1467268"/>
            <a:ext cx="67845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13"/>
          </p:nvPr>
        </p:nvSpPr>
        <p:spPr>
          <a:xfrm>
            <a:off x="1632150" y="2671232"/>
            <a:ext cx="67845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4"/>
          </p:nvPr>
        </p:nvSpPr>
        <p:spPr>
          <a:xfrm>
            <a:off x="1639527" y="3862831"/>
            <a:ext cx="67845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5"/>
          </p:nvPr>
        </p:nvSpPr>
        <p:spPr>
          <a:xfrm>
            <a:off x="1639527" y="5054429"/>
            <a:ext cx="67845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 rot="5400000">
            <a:off x="8151627" y="3661318"/>
            <a:ext cx="1229399" cy="444525"/>
            <a:chOff x="4641913" y="1435311"/>
            <a:chExt cx="371794" cy="179251"/>
          </a:xfrm>
        </p:grpSpPr>
        <p:sp>
          <p:nvSpPr>
            <p:cNvPr id="223" name="Google Shape;223;p14"/>
            <p:cNvSpPr/>
            <p:nvPr/>
          </p:nvSpPr>
          <p:spPr>
            <a:xfrm>
              <a:off x="4641913" y="1435315"/>
              <a:ext cx="28789" cy="28789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5" y="28789"/>
                  </a:cubicBezTo>
                  <a:cubicBezTo>
                    <a:pt x="22344" y="28789"/>
                    <a:pt x="28789" y="22344"/>
                    <a:pt x="28789" y="14395"/>
                  </a:cubicBezTo>
                  <a:cubicBezTo>
                    <a:pt x="28789" y="6445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727670" y="1435315"/>
              <a:ext cx="28780" cy="28789"/>
            </a:xfrm>
            <a:custGeom>
              <a:avLst/>
              <a:gdLst/>
              <a:ahLst/>
              <a:cxnLst/>
              <a:rect l="l" t="t" r="r" b="b"/>
              <a:pathLst>
                <a:path w="28780" h="28789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ubicBezTo>
                    <a:pt x="22336" y="28789"/>
                    <a:pt x="28781" y="22344"/>
                    <a:pt x="28781" y="14395"/>
                  </a:cubicBezTo>
                  <a:cubicBezTo>
                    <a:pt x="28781" y="6445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813422" y="1435315"/>
              <a:ext cx="28785" cy="28789"/>
            </a:xfrm>
            <a:custGeom>
              <a:avLst/>
              <a:gdLst/>
              <a:ahLst/>
              <a:cxnLst/>
              <a:rect l="l" t="t" r="r" b="b"/>
              <a:pathLst>
                <a:path w="28785" h="28789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ubicBezTo>
                    <a:pt x="22336" y="28789"/>
                    <a:pt x="28785" y="22344"/>
                    <a:pt x="28785" y="14395"/>
                  </a:cubicBezTo>
                  <a:cubicBezTo>
                    <a:pt x="28785" y="6445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899170" y="1435315"/>
              <a:ext cx="28789" cy="28789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5" y="28789"/>
                  </a:cubicBezTo>
                  <a:cubicBezTo>
                    <a:pt x="22344" y="28789"/>
                    <a:pt x="28789" y="22344"/>
                    <a:pt x="28789" y="14395"/>
                  </a:cubicBezTo>
                  <a:cubicBezTo>
                    <a:pt x="28789" y="6445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984927" y="1435311"/>
              <a:ext cx="28780" cy="28789"/>
            </a:xfrm>
            <a:custGeom>
              <a:avLst/>
              <a:gdLst/>
              <a:ahLst/>
              <a:cxnLst/>
              <a:rect l="l" t="t" r="r" b="b"/>
              <a:pathLst>
                <a:path w="28780" h="28789" extrusionOk="0">
                  <a:moveTo>
                    <a:pt x="14390" y="28789"/>
                  </a:moveTo>
                  <a:cubicBezTo>
                    <a:pt x="22340" y="28789"/>
                    <a:pt x="28781" y="22344"/>
                    <a:pt x="28781" y="14395"/>
                  </a:cubicBezTo>
                  <a:cubicBezTo>
                    <a:pt x="28781" y="6445"/>
                    <a:pt x="22336" y="0"/>
                    <a:pt x="14390" y="0"/>
                  </a:cubicBez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641913" y="1510547"/>
              <a:ext cx="28789" cy="28785"/>
            </a:xfrm>
            <a:custGeom>
              <a:avLst/>
              <a:gdLst/>
              <a:ahLst/>
              <a:cxnLst/>
              <a:rect l="l" t="t" r="r" b="b"/>
              <a:pathLst>
                <a:path w="28789" h="28785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727670" y="1510547"/>
              <a:ext cx="28780" cy="28785"/>
            </a:xfrm>
            <a:custGeom>
              <a:avLst/>
              <a:gdLst/>
              <a:ahLst/>
              <a:cxnLst/>
              <a:rect l="l" t="t" r="r" b="b"/>
              <a:pathLst>
                <a:path w="28780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813422" y="1510547"/>
              <a:ext cx="28785" cy="28785"/>
            </a:xfrm>
            <a:custGeom>
              <a:avLst/>
              <a:gdLst/>
              <a:ahLst/>
              <a:cxnLst/>
              <a:rect l="l" t="t" r="r" b="b"/>
              <a:pathLst>
                <a:path w="28785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5" y="22340"/>
                    <a:pt x="28785" y="14390"/>
                  </a:cubicBezTo>
                  <a:cubicBezTo>
                    <a:pt x="28785" y="6441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899170" y="1510547"/>
              <a:ext cx="28789" cy="28785"/>
            </a:xfrm>
            <a:custGeom>
              <a:avLst/>
              <a:gdLst/>
              <a:ahLst/>
              <a:cxnLst/>
              <a:rect l="l" t="t" r="r" b="b"/>
              <a:pathLst>
                <a:path w="28789" h="28785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984927" y="1510547"/>
              <a:ext cx="28780" cy="28785"/>
            </a:xfrm>
            <a:custGeom>
              <a:avLst/>
              <a:gdLst/>
              <a:ahLst/>
              <a:cxnLst/>
              <a:rect l="l" t="t" r="r" b="b"/>
              <a:pathLst>
                <a:path w="28780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641913" y="1585778"/>
              <a:ext cx="28789" cy="28784"/>
            </a:xfrm>
            <a:custGeom>
              <a:avLst/>
              <a:gdLst/>
              <a:ahLst/>
              <a:cxnLst/>
              <a:rect l="l" t="t" r="r" b="b"/>
              <a:pathLst>
                <a:path w="28789" h="28784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727670" y="1585778"/>
              <a:ext cx="28780" cy="28784"/>
            </a:xfrm>
            <a:custGeom>
              <a:avLst/>
              <a:gdLst/>
              <a:ahLst/>
              <a:cxnLst/>
              <a:rect l="l" t="t" r="r" b="b"/>
              <a:pathLst>
                <a:path w="28780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813422" y="1585778"/>
              <a:ext cx="28785" cy="28784"/>
            </a:xfrm>
            <a:custGeom>
              <a:avLst/>
              <a:gdLst/>
              <a:ahLst/>
              <a:cxnLst/>
              <a:rect l="l" t="t" r="r" b="b"/>
              <a:pathLst>
                <a:path w="28785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5" y="22340"/>
                    <a:pt x="28785" y="14390"/>
                  </a:cubicBezTo>
                  <a:cubicBezTo>
                    <a:pt x="28785" y="6441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899170" y="1585778"/>
              <a:ext cx="28789" cy="28784"/>
            </a:xfrm>
            <a:custGeom>
              <a:avLst/>
              <a:gdLst/>
              <a:ahLst/>
              <a:cxnLst/>
              <a:rect l="l" t="t" r="r" b="b"/>
              <a:pathLst>
                <a:path w="28789" h="28784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984927" y="1585778"/>
              <a:ext cx="28780" cy="28784"/>
            </a:xfrm>
            <a:custGeom>
              <a:avLst/>
              <a:gdLst/>
              <a:ahLst/>
              <a:cxnLst/>
              <a:rect l="l" t="t" r="r" b="b"/>
              <a:pathLst>
                <a:path w="28780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 rot="5400000">
            <a:off x="8432750" y="2543744"/>
            <a:ext cx="667153" cy="500365"/>
          </a:xfrm>
          <a:custGeom>
            <a:avLst/>
            <a:gdLst/>
            <a:ahLst/>
            <a:cxnLst/>
            <a:rect l="l" t="t" r="r" b="b"/>
            <a:pathLst>
              <a:path w="201760" h="201760" extrusionOk="0">
                <a:moveTo>
                  <a:pt x="201761" y="100880"/>
                </a:moveTo>
                <a:cubicBezTo>
                  <a:pt x="201761" y="156595"/>
                  <a:pt x="156595" y="201761"/>
                  <a:pt x="100880" y="201761"/>
                </a:cubicBezTo>
                <a:cubicBezTo>
                  <a:pt x="45166" y="201761"/>
                  <a:pt x="0" y="156595"/>
                  <a:pt x="0" y="100880"/>
                </a:cubicBezTo>
                <a:cubicBezTo>
                  <a:pt x="0" y="45166"/>
                  <a:pt x="45166" y="0"/>
                  <a:pt x="100880" y="0"/>
                </a:cubicBezTo>
                <a:cubicBezTo>
                  <a:pt x="156595" y="0"/>
                  <a:pt x="201761" y="45166"/>
                  <a:pt x="201761" y="1008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8757013" y="-23239"/>
            <a:ext cx="18626" cy="2295097"/>
          </a:xfrm>
          <a:custGeom>
            <a:avLst/>
            <a:gdLst/>
            <a:ahLst/>
            <a:cxnLst/>
            <a:rect l="l" t="t" r="r" b="b"/>
            <a:pathLst>
              <a:path w="1390" h="1185076" extrusionOk="0">
                <a:moveTo>
                  <a:pt x="0" y="0"/>
                </a:moveTo>
                <a:lnTo>
                  <a:pt x="1391" y="0"/>
                </a:lnTo>
                <a:lnTo>
                  <a:pt x="1391" y="1185077"/>
                </a:lnTo>
                <a:lnTo>
                  <a:pt x="0" y="118507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3313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5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228" y="6094441"/>
            <a:ext cx="589586" cy="763596"/>
            <a:chOff x="228" y="4570830"/>
            <a:chExt cx="589586" cy="572697"/>
          </a:xfrm>
        </p:grpSpPr>
        <p:sp>
          <p:nvSpPr>
            <p:cNvPr id="244" name="Google Shape;244;p15"/>
            <p:cNvSpPr/>
            <p:nvPr/>
          </p:nvSpPr>
          <p:spPr>
            <a:xfrm flipH="1">
              <a:off x="228" y="4788375"/>
              <a:ext cx="355151" cy="355151"/>
            </a:xfrm>
            <a:custGeom>
              <a:avLst/>
              <a:gdLst/>
              <a:ahLst/>
              <a:cxnLst/>
              <a:rect l="l" t="t" r="r" b="b"/>
              <a:pathLst>
                <a:path w="173456" h="173456" extrusionOk="0">
                  <a:moveTo>
                    <a:pt x="0" y="0"/>
                  </a:moveTo>
                  <a:lnTo>
                    <a:pt x="173456" y="0"/>
                  </a:lnTo>
                  <a:lnTo>
                    <a:pt x="173456" y="173456"/>
                  </a:lnTo>
                  <a:lnTo>
                    <a:pt x="0" y="1734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" name="Google Shape;245;p15"/>
            <p:cNvGrpSpPr/>
            <p:nvPr/>
          </p:nvGrpSpPr>
          <p:grpSpPr>
            <a:xfrm flipH="1">
              <a:off x="210943" y="4570830"/>
              <a:ext cx="378871" cy="362649"/>
              <a:chOff x="6049308" y="2669903"/>
              <a:chExt cx="185077" cy="177144"/>
            </a:xfrm>
          </p:grpSpPr>
          <p:sp>
            <p:nvSpPr>
              <p:cNvPr id="246" name="Google Shape;246;p15"/>
              <p:cNvSpPr/>
              <p:nvPr/>
            </p:nvSpPr>
            <p:spPr>
              <a:xfrm>
                <a:off x="6049308" y="2669903"/>
                <a:ext cx="30787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30787" h="30787" extrusionOk="0">
                    <a:moveTo>
                      <a:pt x="30787" y="15394"/>
                    </a:moveTo>
                    <a:cubicBezTo>
                      <a:pt x="30787" y="23895"/>
                      <a:pt x="23895" y="30787"/>
                      <a:pt x="15394" y="30787"/>
                    </a:cubicBezTo>
                    <a:cubicBezTo>
                      <a:pt x="6892" y="30787"/>
                      <a:pt x="0" y="23895"/>
                      <a:pt x="0" y="15394"/>
                    </a:cubicBezTo>
                    <a:cubicBezTo>
                      <a:pt x="0" y="6892"/>
                      <a:pt x="6892" y="0"/>
                      <a:pt x="15394" y="0"/>
                    </a:cubicBezTo>
                    <a:cubicBezTo>
                      <a:pt x="23895" y="0"/>
                      <a:pt x="30787" y="6892"/>
                      <a:pt x="30787" y="15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6203598" y="2669903"/>
                <a:ext cx="30787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30787" h="30787" extrusionOk="0">
                    <a:moveTo>
                      <a:pt x="30787" y="15394"/>
                    </a:moveTo>
                    <a:cubicBezTo>
                      <a:pt x="30787" y="23895"/>
                      <a:pt x="23896" y="30787"/>
                      <a:pt x="15394" y="30787"/>
                    </a:cubicBezTo>
                    <a:cubicBezTo>
                      <a:pt x="6892" y="30787"/>
                      <a:pt x="0" y="23895"/>
                      <a:pt x="0" y="15394"/>
                    </a:cubicBezTo>
                    <a:cubicBezTo>
                      <a:pt x="0" y="6892"/>
                      <a:pt x="6892" y="0"/>
                      <a:pt x="15394" y="0"/>
                    </a:cubicBezTo>
                    <a:cubicBezTo>
                      <a:pt x="23896" y="0"/>
                      <a:pt x="30787" y="6892"/>
                      <a:pt x="30787" y="15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6049308" y="2816260"/>
                <a:ext cx="30787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30787" h="30787" extrusionOk="0">
                    <a:moveTo>
                      <a:pt x="30787" y="15394"/>
                    </a:moveTo>
                    <a:cubicBezTo>
                      <a:pt x="30787" y="23895"/>
                      <a:pt x="23895" y="30787"/>
                      <a:pt x="15394" y="30787"/>
                    </a:cubicBezTo>
                    <a:cubicBezTo>
                      <a:pt x="6892" y="30787"/>
                      <a:pt x="0" y="23895"/>
                      <a:pt x="0" y="15394"/>
                    </a:cubicBezTo>
                    <a:cubicBezTo>
                      <a:pt x="0" y="6892"/>
                      <a:pt x="6892" y="0"/>
                      <a:pt x="15394" y="0"/>
                    </a:cubicBezTo>
                    <a:cubicBezTo>
                      <a:pt x="23895" y="0"/>
                      <a:pt x="30787" y="6892"/>
                      <a:pt x="30787" y="15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6203598" y="2816260"/>
                <a:ext cx="30787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30787" h="30787" extrusionOk="0">
                    <a:moveTo>
                      <a:pt x="30787" y="15394"/>
                    </a:moveTo>
                    <a:cubicBezTo>
                      <a:pt x="30787" y="23895"/>
                      <a:pt x="23896" y="30787"/>
                      <a:pt x="15394" y="30787"/>
                    </a:cubicBezTo>
                    <a:cubicBezTo>
                      <a:pt x="6892" y="30787"/>
                      <a:pt x="0" y="23895"/>
                      <a:pt x="0" y="15394"/>
                    </a:cubicBezTo>
                    <a:cubicBezTo>
                      <a:pt x="0" y="6892"/>
                      <a:pt x="6892" y="0"/>
                      <a:pt x="15394" y="0"/>
                    </a:cubicBezTo>
                    <a:cubicBezTo>
                      <a:pt x="23896" y="0"/>
                      <a:pt x="30787" y="6892"/>
                      <a:pt x="30787" y="15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58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16"/>
          <p:cNvGrpSpPr/>
          <p:nvPr/>
        </p:nvGrpSpPr>
        <p:grpSpPr>
          <a:xfrm>
            <a:off x="1" y="2"/>
            <a:ext cx="783352" cy="1044532"/>
            <a:chOff x="1" y="1"/>
            <a:chExt cx="783352" cy="783399"/>
          </a:xfrm>
        </p:grpSpPr>
        <p:sp>
          <p:nvSpPr>
            <p:cNvPr id="254" name="Google Shape;254;p16"/>
            <p:cNvSpPr/>
            <p:nvPr/>
          </p:nvSpPr>
          <p:spPr>
            <a:xfrm>
              <a:off x="1" y="1"/>
              <a:ext cx="663626" cy="663646"/>
            </a:xfrm>
            <a:custGeom>
              <a:avLst/>
              <a:gdLst/>
              <a:ahLst/>
              <a:cxnLst/>
              <a:rect l="l" t="t" r="r" b="b"/>
              <a:pathLst>
                <a:path w="297924" h="297933" extrusionOk="0">
                  <a:moveTo>
                    <a:pt x="0" y="297933"/>
                  </a:moveTo>
                  <a:lnTo>
                    <a:pt x="0" y="0"/>
                  </a:lnTo>
                  <a:lnTo>
                    <a:pt x="297925" y="0"/>
                  </a:lnTo>
                  <a:lnTo>
                    <a:pt x="0" y="2979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19727" y="119754"/>
              <a:ext cx="663626" cy="663646"/>
            </a:xfrm>
            <a:custGeom>
              <a:avLst/>
              <a:gdLst/>
              <a:ahLst/>
              <a:cxnLst/>
              <a:rect l="l" t="t" r="r" b="b"/>
              <a:pathLst>
                <a:path w="297924" h="297933" extrusionOk="0">
                  <a:moveTo>
                    <a:pt x="190355" y="0"/>
                  </a:moveTo>
                  <a:lnTo>
                    <a:pt x="0" y="190338"/>
                  </a:lnTo>
                  <a:lnTo>
                    <a:pt x="0" y="297933"/>
                  </a:lnTo>
                  <a:lnTo>
                    <a:pt x="297925" y="0"/>
                  </a:lnTo>
                  <a:lnTo>
                    <a:pt x="190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16"/>
          <p:cNvSpPr/>
          <p:nvPr/>
        </p:nvSpPr>
        <p:spPr>
          <a:xfrm>
            <a:off x="8966105" y="5032429"/>
            <a:ext cx="19148" cy="1825576"/>
          </a:xfrm>
          <a:custGeom>
            <a:avLst/>
            <a:gdLst/>
            <a:ahLst/>
            <a:cxnLst/>
            <a:rect l="l" t="t" r="r" b="b"/>
            <a:pathLst>
              <a:path w="10803" h="772458" extrusionOk="0">
                <a:moveTo>
                  <a:pt x="0" y="0"/>
                </a:moveTo>
                <a:lnTo>
                  <a:pt x="10803" y="0"/>
                </a:lnTo>
                <a:lnTo>
                  <a:pt x="10803" y="772459"/>
                </a:lnTo>
                <a:lnTo>
                  <a:pt x="0" y="7724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8870399" y="5032429"/>
            <a:ext cx="19148" cy="1825576"/>
          </a:xfrm>
          <a:custGeom>
            <a:avLst/>
            <a:gdLst/>
            <a:ahLst/>
            <a:cxnLst/>
            <a:rect l="l" t="t" r="r" b="b"/>
            <a:pathLst>
              <a:path w="10803" h="772458" extrusionOk="0">
                <a:moveTo>
                  <a:pt x="0" y="0"/>
                </a:moveTo>
                <a:lnTo>
                  <a:pt x="10803" y="0"/>
                </a:lnTo>
                <a:lnTo>
                  <a:pt x="10803" y="772459"/>
                </a:lnTo>
                <a:lnTo>
                  <a:pt x="0" y="7724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8774685" y="5032429"/>
            <a:ext cx="19148" cy="1825576"/>
          </a:xfrm>
          <a:custGeom>
            <a:avLst/>
            <a:gdLst/>
            <a:ahLst/>
            <a:cxnLst/>
            <a:rect l="l" t="t" r="r" b="b"/>
            <a:pathLst>
              <a:path w="10803" h="772458" extrusionOk="0">
                <a:moveTo>
                  <a:pt x="0" y="0"/>
                </a:moveTo>
                <a:lnTo>
                  <a:pt x="10803" y="0"/>
                </a:lnTo>
                <a:lnTo>
                  <a:pt x="10803" y="772459"/>
                </a:lnTo>
                <a:lnTo>
                  <a:pt x="0" y="7724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8678978" y="5032429"/>
            <a:ext cx="19148" cy="1825576"/>
          </a:xfrm>
          <a:custGeom>
            <a:avLst/>
            <a:gdLst/>
            <a:ahLst/>
            <a:cxnLst/>
            <a:rect l="l" t="t" r="r" b="b"/>
            <a:pathLst>
              <a:path w="10803" h="772458" extrusionOk="0">
                <a:moveTo>
                  <a:pt x="0" y="0"/>
                </a:moveTo>
                <a:lnTo>
                  <a:pt x="10803" y="0"/>
                </a:lnTo>
                <a:lnTo>
                  <a:pt x="10803" y="772459"/>
                </a:lnTo>
                <a:lnTo>
                  <a:pt x="0" y="7724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8583271" y="5032429"/>
            <a:ext cx="19148" cy="1825576"/>
          </a:xfrm>
          <a:custGeom>
            <a:avLst/>
            <a:gdLst/>
            <a:ahLst/>
            <a:cxnLst/>
            <a:rect l="l" t="t" r="r" b="b"/>
            <a:pathLst>
              <a:path w="10803" h="772458" extrusionOk="0">
                <a:moveTo>
                  <a:pt x="0" y="0"/>
                </a:moveTo>
                <a:lnTo>
                  <a:pt x="10803" y="0"/>
                </a:lnTo>
                <a:lnTo>
                  <a:pt x="10803" y="772459"/>
                </a:lnTo>
                <a:lnTo>
                  <a:pt x="0" y="7724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4083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1"/>
          </p:nvPr>
        </p:nvSpPr>
        <p:spPr>
          <a:xfrm>
            <a:off x="713196" y="2491665"/>
            <a:ext cx="24378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subTitle" idx="2"/>
          </p:nvPr>
        </p:nvSpPr>
        <p:spPr>
          <a:xfrm>
            <a:off x="3353100" y="2491665"/>
            <a:ext cx="24378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3"/>
          </p:nvPr>
        </p:nvSpPr>
        <p:spPr>
          <a:xfrm>
            <a:off x="713196" y="4730367"/>
            <a:ext cx="24378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4"/>
          </p:nvPr>
        </p:nvSpPr>
        <p:spPr>
          <a:xfrm>
            <a:off x="3353100" y="4730367"/>
            <a:ext cx="24378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5"/>
          </p:nvPr>
        </p:nvSpPr>
        <p:spPr>
          <a:xfrm>
            <a:off x="5993004" y="2491665"/>
            <a:ext cx="24378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6"/>
          </p:nvPr>
        </p:nvSpPr>
        <p:spPr>
          <a:xfrm>
            <a:off x="5993004" y="4730367"/>
            <a:ext cx="24378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7"/>
          </p:nvPr>
        </p:nvSpPr>
        <p:spPr>
          <a:xfrm>
            <a:off x="714296" y="1964833"/>
            <a:ext cx="2435400" cy="6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8"/>
          </p:nvPr>
        </p:nvSpPr>
        <p:spPr>
          <a:xfrm>
            <a:off x="3354197" y="1964833"/>
            <a:ext cx="2435400" cy="6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9"/>
          </p:nvPr>
        </p:nvSpPr>
        <p:spPr>
          <a:xfrm>
            <a:off x="5994099" y="1964833"/>
            <a:ext cx="2435400" cy="6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13"/>
          </p:nvPr>
        </p:nvSpPr>
        <p:spPr>
          <a:xfrm>
            <a:off x="714296" y="4203635"/>
            <a:ext cx="2435400" cy="6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14"/>
          </p:nvPr>
        </p:nvSpPr>
        <p:spPr>
          <a:xfrm>
            <a:off x="3354197" y="4203635"/>
            <a:ext cx="2435400" cy="6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5"/>
          </p:nvPr>
        </p:nvSpPr>
        <p:spPr>
          <a:xfrm>
            <a:off x="5994099" y="4203635"/>
            <a:ext cx="2435400" cy="6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17"/>
          <p:cNvGrpSpPr/>
          <p:nvPr/>
        </p:nvGrpSpPr>
        <p:grpSpPr>
          <a:xfrm>
            <a:off x="10" y="8"/>
            <a:ext cx="238978" cy="3116749"/>
            <a:chOff x="10" y="6"/>
            <a:chExt cx="238978" cy="2337562"/>
          </a:xfrm>
        </p:grpSpPr>
        <p:sp>
          <p:nvSpPr>
            <p:cNvPr id="277" name="Google Shape;277;p17"/>
            <p:cNvSpPr/>
            <p:nvPr/>
          </p:nvSpPr>
          <p:spPr>
            <a:xfrm>
              <a:off x="10" y="426677"/>
              <a:ext cx="238978" cy="1751886"/>
            </a:xfrm>
            <a:custGeom>
              <a:avLst/>
              <a:gdLst/>
              <a:ahLst/>
              <a:cxnLst/>
              <a:rect l="l" t="t" r="r" b="b"/>
              <a:pathLst>
                <a:path w="121155" h="888155" extrusionOk="0">
                  <a:moveTo>
                    <a:pt x="0" y="0"/>
                  </a:moveTo>
                  <a:lnTo>
                    <a:pt x="121155" y="0"/>
                  </a:lnTo>
                  <a:lnTo>
                    <a:pt x="121155" y="888155"/>
                  </a:lnTo>
                  <a:lnTo>
                    <a:pt x="0" y="888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1456" y="6"/>
              <a:ext cx="2742" cy="2337562"/>
            </a:xfrm>
            <a:custGeom>
              <a:avLst/>
              <a:gdLst/>
              <a:ahLst/>
              <a:cxnLst/>
              <a:rect l="l" t="t" r="r" b="b"/>
              <a:pathLst>
                <a:path w="1390" h="1185076" extrusionOk="0">
                  <a:moveTo>
                    <a:pt x="0" y="0"/>
                  </a:moveTo>
                  <a:lnTo>
                    <a:pt x="1391" y="0"/>
                  </a:lnTo>
                  <a:lnTo>
                    <a:pt x="1391" y="1185077"/>
                  </a:lnTo>
                  <a:lnTo>
                    <a:pt x="0" y="1185077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49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872100" y="2395767"/>
            <a:ext cx="3923700" cy="2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 flipH="1">
            <a:off x="2327259" y="6132567"/>
            <a:ext cx="4489475" cy="258367"/>
            <a:chOff x="1784500" y="1867350"/>
            <a:chExt cx="4489475" cy="193775"/>
          </a:xfrm>
        </p:grpSpPr>
        <p:sp>
          <p:nvSpPr>
            <p:cNvPr id="208" name="Google Shape;208;p7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245326" y="719334"/>
            <a:ext cx="199875" cy="961533"/>
            <a:chOff x="188762" y="539500"/>
            <a:chExt cx="199875" cy="721150"/>
          </a:xfrm>
        </p:grpSpPr>
        <p:sp>
          <p:nvSpPr>
            <p:cNvPr id="212" name="Google Shape;212;p7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7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7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7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7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7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7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7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7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9155412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8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2347938" y="90336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subTitle" idx="1"/>
          </p:nvPr>
        </p:nvSpPr>
        <p:spPr>
          <a:xfrm>
            <a:off x="2347900" y="245526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2099100" y="4815933"/>
            <a:ext cx="4945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-614449" y="943985"/>
            <a:ext cx="1842891" cy="425867"/>
          </a:xfrm>
          <a:custGeom>
            <a:avLst/>
            <a:gdLst/>
            <a:ahLst/>
            <a:cxnLst/>
            <a:rect l="l" t="t" r="r" b="b"/>
            <a:pathLst>
              <a:path w="1204504" h="208758" extrusionOk="0">
                <a:moveTo>
                  <a:pt x="1100125" y="208758"/>
                </a:moveTo>
                <a:lnTo>
                  <a:pt x="104379" y="208758"/>
                </a:lnTo>
                <a:cubicBezTo>
                  <a:pt x="46733" y="208758"/>
                  <a:pt x="0" y="162025"/>
                  <a:pt x="0" y="104379"/>
                </a:cubicBezTo>
                <a:lnTo>
                  <a:pt x="0" y="104379"/>
                </a:lnTo>
                <a:cubicBezTo>
                  <a:pt x="0" y="46733"/>
                  <a:pt x="46733" y="0"/>
                  <a:pt x="104379" y="0"/>
                </a:cubicBezTo>
                <a:lnTo>
                  <a:pt x="1100125" y="0"/>
                </a:lnTo>
                <a:cubicBezTo>
                  <a:pt x="1157771" y="0"/>
                  <a:pt x="1204504" y="46733"/>
                  <a:pt x="1204504" y="104379"/>
                </a:cubicBezTo>
                <a:lnTo>
                  <a:pt x="1204504" y="104379"/>
                </a:lnTo>
                <a:cubicBezTo>
                  <a:pt x="1204504" y="162025"/>
                  <a:pt x="1157771" y="208758"/>
                  <a:pt x="1100125" y="2087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96396" y="584736"/>
            <a:ext cx="582189" cy="85016"/>
            <a:chOff x="4468347" y="2478165"/>
            <a:chExt cx="380292" cy="41653"/>
          </a:xfrm>
        </p:grpSpPr>
        <p:sp>
          <p:nvSpPr>
            <p:cNvPr id="286" name="Google Shape;286;p18"/>
            <p:cNvSpPr/>
            <p:nvPr/>
          </p:nvSpPr>
          <p:spPr>
            <a:xfrm>
              <a:off x="4468347" y="2478165"/>
              <a:ext cx="41653" cy="41653"/>
            </a:xfrm>
            <a:custGeom>
              <a:avLst/>
              <a:gdLst/>
              <a:ahLst/>
              <a:cxnLst/>
              <a:rect l="l" t="t" r="r" b="b"/>
              <a:pathLst>
                <a:path w="41653" h="41653" extrusionOk="0">
                  <a:moveTo>
                    <a:pt x="41654" y="20827"/>
                  </a:moveTo>
                  <a:cubicBezTo>
                    <a:pt x="41654" y="32329"/>
                    <a:pt x="32329" y="41654"/>
                    <a:pt x="20827" y="41654"/>
                  </a:cubicBezTo>
                  <a:cubicBezTo>
                    <a:pt x="9324" y="41654"/>
                    <a:pt x="0" y="32329"/>
                    <a:pt x="0" y="20827"/>
                  </a:cubicBezTo>
                  <a:cubicBezTo>
                    <a:pt x="0" y="9325"/>
                    <a:pt x="9324" y="0"/>
                    <a:pt x="20827" y="0"/>
                  </a:cubicBezTo>
                  <a:cubicBezTo>
                    <a:pt x="32329" y="0"/>
                    <a:pt x="41654" y="9325"/>
                    <a:pt x="41654" y="20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4581228" y="2478165"/>
              <a:ext cx="41653" cy="41653"/>
            </a:xfrm>
            <a:custGeom>
              <a:avLst/>
              <a:gdLst/>
              <a:ahLst/>
              <a:cxnLst/>
              <a:rect l="l" t="t" r="r" b="b"/>
              <a:pathLst>
                <a:path w="41653" h="41653" extrusionOk="0">
                  <a:moveTo>
                    <a:pt x="41654" y="20827"/>
                  </a:moveTo>
                  <a:cubicBezTo>
                    <a:pt x="41654" y="32329"/>
                    <a:pt x="32329" y="41654"/>
                    <a:pt x="20827" y="41654"/>
                  </a:cubicBezTo>
                  <a:cubicBezTo>
                    <a:pt x="9324" y="41654"/>
                    <a:pt x="0" y="32329"/>
                    <a:pt x="0" y="20827"/>
                  </a:cubicBezTo>
                  <a:cubicBezTo>
                    <a:pt x="0" y="9325"/>
                    <a:pt x="9324" y="0"/>
                    <a:pt x="20827" y="0"/>
                  </a:cubicBezTo>
                  <a:cubicBezTo>
                    <a:pt x="32329" y="0"/>
                    <a:pt x="41654" y="9325"/>
                    <a:pt x="41654" y="20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4694109" y="2478165"/>
              <a:ext cx="41653" cy="41653"/>
            </a:xfrm>
            <a:custGeom>
              <a:avLst/>
              <a:gdLst/>
              <a:ahLst/>
              <a:cxnLst/>
              <a:rect l="l" t="t" r="r" b="b"/>
              <a:pathLst>
                <a:path w="41653" h="41653" extrusionOk="0">
                  <a:moveTo>
                    <a:pt x="41654" y="20827"/>
                  </a:moveTo>
                  <a:cubicBezTo>
                    <a:pt x="41654" y="32329"/>
                    <a:pt x="32329" y="41654"/>
                    <a:pt x="20827" y="41654"/>
                  </a:cubicBezTo>
                  <a:cubicBezTo>
                    <a:pt x="9324" y="41654"/>
                    <a:pt x="0" y="32329"/>
                    <a:pt x="0" y="20827"/>
                  </a:cubicBezTo>
                  <a:cubicBezTo>
                    <a:pt x="0" y="9325"/>
                    <a:pt x="9324" y="0"/>
                    <a:pt x="20827" y="0"/>
                  </a:cubicBezTo>
                  <a:cubicBezTo>
                    <a:pt x="32329" y="0"/>
                    <a:pt x="41654" y="9325"/>
                    <a:pt x="41654" y="20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806986" y="2478165"/>
              <a:ext cx="41653" cy="41653"/>
            </a:xfrm>
            <a:custGeom>
              <a:avLst/>
              <a:gdLst/>
              <a:ahLst/>
              <a:cxnLst/>
              <a:rect l="l" t="t" r="r" b="b"/>
              <a:pathLst>
                <a:path w="41653" h="41653" extrusionOk="0">
                  <a:moveTo>
                    <a:pt x="41654" y="20827"/>
                  </a:moveTo>
                  <a:cubicBezTo>
                    <a:pt x="41654" y="32329"/>
                    <a:pt x="32329" y="41654"/>
                    <a:pt x="20827" y="41654"/>
                  </a:cubicBezTo>
                  <a:cubicBezTo>
                    <a:pt x="9324" y="41654"/>
                    <a:pt x="0" y="32329"/>
                    <a:pt x="0" y="20827"/>
                  </a:cubicBezTo>
                  <a:cubicBezTo>
                    <a:pt x="0" y="9325"/>
                    <a:pt x="9324" y="0"/>
                    <a:pt x="20827" y="0"/>
                  </a:cubicBezTo>
                  <a:cubicBezTo>
                    <a:pt x="32329" y="0"/>
                    <a:pt x="41654" y="9325"/>
                    <a:pt x="41654" y="20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>
            <a:off x="13450" y="306985"/>
            <a:ext cx="1678961" cy="3129625"/>
          </a:xfrm>
          <a:custGeom>
            <a:avLst/>
            <a:gdLst/>
            <a:ahLst/>
            <a:cxnLst/>
            <a:rect l="l" t="t" r="r" b="b"/>
            <a:pathLst>
              <a:path w="1097360" h="1534130" extrusionOk="0">
                <a:moveTo>
                  <a:pt x="1097360" y="1534131"/>
                </a:moveTo>
                <a:lnTo>
                  <a:pt x="1095969" y="1534131"/>
                </a:lnTo>
                <a:lnTo>
                  <a:pt x="1095969" y="269742"/>
                </a:lnTo>
                <a:cubicBezTo>
                  <a:pt x="1095969" y="233513"/>
                  <a:pt x="1088875" y="198372"/>
                  <a:pt x="1074881" y="165287"/>
                </a:cubicBezTo>
                <a:cubicBezTo>
                  <a:pt x="1061363" y="133333"/>
                  <a:pt x="1042016" y="104632"/>
                  <a:pt x="1017370" y="79990"/>
                </a:cubicBezTo>
                <a:cubicBezTo>
                  <a:pt x="992724" y="55344"/>
                  <a:pt x="964027" y="35997"/>
                  <a:pt x="932073" y="22479"/>
                </a:cubicBezTo>
                <a:cubicBezTo>
                  <a:pt x="898988" y="8485"/>
                  <a:pt x="863847" y="1391"/>
                  <a:pt x="827618" y="1391"/>
                </a:cubicBezTo>
                <a:lnTo>
                  <a:pt x="0" y="1391"/>
                </a:lnTo>
                <a:lnTo>
                  <a:pt x="0" y="0"/>
                </a:lnTo>
                <a:lnTo>
                  <a:pt x="827618" y="0"/>
                </a:lnTo>
                <a:cubicBezTo>
                  <a:pt x="864032" y="0"/>
                  <a:pt x="899359" y="7132"/>
                  <a:pt x="932612" y="21198"/>
                </a:cubicBezTo>
                <a:cubicBezTo>
                  <a:pt x="964732" y="34783"/>
                  <a:pt x="993580" y="54232"/>
                  <a:pt x="1018352" y="79004"/>
                </a:cubicBezTo>
                <a:cubicBezTo>
                  <a:pt x="1043124" y="103776"/>
                  <a:pt x="1062573" y="132624"/>
                  <a:pt x="1076158" y="164744"/>
                </a:cubicBezTo>
                <a:cubicBezTo>
                  <a:pt x="1090224" y="198001"/>
                  <a:pt x="1097356" y="233324"/>
                  <a:pt x="1097356" y="269738"/>
                </a:cubicBezTo>
                <a:lnTo>
                  <a:pt x="1097356" y="1534126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963945" y="1873373"/>
            <a:ext cx="265388" cy="353851"/>
          </a:xfrm>
          <a:custGeom>
            <a:avLst/>
            <a:gdLst/>
            <a:ahLst/>
            <a:cxnLst/>
            <a:rect l="l" t="t" r="r" b="b"/>
            <a:pathLst>
              <a:path w="173456" h="173456" extrusionOk="0">
                <a:moveTo>
                  <a:pt x="0" y="0"/>
                </a:moveTo>
                <a:lnTo>
                  <a:pt x="173456" y="0"/>
                </a:lnTo>
                <a:lnTo>
                  <a:pt x="173456" y="173456"/>
                </a:lnTo>
                <a:lnTo>
                  <a:pt x="0" y="17345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481945" y="7"/>
            <a:ext cx="181827" cy="680624"/>
          </a:xfrm>
          <a:custGeom>
            <a:avLst/>
            <a:gdLst/>
            <a:ahLst/>
            <a:cxnLst/>
            <a:rect l="l" t="t" r="r" b="b"/>
            <a:pathLst>
              <a:path w="118841" h="333639" extrusionOk="0">
                <a:moveTo>
                  <a:pt x="0" y="0"/>
                </a:moveTo>
                <a:lnTo>
                  <a:pt x="118841" y="0"/>
                </a:lnTo>
                <a:lnTo>
                  <a:pt x="118841" y="333639"/>
                </a:lnTo>
                <a:lnTo>
                  <a:pt x="0" y="333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8"/>
          <p:cNvGrpSpPr/>
          <p:nvPr/>
        </p:nvGrpSpPr>
        <p:grpSpPr>
          <a:xfrm>
            <a:off x="7047820" y="3866882"/>
            <a:ext cx="1952304" cy="4101833"/>
            <a:chOff x="7047820" y="2518773"/>
            <a:chExt cx="1952304" cy="3076375"/>
          </a:xfrm>
        </p:grpSpPr>
        <p:sp>
          <p:nvSpPr>
            <p:cNvPr id="294" name="Google Shape;294;p18"/>
            <p:cNvSpPr/>
            <p:nvPr/>
          </p:nvSpPr>
          <p:spPr>
            <a:xfrm>
              <a:off x="7303539" y="3898512"/>
              <a:ext cx="1696586" cy="1696636"/>
            </a:xfrm>
            <a:custGeom>
              <a:avLst/>
              <a:gdLst/>
              <a:ahLst/>
              <a:cxnLst/>
              <a:rect l="l" t="t" r="r" b="b"/>
              <a:pathLst>
                <a:path w="843024" h="843049" extrusionOk="0">
                  <a:moveTo>
                    <a:pt x="421512" y="843049"/>
                  </a:moveTo>
                  <a:cubicBezTo>
                    <a:pt x="364608" y="843049"/>
                    <a:pt x="309390" y="831904"/>
                    <a:pt x="257417" y="809923"/>
                  </a:cubicBezTo>
                  <a:cubicBezTo>
                    <a:pt x="207215" y="788691"/>
                    <a:pt x="162156" y="758300"/>
                    <a:pt x="123419" y="719588"/>
                  </a:cubicBezTo>
                  <a:cubicBezTo>
                    <a:pt x="84724" y="680877"/>
                    <a:pt x="54333" y="635796"/>
                    <a:pt x="33089" y="585602"/>
                  </a:cubicBezTo>
                  <a:cubicBezTo>
                    <a:pt x="11128" y="533634"/>
                    <a:pt x="0" y="478429"/>
                    <a:pt x="0" y="421525"/>
                  </a:cubicBezTo>
                  <a:cubicBezTo>
                    <a:pt x="0" y="364620"/>
                    <a:pt x="11128" y="309415"/>
                    <a:pt x="33089" y="257447"/>
                  </a:cubicBezTo>
                  <a:cubicBezTo>
                    <a:pt x="54333" y="207253"/>
                    <a:pt x="84724" y="162172"/>
                    <a:pt x="123419" y="123461"/>
                  </a:cubicBezTo>
                  <a:cubicBezTo>
                    <a:pt x="162156" y="84749"/>
                    <a:pt x="207215" y="54354"/>
                    <a:pt x="257417" y="33127"/>
                  </a:cubicBezTo>
                  <a:cubicBezTo>
                    <a:pt x="309390" y="11145"/>
                    <a:pt x="364608" y="0"/>
                    <a:pt x="421512" y="0"/>
                  </a:cubicBezTo>
                  <a:cubicBezTo>
                    <a:pt x="478416" y="0"/>
                    <a:pt x="533634" y="11145"/>
                    <a:pt x="585565" y="33127"/>
                  </a:cubicBezTo>
                  <a:cubicBezTo>
                    <a:pt x="635767" y="54358"/>
                    <a:pt x="680868" y="84749"/>
                    <a:pt x="719563" y="123461"/>
                  </a:cubicBezTo>
                  <a:cubicBezTo>
                    <a:pt x="758300" y="162172"/>
                    <a:pt x="788691" y="207253"/>
                    <a:pt x="809893" y="257447"/>
                  </a:cubicBezTo>
                  <a:cubicBezTo>
                    <a:pt x="831896" y="309415"/>
                    <a:pt x="843024" y="364616"/>
                    <a:pt x="843024" y="421525"/>
                  </a:cubicBezTo>
                  <a:cubicBezTo>
                    <a:pt x="843024" y="478433"/>
                    <a:pt x="831896" y="533634"/>
                    <a:pt x="809893" y="585602"/>
                  </a:cubicBezTo>
                  <a:cubicBezTo>
                    <a:pt x="788691" y="635796"/>
                    <a:pt x="758300" y="680877"/>
                    <a:pt x="719563" y="719588"/>
                  </a:cubicBezTo>
                  <a:cubicBezTo>
                    <a:pt x="680868" y="758300"/>
                    <a:pt x="635767" y="788695"/>
                    <a:pt x="585565" y="809923"/>
                  </a:cubicBezTo>
                  <a:cubicBezTo>
                    <a:pt x="533634" y="831904"/>
                    <a:pt x="478416" y="843049"/>
                    <a:pt x="421512" y="843049"/>
                  </a:cubicBezTo>
                  <a:close/>
                  <a:moveTo>
                    <a:pt x="421512" y="1391"/>
                  </a:moveTo>
                  <a:cubicBezTo>
                    <a:pt x="364777" y="1391"/>
                    <a:pt x="309769" y="12498"/>
                    <a:pt x="257965" y="34408"/>
                  </a:cubicBezTo>
                  <a:cubicBezTo>
                    <a:pt x="207932" y="55568"/>
                    <a:pt x="162999" y="85862"/>
                    <a:pt x="124430" y="124447"/>
                  </a:cubicBezTo>
                  <a:cubicBezTo>
                    <a:pt x="85862" y="163032"/>
                    <a:pt x="55555" y="207961"/>
                    <a:pt x="34395" y="257991"/>
                  </a:cubicBezTo>
                  <a:cubicBezTo>
                    <a:pt x="12477" y="309786"/>
                    <a:pt x="1349" y="364806"/>
                    <a:pt x="1349" y="421525"/>
                  </a:cubicBezTo>
                  <a:cubicBezTo>
                    <a:pt x="1349" y="478243"/>
                    <a:pt x="12477" y="533263"/>
                    <a:pt x="34395" y="585058"/>
                  </a:cubicBezTo>
                  <a:cubicBezTo>
                    <a:pt x="55555" y="635088"/>
                    <a:pt x="85862" y="680017"/>
                    <a:pt x="124430" y="718602"/>
                  </a:cubicBezTo>
                  <a:cubicBezTo>
                    <a:pt x="162999" y="757187"/>
                    <a:pt x="207932" y="787481"/>
                    <a:pt x="257965" y="808641"/>
                  </a:cubicBezTo>
                  <a:cubicBezTo>
                    <a:pt x="309769" y="830547"/>
                    <a:pt x="364777" y="841658"/>
                    <a:pt x="421512" y="841658"/>
                  </a:cubicBezTo>
                  <a:cubicBezTo>
                    <a:pt x="478205" y="841658"/>
                    <a:pt x="533255" y="830551"/>
                    <a:pt x="585059" y="808641"/>
                  </a:cubicBezTo>
                  <a:cubicBezTo>
                    <a:pt x="635050" y="787481"/>
                    <a:pt x="679983" y="757187"/>
                    <a:pt x="718594" y="718602"/>
                  </a:cubicBezTo>
                  <a:cubicBezTo>
                    <a:pt x="757162" y="680017"/>
                    <a:pt x="787469" y="635088"/>
                    <a:pt x="808629" y="585058"/>
                  </a:cubicBezTo>
                  <a:cubicBezTo>
                    <a:pt x="830547" y="533263"/>
                    <a:pt x="841633" y="478243"/>
                    <a:pt x="841633" y="421525"/>
                  </a:cubicBezTo>
                  <a:cubicBezTo>
                    <a:pt x="841633" y="364806"/>
                    <a:pt x="830547" y="309786"/>
                    <a:pt x="808629" y="257991"/>
                  </a:cubicBezTo>
                  <a:cubicBezTo>
                    <a:pt x="787469" y="207961"/>
                    <a:pt x="757162" y="163032"/>
                    <a:pt x="718594" y="124447"/>
                  </a:cubicBezTo>
                  <a:cubicBezTo>
                    <a:pt x="679983" y="85862"/>
                    <a:pt x="635050" y="55568"/>
                    <a:pt x="585059" y="34408"/>
                  </a:cubicBezTo>
                  <a:cubicBezTo>
                    <a:pt x="533255" y="12502"/>
                    <a:pt x="478205" y="1391"/>
                    <a:pt x="421512" y="1391"/>
                  </a:cubicBezTo>
                  <a:close/>
                </a:path>
              </a:pathLst>
            </a:custGeom>
            <a:solidFill>
              <a:srgbClr val="2E417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483177" y="4078189"/>
              <a:ext cx="1337248" cy="1337232"/>
            </a:xfrm>
            <a:custGeom>
              <a:avLst/>
              <a:gdLst/>
              <a:ahLst/>
              <a:cxnLst/>
              <a:rect l="l" t="t" r="r" b="b"/>
              <a:pathLst>
                <a:path w="664471" h="664463" extrusionOk="0">
                  <a:moveTo>
                    <a:pt x="332236" y="664463"/>
                  </a:moveTo>
                  <a:cubicBezTo>
                    <a:pt x="287387" y="664463"/>
                    <a:pt x="243845" y="655679"/>
                    <a:pt x="202916" y="638355"/>
                  </a:cubicBezTo>
                  <a:cubicBezTo>
                    <a:pt x="163336" y="621621"/>
                    <a:pt x="127803" y="597666"/>
                    <a:pt x="97327" y="567157"/>
                  </a:cubicBezTo>
                  <a:cubicBezTo>
                    <a:pt x="66810" y="536644"/>
                    <a:pt x="42826" y="501115"/>
                    <a:pt x="26092" y="461551"/>
                  </a:cubicBezTo>
                  <a:cubicBezTo>
                    <a:pt x="8767" y="420593"/>
                    <a:pt x="0" y="377085"/>
                    <a:pt x="0" y="332232"/>
                  </a:cubicBezTo>
                  <a:cubicBezTo>
                    <a:pt x="0" y="287378"/>
                    <a:pt x="8767" y="243874"/>
                    <a:pt x="26092" y="202912"/>
                  </a:cubicBezTo>
                  <a:cubicBezTo>
                    <a:pt x="42826" y="163349"/>
                    <a:pt x="66810" y="127819"/>
                    <a:pt x="97327" y="97310"/>
                  </a:cubicBezTo>
                  <a:cubicBezTo>
                    <a:pt x="127803" y="66797"/>
                    <a:pt x="163336" y="42843"/>
                    <a:pt x="202916" y="26108"/>
                  </a:cubicBezTo>
                  <a:cubicBezTo>
                    <a:pt x="243845" y="8784"/>
                    <a:pt x="287387" y="0"/>
                    <a:pt x="332236" y="0"/>
                  </a:cubicBezTo>
                  <a:cubicBezTo>
                    <a:pt x="377085" y="0"/>
                    <a:pt x="420585" y="8784"/>
                    <a:pt x="461556" y="26108"/>
                  </a:cubicBezTo>
                  <a:cubicBezTo>
                    <a:pt x="501093" y="42843"/>
                    <a:pt x="536627" y="66797"/>
                    <a:pt x="567144" y="97310"/>
                  </a:cubicBezTo>
                  <a:cubicBezTo>
                    <a:pt x="597662" y="127824"/>
                    <a:pt x="621604" y="163353"/>
                    <a:pt x="638338" y="202912"/>
                  </a:cubicBezTo>
                  <a:cubicBezTo>
                    <a:pt x="655662" y="243870"/>
                    <a:pt x="664472" y="287383"/>
                    <a:pt x="664472" y="332232"/>
                  </a:cubicBezTo>
                  <a:cubicBezTo>
                    <a:pt x="664472" y="377081"/>
                    <a:pt x="655662" y="420593"/>
                    <a:pt x="638338" y="461551"/>
                  </a:cubicBezTo>
                  <a:cubicBezTo>
                    <a:pt x="621604" y="501115"/>
                    <a:pt x="597662" y="536644"/>
                    <a:pt x="567144" y="567157"/>
                  </a:cubicBezTo>
                  <a:cubicBezTo>
                    <a:pt x="536627" y="597670"/>
                    <a:pt x="501093" y="621625"/>
                    <a:pt x="461556" y="638355"/>
                  </a:cubicBezTo>
                  <a:cubicBezTo>
                    <a:pt x="420585" y="655679"/>
                    <a:pt x="377085" y="664463"/>
                    <a:pt x="332236" y="664463"/>
                  </a:cubicBezTo>
                  <a:close/>
                  <a:moveTo>
                    <a:pt x="332236" y="1391"/>
                  </a:moveTo>
                  <a:cubicBezTo>
                    <a:pt x="287556" y="1391"/>
                    <a:pt x="244224" y="10137"/>
                    <a:pt x="203464" y="27390"/>
                  </a:cubicBezTo>
                  <a:cubicBezTo>
                    <a:pt x="164053" y="44052"/>
                    <a:pt x="128688" y="67910"/>
                    <a:pt x="98297" y="98292"/>
                  </a:cubicBezTo>
                  <a:cubicBezTo>
                    <a:pt x="67906" y="128675"/>
                    <a:pt x="44048" y="164057"/>
                    <a:pt x="27398" y="203455"/>
                  </a:cubicBezTo>
                  <a:cubicBezTo>
                    <a:pt x="10116" y="244241"/>
                    <a:pt x="1391" y="287568"/>
                    <a:pt x="1391" y="332232"/>
                  </a:cubicBezTo>
                  <a:cubicBezTo>
                    <a:pt x="1391" y="376895"/>
                    <a:pt x="10116" y="420222"/>
                    <a:pt x="27398" y="461008"/>
                  </a:cubicBezTo>
                  <a:cubicBezTo>
                    <a:pt x="44048" y="500402"/>
                    <a:pt x="67906" y="535784"/>
                    <a:pt x="98297" y="566171"/>
                  </a:cubicBezTo>
                  <a:cubicBezTo>
                    <a:pt x="128688" y="596553"/>
                    <a:pt x="164053" y="620411"/>
                    <a:pt x="203464" y="637073"/>
                  </a:cubicBezTo>
                  <a:cubicBezTo>
                    <a:pt x="244224" y="654326"/>
                    <a:pt x="287556" y="663072"/>
                    <a:pt x="332236" y="663072"/>
                  </a:cubicBezTo>
                  <a:cubicBezTo>
                    <a:pt x="376874" y="663072"/>
                    <a:pt x="420206" y="654326"/>
                    <a:pt x="461008" y="637073"/>
                  </a:cubicBezTo>
                  <a:cubicBezTo>
                    <a:pt x="500419" y="620411"/>
                    <a:pt x="535784" y="596557"/>
                    <a:pt x="566175" y="566171"/>
                  </a:cubicBezTo>
                  <a:cubicBezTo>
                    <a:pt x="596566" y="535788"/>
                    <a:pt x="620424" y="500407"/>
                    <a:pt x="637073" y="461008"/>
                  </a:cubicBezTo>
                  <a:cubicBezTo>
                    <a:pt x="654313" y="420222"/>
                    <a:pt x="663081" y="376895"/>
                    <a:pt x="663081" y="332232"/>
                  </a:cubicBezTo>
                  <a:cubicBezTo>
                    <a:pt x="663081" y="287568"/>
                    <a:pt x="654313" y="244241"/>
                    <a:pt x="637073" y="203455"/>
                  </a:cubicBezTo>
                  <a:cubicBezTo>
                    <a:pt x="620424" y="164061"/>
                    <a:pt x="596566" y="128679"/>
                    <a:pt x="566175" y="98292"/>
                  </a:cubicBezTo>
                  <a:cubicBezTo>
                    <a:pt x="535784" y="67910"/>
                    <a:pt x="500419" y="44052"/>
                    <a:pt x="461008" y="27390"/>
                  </a:cubicBezTo>
                  <a:cubicBezTo>
                    <a:pt x="420206" y="10137"/>
                    <a:pt x="376874" y="1391"/>
                    <a:pt x="332236" y="1391"/>
                  </a:cubicBezTo>
                  <a:close/>
                </a:path>
              </a:pathLst>
            </a:custGeom>
            <a:solidFill>
              <a:srgbClr val="2E417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7685209" y="4280250"/>
              <a:ext cx="933037" cy="933053"/>
            </a:xfrm>
            <a:custGeom>
              <a:avLst/>
              <a:gdLst/>
              <a:ahLst/>
              <a:cxnLst/>
              <a:rect l="l" t="t" r="r" b="b"/>
              <a:pathLst>
                <a:path w="463621" h="463629" extrusionOk="0">
                  <a:moveTo>
                    <a:pt x="231832" y="463629"/>
                  </a:moveTo>
                  <a:cubicBezTo>
                    <a:pt x="169911" y="463629"/>
                    <a:pt x="111701" y="439515"/>
                    <a:pt x="67905" y="395732"/>
                  </a:cubicBezTo>
                  <a:cubicBezTo>
                    <a:pt x="24111" y="351950"/>
                    <a:pt x="0" y="293735"/>
                    <a:pt x="0" y="231815"/>
                  </a:cubicBezTo>
                  <a:cubicBezTo>
                    <a:pt x="0" y="169895"/>
                    <a:pt x="24111" y="111684"/>
                    <a:pt x="67905" y="67897"/>
                  </a:cubicBezTo>
                  <a:cubicBezTo>
                    <a:pt x="111701" y="24115"/>
                    <a:pt x="169911" y="0"/>
                    <a:pt x="231832" y="0"/>
                  </a:cubicBezTo>
                  <a:cubicBezTo>
                    <a:pt x="293752" y="0"/>
                    <a:pt x="351963" y="24115"/>
                    <a:pt x="395758" y="67897"/>
                  </a:cubicBezTo>
                  <a:cubicBezTo>
                    <a:pt x="439511" y="111680"/>
                    <a:pt x="463621" y="169895"/>
                    <a:pt x="463621" y="231815"/>
                  </a:cubicBezTo>
                  <a:cubicBezTo>
                    <a:pt x="463621" y="293735"/>
                    <a:pt x="439511" y="351950"/>
                    <a:pt x="395758" y="395732"/>
                  </a:cubicBezTo>
                  <a:cubicBezTo>
                    <a:pt x="351963" y="439515"/>
                    <a:pt x="293752" y="463629"/>
                    <a:pt x="231832" y="463629"/>
                  </a:cubicBezTo>
                  <a:close/>
                  <a:moveTo>
                    <a:pt x="231832" y="1391"/>
                  </a:moveTo>
                  <a:cubicBezTo>
                    <a:pt x="170291" y="1391"/>
                    <a:pt x="112417" y="25358"/>
                    <a:pt x="68875" y="68879"/>
                  </a:cubicBezTo>
                  <a:cubicBezTo>
                    <a:pt x="25375" y="112400"/>
                    <a:pt x="1391" y="170266"/>
                    <a:pt x="1391" y="231811"/>
                  </a:cubicBezTo>
                  <a:cubicBezTo>
                    <a:pt x="1391" y="293355"/>
                    <a:pt x="25375" y="351225"/>
                    <a:pt x="68875" y="394746"/>
                  </a:cubicBezTo>
                  <a:cubicBezTo>
                    <a:pt x="112417" y="438267"/>
                    <a:pt x="170291" y="462234"/>
                    <a:pt x="231832" y="462234"/>
                  </a:cubicBezTo>
                  <a:cubicBezTo>
                    <a:pt x="293372" y="462234"/>
                    <a:pt x="351246" y="438267"/>
                    <a:pt x="394746" y="394746"/>
                  </a:cubicBezTo>
                  <a:cubicBezTo>
                    <a:pt x="438288" y="351225"/>
                    <a:pt x="462230" y="293360"/>
                    <a:pt x="462230" y="231811"/>
                  </a:cubicBezTo>
                  <a:cubicBezTo>
                    <a:pt x="462230" y="170261"/>
                    <a:pt x="438288" y="112400"/>
                    <a:pt x="394746" y="68879"/>
                  </a:cubicBezTo>
                  <a:cubicBezTo>
                    <a:pt x="351246" y="25358"/>
                    <a:pt x="293372" y="1391"/>
                    <a:pt x="231832" y="1391"/>
                  </a:cubicBezTo>
                  <a:close/>
                </a:path>
              </a:pathLst>
            </a:custGeom>
            <a:solidFill>
              <a:srgbClr val="2E417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886474" y="4481546"/>
              <a:ext cx="530437" cy="530402"/>
            </a:xfrm>
            <a:custGeom>
              <a:avLst/>
              <a:gdLst/>
              <a:ahLst/>
              <a:cxnLst/>
              <a:rect l="l" t="t" r="r" b="b"/>
              <a:pathLst>
                <a:path w="263571" h="263554" extrusionOk="0">
                  <a:moveTo>
                    <a:pt x="131807" y="263555"/>
                  </a:moveTo>
                  <a:cubicBezTo>
                    <a:pt x="59138" y="263555"/>
                    <a:pt x="0" y="204442"/>
                    <a:pt x="0" y="131777"/>
                  </a:cubicBezTo>
                  <a:cubicBezTo>
                    <a:pt x="0" y="59113"/>
                    <a:pt x="59138" y="0"/>
                    <a:pt x="131807" y="0"/>
                  </a:cubicBezTo>
                  <a:cubicBezTo>
                    <a:pt x="204476" y="0"/>
                    <a:pt x="263571" y="59113"/>
                    <a:pt x="263571" y="131777"/>
                  </a:cubicBezTo>
                  <a:cubicBezTo>
                    <a:pt x="263571" y="204442"/>
                    <a:pt x="204476" y="263555"/>
                    <a:pt x="131807" y="263555"/>
                  </a:cubicBezTo>
                  <a:close/>
                  <a:moveTo>
                    <a:pt x="131807" y="1395"/>
                  </a:moveTo>
                  <a:cubicBezTo>
                    <a:pt x="59897" y="1395"/>
                    <a:pt x="1433" y="59884"/>
                    <a:pt x="1433" y="131777"/>
                  </a:cubicBezTo>
                  <a:cubicBezTo>
                    <a:pt x="1433" y="203671"/>
                    <a:pt x="59897" y="262164"/>
                    <a:pt x="131807" y="262164"/>
                  </a:cubicBezTo>
                  <a:cubicBezTo>
                    <a:pt x="203675" y="262164"/>
                    <a:pt x="262180" y="203675"/>
                    <a:pt x="262180" y="131777"/>
                  </a:cubicBezTo>
                  <a:cubicBezTo>
                    <a:pt x="262180" y="59880"/>
                    <a:pt x="203675" y="1395"/>
                    <a:pt x="131807" y="1395"/>
                  </a:cubicBezTo>
                  <a:close/>
                </a:path>
              </a:pathLst>
            </a:custGeom>
            <a:solidFill>
              <a:srgbClr val="2E417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7047820" y="2591648"/>
              <a:ext cx="252537" cy="252518"/>
            </a:xfrm>
            <a:custGeom>
              <a:avLst/>
              <a:gdLst/>
              <a:ahLst/>
              <a:cxnLst/>
              <a:rect l="l" t="t" r="r" b="b"/>
              <a:pathLst>
                <a:path w="125484" h="125475" extrusionOk="0">
                  <a:moveTo>
                    <a:pt x="62738" y="125476"/>
                  </a:moveTo>
                  <a:cubicBezTo>
                    <a:pt x="28144" y="125476"/>
                    <a:pt x="0" y="97331"/>
                    <a:pt x="0" y="62738"/>
                  </a:cubicBezTo>
                  <a:cubicBezTo>
                    <a:pt x="0" y="28144"/>
                    <a:pt x="28144" y="0"/>
                    <a:pt x="62738" y="0"/>
                  </a:cubicBezTo>
                  <a:cubicBezTo>
                    <a:pt x="97331" y="0"/>
                    <a:pt x="125484" y="28144"/>
                    <a:pt x="125484" y="62738"/>
                  </a:cubicBezTo>
                  <a:cubicBezTo>
                    <a:pt x="125484" y="97331"/>
                    <a:pt x="97331" y="125476"/>
                    <a:pt x="62738" y="125476"/>
                  </a:cubicBezTo>
                  <a:close/>
                  <a:moveTo>
                    <a:pt x="62738" y="691"/>
                  </a:moveTo>
                  <a:cubicBezTo>
                    <a:pt x="28528" y="691"/>
                    <a:pt x="696" y="28524"/>
                    <a:pt x="696" y="62734"/>
                  </a:cubicBezTo>
                  <a:cubicBezTo>
                    <a:pt x="696" y="96944"/>
                    <a:pt x="28528" y="124776"/>
                    <a:pt x="62738" y="124776"/>
                  </a:cubicBezTo>
                  <a:cubicBezTo>
                    <a:pt x="96948" y="124776"/>
                    <a:pt x="124768" y="96944"/>
                    <a:pt x="124768" y="62734"/>
                  </a:cubicBezTo>
                  <a:cubicBezTo>
                    <a:pt x="124768" y="28524"/>
                    <a:pt x="96948" y="691"/>
                    <a:pt x="62738" y="691"/>
                  </a:cubicBezTo>
                  <a:close/>
                </a:path>
              </a:pathLst>
            </a:custGeom>
            <a:solidFill>
              <a:srgbClr val="2E417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172661" y="2843438"/>
              <a:ext cx="980548" cy="1056633"/>
            </a:xfrm>
            <a:custGeom>
              <a:avLst/>
              <a:gdLst/>
              <a:ahLst/>
              <a:cxnLst/>
              <a:rect l="l" t="t" r="r" b="b"/>
              <a:pathLst>
                <a:path w="487229" h="525035" extrusionOk="0">
                  <a:moveTo>
                    <a:pt x="487230" y="525031"/>
                  </a:moveTo>
                  <a:lnTo>
                    <a:pt x="485839" y="525031"/>
                  </a:lnTo>
                  <a:lnTo>
                    <a:pt x="485839" y="269785"/>
                  </a:lnTo>
                  <a:cubicBezTo>
                    <a:pt x="485839" y="236645"/>
                    <a:pt x="472983" y="205449"/>
                    <a:pt x="449631" y="181941"/>
                  </a:cubicBezTo>
                  <a:cubicBezTo>
                    <a:pt x="426279" y="158434"/>
                    <a:pt x="395172" y="145375"/>
                    <a:pt x="361999" y="145164"/>
                  </a:cubicBezTo>
                  <a:lnTo>
                    <a:pt x="125235" y="143668"/>
                  </a:lnTo>
                  <a:cubicBezTo>
                    <a:pt x="91725" y="143457"/>
                    <a:pt x="60238" y="130247"/>
                    <a:pt x="36629" y="106482"/>
                  </a:cubicBezTo>
                  <a:cubicBezTo>
                    <a:pt x="13008" y="82713"/>
                    <a:pt x="0" y="51167"/>
                    <a:pt x="0" y="17661"/>
                  </a:cubicBezTo>
                  <a:lnTo>
                    <a:pt x="0" y="0"/>
                  </a:lnTo>
                  <a:lnTo>
                    <a:pt x="1391" y="0"/>
                  </a:lnTo>
                  <a:lnTo>
                    <a:pt x="1391" y="17661"/>
                  </a:lnTo>
                  <a:cubicBezTo>
                    <a:pt x="1391" y="50801"/>
                    <a:pt x="14255" y="81997"/>
                    <a:pt x="37615" y="105504"/>
                  </a:cubicBezTo>
                  <a:cubicBezTo>
                    <a:pt x="60955" y="129012"/>
                    <a:pt x="92104" y="142071"/>
                    <a:pt x="125235" y="142281"/>
                  </a:cubicBezTo>
                  <a:lnTo>
                    <a:pt x="362041" y="143778"/>
                  </a:lnTo>
                  <a:cubicBezTo>
                    <a:pt x="395551" y="143988"/>
                    <a:pt x="426996" y="157199"/>
                    <a:pt x="450600" y="180968"/>
                  </a:cubicBezTo>
                  <a:cubicBezTo>
                    <a:pt x="474247" y="204737"/>
                    <a:pt x="487230" y="236283"/>
                    <a:pt x="487230" y="269789"/>
                  </a:cubicBezTo>
                  <a:lnTo>
                    <a:pt x="487230" y="525035"/>
                  </a:lnTo>
                  <a:close/>
                </a:path>
              </a:pathLst>
            </a:custGeom>
            <a:solidFill>
              <a:srgbClr val="2E417B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7174086" y="2518773"/>
              <a:ext cx="250297" cy="250297"/>
            </a:xfrm>
            <a:custGeom>
              <a:avLst/>
              <a:gdLst/>
              <a:ahLst/>
              <a:cxnLst/>
              <a:rect l="l" t="t" r="r" b="b"/>
              <a:pathLst>
                <a:path w="124371" h="124371" extrusionOk="0">
                  <a:moveTo>
                    <a:pt x="124371" y="62186"/>
                  </a:moveTo>
                  <a:cubicBezTo>
                    <a:pt x="124371" y="96530"/>
                    <a:pt x="96530" y="124371"/>
                    <a:pt x="62185" y="124371"/>
                  </a:cubicBezTo>
                  <a:cubicBezTo>
                    <a:pt x="27841" y="124371"/>
                    <a:pt x="0" y="96530"/>
                    <a:pt x="0" y="62186"/>
                  </a:cubicBezTo>
                  <a:cubicBezTo>
                    <a:pt x="0" y="27842"/>
                    <a:pt x="27841" y="0"/>
                    <a:pt x="62185" y="0"/>
                  </a:cubicBezTo>
                  <a:cubicBezTo>
                    <a:pt x="96530" y="0"/>
                    <a:pt x="124371" y="27842"/>
                    <a:pt x="124371" y="62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2841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9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19"/>
          <p:cNvGrpSpPr/>
          <p:nvPr/>
        </p:nvGrpSpPr>
        <p:grpSpPr>
          <a:xfrm>
            <a:off x="61277" y="56967"/>
            <a:ext cx="8871068" cy="6801035"/>
            <a:chOff x="61277" y="42725"/>
            <a:chExt cx="8871068" cy="5100776"/>
          </a:xfrm>
        </p:grpSpPr>
        <p:grpSp>
          <p:nvGrpSpPr>
            <p:cNvPr id="304" name="Google Shape;304;p19"/>
            <p:cNvGrpSpPr/>
            <p:nvPr/>
          </p:nvGrpSpPr>
          <p:grpSpPr>
            <a:xfrm>
              <a:off x="61277" y="42725"/>
              <a:ext cx="597885" cy="598230"/>
              <a:chOff x="61277" y="42725"/>
              <a:chExt cx="597885" cy="598230"/>
            </a:xfrm>
          </p:grpSpPr>
          <p:sp>
            <p:nvSpPr>
              <p:cNvPr id="305" name="Google Shape;305;p19"/>
              <p:cNvSpPr/>
              <p:nvPr/>
            </p:nvSpPr>
            <p:spPr>
              <a:xfrm>
                <a:off x="61277" y="42725"/>
                <a:ext cx="299117" cy="598230"/>
              </a:xfrm>
              <a:custGeom>
                <a:avLst/>
                <a:gdLst/>
                <a:ahLst/>
                <a:cxnLst/>
                <a:rect l="l" t="t" r="r" b="b"/>
                <a:pathLst>
                  <a:path w="299117" h="598230" extrusionOk="0">
                    <a:moveTo>
                      <a:pt x="299118" y="299118"/>
                    </a:moveTo>
                    <a:cubicBezTo>
                      <a:pt x="299118" y="133923"/>
                      <a:pt x="165199" y="4"/>
                      <a:pt x="0" y="0"/>
                    </a:cubicBezTo>
                    <a:lnTo>
                      <a:pt x="0" y="598231"/>
                    </a:lnTo>
                    <a:cubicBezTo>
                      <a:pt x="165199" y="598231"/>
                      <a:pt x="299118" y="464312"/>
                      <a:pt x="299118" y="2991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360045" y="42725"/>
                <a:ext cx="299117" cy="598230"/>
              </a:xfrm>
              <a:custGeom>
                <a:avLst/>
                <a:gdLst/>
                <a:ahLst/>
                <a:cxnLst/>
                <a:rect l="l" t="t" r="r" b="b"/>
                <a:pathLst>
                  <a:path w="299117" h="598230" extrusionOk="0">
                    <a:moveTo>
                      <a:pt x="299118" y="299118"/>
                    </a:moveTo>
                    <a:cubicBezTo>
                      <a:pt x="299118" y="133923"/>
                      <a:pt x="165199" y="4"/>
                      <a:pt x="0" y="0"/>
                    </a:cubicBezTo>
                    <a:lnTo>
                      <a:pt x="0" y="598231"/>
                    </a:lnTo>
                    <a:cubicBezTo>
                      <a:pt x="165203" y="598231"/>
                      <a:pt x="299118" y="464312"/>
                      <a:pt x="299118" y="2991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" name="Google Shape;307;p19"/>
            <p:cNvGrpSpPr/>
            <p:nvPr/>
          </p:nvGrpSpPr>
          <p:grpSpPr>
            <a:xfrm>
              <a:off x="8572697" y="3919155"/>
              <a:ext cx="359647" cy="1224346"/>
              <a:chOff x="8572697" y="3919155"/>
              <a:chExt cx="359647" cy="1224346"/>
            </a:xfrm>
          </p:grpSpPr>
          <p:sp>
            <p:nvSpPr>
              <p:cNvPr id="308" name="Google Shape;308;p19"/>
              <p:cNvSpPr/>
              <p:nvPr/>
            </p:nvSpPr>
            <p:spPr>
              <a:xfrm>
                <a:off x="8915222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8829592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8743956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8658327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8572697" y="3919155"/>
                <a:ext cx="17123" cy="1224346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72458" extrusionOk="0">
                    <a:moveTo>
                      <a:pt x="0" y="0"/>
                    </a:moveTo>
                    <a:lnTo>
                      <a:pt x="10803" y="0"/>
                    </a:lnTo>
                    <a:lnTo>
                      <a:pt x="10803" y="772459"/>
                    </a:lnTo>
                    <a:lnTo>
                      <a:pt x="0" y="7724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29948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0"/>
          <p:cNvPicPr preferRelativeResize="0"/>
          <p:nvPr/>
        </p:nvPicPr>
        <p:blipFill rotWithShape="1">
          <a:blip r:embed="rId2">
            <a:alphaModFix amt="10000"/>
          </a:blip>
          <a:srcRect l="685" t="14241" b="2376"/>
          <a:stretch/>
        </p:blipFill>
        <p:spPr>
          <a:xfrm>
            <a:off x="-22400" y="0"/>
            <a:ext cx="91887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20"/>
          <p:cNvGrpSpPr/>
          <p:nvPr/>
        </p:nvGrpSpPr>
        <p:grpSpPr>
          <a:xfrm rot="5400000">
            <a:off x="8151627" y="3661318"/>
            <a:ext cx="1229399" cy="444525"/>
            <a:chOff x="4641913" y="1435311"/>
            <a:chExt cx="371794" cy="179251"/>
          </a:xfrm>
        </p:grpSpPr>
        <p:sp>
          <p:nvSpPr>
            <p:cNvPr id="316" name="Google Shape;316;p20"/>
            <p:cNvSpPr/>
            <p:nvPr/>
          </p:nvSpPr>
          <p:spPr>
            <a:xfrm>
              <a:off x="4641913" y="1435315"/>
              <a:ext cx="28789" cy="28789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5" y="28789"/>
                  </a:cubicBezTo>
                  <a:cubicBezTo>
                    <a:pt x="22344" y="28789"/>
                    <a:pt x="28789" y="22344"/>
                    <a:pt x="28789" y="14395"/>
                  </a:cubicBezTo>
                  <a:cubicBezTo>
                    <a:pt x="28789" y="6445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727670" y="1435315"/>
              <a:ext cx="28780" cy="28789"/>
            </a:xfrm>
            <a:custGeom>
              <a:avLst/>
              <a:gdLst/>
              <a:ahLst/>
              <a:cxnLst/>
              <a:rect l="l" t="t" r="r" b="b"/>
              <a:pathLst>
                <a:path w="28780" h="28789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ubicBezTo>
                    <a:pt x="22336" y="28789"/>
                    <a:pt x="28781" y="22344"/>
                    <a:pt x="28781" y="14395"/>
                  </a:cubicBezTo>
                  <a:cubicBezTo>
                    <a:pt x="28781" y="6445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813422" y="1435315"/>
              <a:ext cx="28785" cy="28789"/>
            </a:xfrm>
            <a:custGeom>
              <a:avLst/>
              <a:gdLst/>
              <a:ahLst/>
              <a:cxnLst/>
              <a:rect l="l" t="t" r="r" b="b"/>
              <a:pathLst>
                <a:path w="28785" h="28789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ubicBezTo>
                    <a:pt x="22336" y="28789"/>
                    <a:pt x="28785" y="22344"/>
                    <a:pt x="28785" y="14395"/>
                  </a:cubicBezTo>
                  <a:cubicBezTo>
                    <a:pt x="28785" y="6445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899170" y="1435315"/>
              <a:ext cx="28789" cy="28789"/>
            </a:xfrm>
            <a:custGeom>
              <a:avLst/>
              <a:gdLst/>
              <a:ahLst/>
              <a:cxnLst/>
              <a:rect l="l" t="t" r="r" b="b"/>
              <a:pathLst>
                <a:path w="28789" h="28789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5" y="28789"/>
                  </a:cubicBezTo>
                  <a:cubicBezTo>
                    <a:pt x="22344" y="28789"/>
                    <a:pt x="28789" y="22344"/>
                    <a:pt x="28789" y="14395"/>
                  </a:cubicBezTo>
                  <a:cubicBezTo>
                    <a:pt x="28789" y="6445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984927" y="1435311"/>
              <a:ext cx="28780" cy="28789"/>
            </a:xfrm>
            <a:custGeom>
              <a:avLst/>
              <a:gdLst/>
              <a:ahLst/>
              <a:cxnLst/>
              <a:rect l="l" t="t" r="r" b="b"/>
              <a:pathLst>
                <a:path w="28780" h="28789" extrusionOk="0">
                  <a:moveTo>
                    <a:pt x="14390" y="28789"/>
                  </a:moveTo>
                  <a:cubicBezTo>
                    <a:pt x="22340" y="28789"/>
                    <a:pt x="28781" y="22344"/>
                    <a:pt x="28781" y="14395"/>
                  </a:cubicBezTo>
                  <a:cubicBezTo>
                    <a:pt x="28781" y="6445"/>
                    <a:pt x="22336" y="0"/>
                    <a:pt x="14390" y="0"/>
                  </a:cubicBezTo>
                  <a:cubicBezTo>
                    <a:pt x="6445" y="0"/>
                    <a:pt x="0" y="6445"/>
                    <a:pt x="0" y="14395"/>
                  </a:cubicBezTo>
                  <a:cubicBezTo>
                    <a:pt x="0" y="22344"/>
                    <a:pt x="6445" y="28789"/>
                    <a:pt x="14390" y="28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641913" y="1510547"/>
              <a:ext cx="28789" cy="28785"/>
            </a:xfrm>
            <a:custGeom>
              <a:avLst/>
              <a:gdLst/>
              <a:ahLst/>
              <a:cxnLst/>
              <a:rect l="l" t="t" r="r" b="b"/>
              <a:pathLst>
                <a:path w="28789" h="28785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4727670" y="1510547"/>
              <a:ext cx="28780" cy="28785"/>
            </a:xfrm>
            <a:custGeom>
              <a:avLst/>
              <a:gdLst/>
              <a:ahLst/>
              <a:cxnLst/>
              <a:rect l="l" t="t" r="r" b="b"/>
              <a:pathLst>
                <a:path w="28780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813422" y="1510547"/>
              <a:ext cx="28785" cy="28785"/>
            </a:xfrm>
            <a:custGeom>
              <a:avLst/>
              <a:gdLst/>
              <a:ahLst/>
              <a:cxnLst/>
              <a:rect l="l" t="t" r="r" b="b"/>
              <a:pathLst>
                <a:path w="28785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5" y="22340"/>
                    <a:pt x="28785" y="14390"/>
                  </a:cubicBezTo>
                  <a:cubicBezTo>
                    <a:pt x="28785" y="6441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4899170" y="1510547"/>
              <a:ext cx="28789" cy="28785"/>
            </a:xfrm>
            <a:custGeom>
              <a:avLst/>
              <a:gdLst/>
              <a:ahLst/>
              <a:cxnLst/>
              <a:rect l="l" t="t" r="r" b="b"/>
              <a:pathLst>
                <a:path w="28789" h="28785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984927" y="1510547"/>
              <a:ext cx="28780" cy="28785"/>
            </a:xfrm>
            <a:custGeom>
              <a:avLst/>
              <a:gdLst/>
              <a:ahLst/>
              <a:cxnLst/>
              <a:rect l="l" t="t" r="r" b="b"/>
              <a:pathLst>
                <a:path w="28780" h="28785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4641913" y="1585778"/>
              <a:ext cx="28789" cy="28784"/>
            </a:xfrm>
            <a:custGeom>
              <a:avLst/>
              <a:gdLst/>
              <a:ahLst/>
              <a:cxnLst/>
              <a:rect l="l" t="t" r="r" b="b"/>
              <a:pathLst>
                <a:path w="28789" h="28784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727670" y="1585778"/>
              <a:ext cx="28780" cy="28784"/>
            </a:xfrm>
            <a:custGeom>
              <a:avLst/>
              <a:gdLst/>
              <a:ahLst/>
              <a:cxnLst/>
              <a:rect l="l" t="t" r="r" b="b"/>
              <a:pathLst>
                <a:path w="28780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813422" y="1585778"/>
              <a:ext cx="28785" cy="28784"/>
            </a:xfrm>
            <a:custGeom>
              <a:avLst/>
              <a:gdLst/>
              <a:ahLst/>
              <a:cxnLst/>
              <a:rect l="l" t="t" r="r" b="b"/>
              <a:pathLst>
                <a:path w="28785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5" y="22340"/>
                    <a:pt x="28785" y="14390"/>
                  </a:cubicBezTo>
                  <a:cubicBezTo>
                    <a:pt x="28785" y="6441"/>
                    <a:pt x="22340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899170" y="1585778"/>
              <a:ext cx="28789" cy="28784"/>
            </a:xfrm>
            <a:custGeom>
              <a:avLst/>
              <a:gdLst/>
              <a:ahLst/>
              <a:cxnLst/>
              <a:rect l="l" t="t" r="r" b="b"/>
              <a:pathLst>
                <a:path w="28789" h="28784" extrusionOk="0">
                  <a:moveTo>
                    <a:pt x="14395" y="0"/>
                  </a:moveTo>
                  <a:cubicBezTo>
                    <a:pt x="6445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5" y="28785"/>
                  </a:cubicBezTo>
                  <a:cubicBezTo>
                    <a:pt x="22344" y="28785"/>
                    <a:pt x="28789" y="22340"/>
                    <a:pt x="28789" y="14390"/>
                  </a:cubicBezTo>
                  <a:cubicBezTo>
                    <a:pt x="28789" y="6441"/>
                    <a:pt x="22344" y="0"/>
                    <a:pt x="14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984927" y="1585778"/>
              <a:ext cx="28780" cy="28784"/>
            </a:xfrm>
            <a:custGeom>
              <a:avLst/>
              <a:gdLst/>
              <a:ahLst/>
              <a:cxnLst/>
              <a:rect l="l" t="t" r="r" b="b"/>
              <a:pathLst>
                <a:path w="28780" h="28784" extrusionOk="0">
                  <a:moveTo>
                    <a:pt x="14390" y="0"/>
                  </a:moveTo>
                  <a:cubicBezTo>
                    <a:pt x="6441" y="0"/>
                    <a:pt x="0" y="6445"/>
                    <a:pt x="0" y="14390"/>
                  </a:cubicBezTo>
                  <a:cubicBezTo>
                    <a:pt x="0" y="22336"/>
                    <a:pt x="6445" y="28785"/>
                    <a:pt x="14390" y="28785"/>
                  </a:cubicBezTo>
                  <a:cubicBezTo>
                    <a:pt x="22336" y="28785"/>
                    <a:pt x="28781" y="22340"/>
                    <a:pt x="28781" y="14390"/>
                  </a:cubicBezTo>
                  <a:cubicBezTo>
                    <a:pt x="28781" y="6441"/>
                    <a:pt x="22336" y="0"/>
                    <a:pt x="14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20"/>
          <p:cNvSpPr/>
          <p:nvPr/>
        </p:nvSpPr>
        <p:spPr>
          <a:xfrm rot="5400000">
            <a:off x="8432750" y="2543744"/>
            <a:ext cx="667153" cy="500365"/>
          </a:xfrm>
          <a:custGeom>
            <a:avLst/>
            <a:gdLst/>
            <a:ahLst/>
            <a:cxnLst/>
            <a:rect l="l" t="t" r="r" b="b"/>
            <a:pathLst>
              <a:path w="201760" h="201760" extrusionOk="0">
                <a:moveTo>
                  <a:pt x="201761" y="100880"/>
                </a:moveTo>
                <a:cubicBezTo>
                  <a:pt x="201761" y="156595"/>
                  <a:pt x="156595" y="201761"/>
                  <a:pt x="100880" y="201761"/>
                </a:cubicBezTo>
                <a:cubicBezTo>
                  <a:pt x="45166" y="201761"/>
                  <a:pt x="0" y="156595"/>
                  <a:pt x="0" y="100880"/>
                </a:cubicBezTo>
                <a:cubicBezTo>
                  <a:pt x="0" y="45166"/>
                  <a:pt x="45166" y="0"/>
                  <a:pt x="100880" y="0"/>
                </a:cubicBezTo>
                <a:cubicBezTo>
                  <a:pt x="156595" y="0"/>
                  <a:pt x="201761" y="45166"/>
                  <a:pt x="201761" y="1008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8757013" y="-23239"/>
            <a:ext cx="18626" cy="2295097"/>
          </a:xfrm>
          <a:custGeom>
            <a:avLst/>
            <a:gdLst/>
            <a:ahLst/>
            <a:cxnLst/>
            <a:rect l="l" t="t" r="r" b="b"/>
            <a:pathLst>
              <a:path w="1390" h="1185076" extrusionOk="0">
                <a:moveTo>
                  <a:pt x="0" y="0"/>
                </a:moveTo>
                <a:lnTo>
                  <a:pt x="1391" y="0"/>
                </a:lnTo>
                <a:lnTo>
                  <a:pt x="1391" y="1185077"/>
                </a:lnTo>
                <a:lnTo>
                  <a:pt x="0" y="118507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5439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0366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716700" y="681367"/>
            <a:ext cx="7710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72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title"/>
          </p:nvPr>
        </p:nvSpPr>
        <p:spPr>
          <a:xfrm>
            <a:off x="1785600" y="1915200"/>
            <a:ext cx="5572800" cy="30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4" name="Google Shape;224;p8"/>
          <p:cNvGrpSpPr/>
          <p:nvPr/>
        </p:nvGrpSpPr>
        <p:grpSpPr>
          <a:xfrm>
            <a:off x="2327255" y="460967"/>
            <a:ext cx="4489475" cy="258367"/>
            <a:chOff x="1784500" y="1867350"/>
            <a:chExt cx="4489475" cy="193775"/>
          </a:xfrm>
        </p:grpSpPr>
        <p:sp>
          <p:nvSpPr>
            <p:cNvPr id="225" name="Google Shape;225;p8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-1796498" y="3429006"/>
            <a:ext cx="2791286" cy="3466201"/>
            <a:chOff x="-1466486" y="2736279"/>
            <a:chExt cx="2791286" cy="2599651"/>
          </a:xfrm>
        </p:grpSpPr>
        <p:sp>
          <p:nvSpPr>
            <p:cNvPr id="229" name="Google Shape;229;p8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30" name="Google Shape;230;p8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245326" y="719334"/>
            <a:ext cx="199875" cy="961533"/>
            <a:chOff x="188762" y="539500"/>
            <a:chExt cx="199875" cy="721150"/>
          </a:xfrm>
        </p:grpSpPr>
        <p:sp>
          <p:nvSpPr>
            <p:cNvPr id="234" name="Google Shape;234;p8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8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8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8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8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8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8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8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8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8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1867688" y="5605729"/>
            <a:ext cx="1895833" cy="2527821"/>
            <a:chOff x="3835450" y="-252000"/>
            <a:chExt cx="1445325" cy="1445350"/>
          </a:xfrm>
        </p:grpSpPr>
        <p:sp>
          <p:nvSpPr>
            <p:cNvPr id="245" name="Google Shape;245;p8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410174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3052200"/>
            <a:ext cx="5370300" cy="19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843000"/>
            <a:ext cx="5370300" cy="1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4" y="6089260"/>
            <a:ext cx="2790375" cy="86633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027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>
            <a:spLocks noGrp="1"/>
          </p:cNvSpPr>
          <p:nvPr>
            <p:ph type="pic" idx="2"/>
          </p:nvPr>
        </p:nvSpPr>
        <p:spPr>
          <a:xfrm>
            <a:off x="-285325" y="-214000"/>
            <a:ext cx="9714600" cy="7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0"/>
          <p:cNvSpPr txBox="1">
            <a:spLocks noGrp="1"/>
          </p:cNvSpPr>
          <p:nvPr>
            <p:ph type="title"/>
          </p:nvPr>
        </p:nvSpPr>
        <p:spPr>
          <a:xfrm>
            <a:off x="872100" y="719333"/>
            <a:ext cx="7399800" cy="865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1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744600"/>
            <a:ext cx="7717500" cy="4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6744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3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56" name="Google Shape;1256;p43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6218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02895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5284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Procurement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86B8F2-3A14-9259-7849-444EF9BE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Autofit/>
          </a:bodyPr>
          <a:lstStyle/>
          <a:p>
            <a:r>
              <a:rPr lang="en-US" sz="3600" dirty="0"/>
              <a:t>Types of Contracts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322052-B4B1-F981-2B37-A558AF65D103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sz="2400" dirty="0"/>
              <a:t>Fixed-price or lump-sum: involve a fixed total price for a well-defined product or service</a:t>
            </a: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sz="2400" dirty="0"/>
              <a:t>Cost-reimbursable: involve payment to the seller for direct and indirect costs</a:t>
            </a:r>
          </a:p>
          <a:p>
            <a:pPr marL="482600" indent="-342900">
              <a:buSzPct val="200000"/>
              <a:buFont typeface="Arial" panose="020B0604020202020204" pitchFamily="34" charset="0"/>
              <a:buChar char="•"/>
            </a:pPr>
            <a:r>
              <a:rPr lang="en-US" sz="2400" dirty="0"/>
              <a:t>Time and material contracts: hybrid of both fixed</a:t>
            </a:r>
            <a:r>
              <a:rPr lang="gsw-CH" sz="2400" dirty="0"/>
              <a:t>  </a:t>
            </a:r>
            <a:r>
              <a:rPr lang="en-US" sz="2400" dirty="0"/>
              <a:t>price and cost-reimbursable, often used by </a:t>
            </a:r>
            <a:r>
              <a:rPr lang="gsw-CH" sz="2400" dirty="0"/>
              <a:t>   </a:t>
            </a:r>
            <a:r>
              <a:rPr lang="en-US" sz="2400" dirty="0"/>
              <a:t>consultants</a:t>
            </a:r>
            <a:r>
              <a:rPr lang="gsw-CH" sz="2400" dirty="0"/>
              <a:t>, </a:t>
            </a:r>
            <a:r>
              <a:rPr lang="en-US" sz="2400" dirty="0"/>
              <a:t>where the buyer pays for the time and </a:t>
            </a:r>
            <a:r>
              <a:rPr lang="gsw-CH" sz="2400" dirty="0"/>
              <a:t>  </a:t>
            </a:r>
            <a:r>
              <a:rPr lang="en-US" sz="2400" dirty="0"/>
              <a:t>materials used.</a:t>
            </a: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sz="2400" dirty="0"/>
              <a:t>Unit price contracts: require the buyer to pay the seller a predetermined amount per unit of service</a:t>
            </a:r>
          </a:p>
        </p:txBody>
      </p:sp>
    </p:spTree>
    <p:extLst>
      <p:ext uri="{BB962C8B-B14F-4D97-AF65-F5344CB8AC3E}">
        <p14:creationId xmlns:p14="http://schemas.microsoft.com/office/powerpoint/2010/main" val="395443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B121798-A5A2-5522-EB08-9748D48E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49527"/>
            <a:ext cx="7717500" cy="763600"/>
          </a:xfrm>
        </p:spPr>
        <p:txBody>
          <a:bodyPr>
            <a:noAutofit/>
          </a:bodyPr>
          <a:lstStyle/>
          <a:p>
            <a:r>
              <a:rPr lang="en-US" sz="3600" dirty="0"/>
              <a:t>Cost Reimbursable Contracts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D0A139-7A2E-C347-3B6B-A45B52116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45" y="1113127"/>
            <a:ext cx="780288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Cost Plus Incentive Fee (CPIF)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The buyer reimburses the seller for allowable performance costs and adds a predetermined fee. The seller can also earn an incentive bonus based on meeting or exceeding certain performance targets.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Cost Plus Fixed Fee (CPFF)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The buyer reimburses the seller for allowable costs and pays a fixed fee, usually calculated as a percentage of the estimated project costs. The fee does not change regardless of project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Cost Plus Percentage of Costs (CPPC)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The buyer reimburses the seller for allowable performance costs, with an additional payment as a percentage of the total costs incurred. The seller's fee increases as the project costs rise.</a:t>
            </a:r>
          </a:p>
        </p:txBody>
      </p:sp>
    </p:spTree>
    <p:extLst>
      <p:ext uri="{BB962C8B-B14F-4D97-AF65-F5344CB8AC3E}">
        <p14:creationId xmlns:p14="http://schemas.microsoft.com/office/powerpoint/2010/main" val="246790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B63FB3-0CC2-153D-725B-672D4D22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Autofit/>
          </a:bodyPr>
          <a:lstStyle/>
          <a:p>
            <a:r>
              <a:rPr lang="en-US" sz="3600" dirty="0"/>
              <a:t>Statement of Work (SOW)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C7BDE6-0403-C8BE-B6C4-435F4E183134}"/>
              </a:ext>
            </a:extLst>
          </p:cNvPr>
          <p:cNvSpPr txBox="1">
            <a:spLocks/>
          </p:cNvSpPr>
          <p:nvPr/>
        </p:nvSpPr>
        <p:spPr>
          <a:xfrm>
            <a:off x="713250" y="1536633"/>
            <a:ext cx="7717500" cy="4728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2400" dirty="0"/>
              <a:t>A statement of work is a description of the work required for the procurement</a:t>
            </a:r>
          </a:p>
          <a:p>
            <a:pPr marL="285750" indent="-2857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2400" dirty="0"/>
              <a:t>Many contracts, or mutually binding agreements, include SOWS</a:t>
            </a:r>
          </a:p>
          <a:p>
            <a:pPr marL="285750" indent="-285750">
              <a:lnSpc>
                <a:spcPct val="150000"/>
              </a:lnSpc>
              <a:buSzPct val="200000"/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2400" dirty="0"/>
              <a:t>A well-written SOW provides bidders with a clear understanding of the buyer's expectations, helping them submit accurate proposals and reducing misunderstandings.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531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30A4D-9F7A-D981-A92B-584B46F70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CD12-DE9A-BE5D-54CE-F7E4DA71EB81}"/>
              </a:ext>
            </a:extLst>
          </p:cNvPr>
          <p:cNvSpPr txBox="1">
            <a:spLocks/>
          </p:cNvSpPr>
          <p:nvPr/>
        </p:nvSpPr>
        <p:spPr>
          <a:xfrm>
            <a:off x="497840" y="583285"/>
            <a:ext cx="8229600" cy="68580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latin typeface="Raleway" pitchFamily="2" charset="0"/>
              </a:rPr>
              <a:t>Statement of Work (SOW)</a:t>
            </a:r>
            <a:br>
              <a:rPr lang="en-US" sz="3600" b="1" dirty="0">
                <a:latin typeface="Raleway" pitchFamily="2" charset="0"/>
              </a:rPr>
            </a:br>
            <a:endParaRPr lang="en-US" sz="3600" b="1" dirty="0">
              <a:solidFill>
                <a:schemeClr val="dk1"/>
              </a:solidFill>
              <a:latin typeface="Raleway" pitchFamily="2" charset="0"/>
              <a:sym typeface="Ralew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A29F-DA50-85DF-28F4-1DB469CC9AB7}"/>
              </a:ext>
            </a:extLst>
          </p:cNvPr>
          <p:cNvSpPr txBox="1">
            <a:spLocks/>
          </p:cNvSpPr>
          <p:nvPr/>
        </p:nvSpPr>
        <p:spPr>
          <a:xfrm>
            <a:off x="713225" y="1869439"/>
            <a:ext cx="7717500" cy="422239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dirty="0">
              <a:latin typeface="Barlow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143EA-BB36-5F4A-A278-CA6FB7C4ED2C}"/>
              </a:ext>
            </a:extLst>
          </p:cNvPr>
          <p:cNvSpPr txBox="1"/>
          <p:nvPr/>
        </p:nvSpPr>
        <p:spPr>
          <a:xfrm>
            <a:off x="497840" y="1381068"/>
            <a:ext cx="77927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arlow" panose="00000500000000000000" pitchFamily="2" charset="0"/>
              </a:rPr>
              <a:t>In software projects, the Statement of Work (SOW) is a key part of the procurement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rlow" panose="00000500000000000000" pitchFamily="2" charset="0"/>
              </a:rPr>
              <a:t>Defines Scope and Requirements</a:t>
            </a:r>
            <a:r>
              <a:rPr lang="en-US" sz="2400" dirty="0">
                <a:latin typeface="Barlow" panose="00000500000000000000" pitchFamily="2" charset="0"/>
              </a:rPr>
              <a:t>: Outlines software features, functionalities, and performance expectations.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rlow" panose="00000500000000000000" pitchFamily="2" charset="0"/>
              </a:rPr>
              <a:t>Guides Vendor Selection</a:t>
            </a:r>
            <a:r>
              <a:rPr lang="en-US" sz="2400" dirty="0">
                <a:latin typeface="Barlow" panose="00000500000000000000" pitchFamily="2" charset="0"/>
              </a:rPr>
              <a:t>: Helps vendors submit accurate proposals, enabling informed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rlow" panose="00000500000000000000" pitchFamily="2" charset="0"/>
              </a:rPr>
              <a:t>Serves as Contractual Agreement</a:t>
            </a:r>
            <a:r>
              <a:rPr lang="en-US" sz="2400" dirty="0">
                <a:latin typeface="Barlow" panose="00000500000000000000" pitchFamily="2" charset="0"/>
              </a:rPr>
              <a:t>: Becomes part of the contract, setting terms for deliverables, timelines, and payments.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rlow" panose="00000500000000000000" pitchFamily="2" charset="0"/>
              </a:rPr>
              <a:t>Tracks Deliverables and Performance</a:t>
            </a:r>
            <a:r>
              <a:rPr lang="en-US" sz="2400" dirty="0">
                <a:latin typeface="Barlow" panose="00000500000000000000" pitchFamily="2" charset="0"/>
              </a:rPr>
              <a:t>: Establishes milestones to monitor progress and ensure project success.</a:t>
            </a:r>
          </a:p>
        </p:txBody>
      </p:sp>
    </p:spTree>
    <p:extLst>
      <p:ext uri="{BB962C8B-B14F-4D97-AF65-F5344CB8AC3E}">
        <p14:creationId xmlns:p14="http://schemas.microsoft.com/office/powerpoint/2010/main" val="320061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B406-8F55-8F66-89B8-645A45775921}"/>
              </a:ext>
            </a:extLst>
          </p:cNvPr>
          <p:cNvSpPr txBox="1">
            <a:spLocks/>
          </p:cNvSpPr>
          <p:nvPr/>
        </p:nvSpPr>
        <p:spPr>
          <a:xfrm>
            <a:off x="713250" y="740369"/>
            <a:ext cx="77175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gsw-CH" sz="3600" b="1" dirty="0">
                <a:solidFill>
                  <a:schemeClr val="dk1"/>
                </a:solidFill>
                <a:latin typeface="Raleway"/>
                <a:sym typeface="Raleway"/>
              </a:rPr>
              <a:t>Statement of Work Template</a:t>
            </a:r>
            <a:endParaRPr lang="en-US" sz="3600" b="1" dirty="0">
              <a:solidFill>
                <a:schemeClr val="dk1"/>
              </a:solidFill>
              <a:latin typeface="Raleway"/>
              <a:sym typeface="Raleway"/>
            </a:endParaRPr>
          </a:p>
        </p:txBody>
      </p:sp>
      <p:pic>
        <p:nvPicPr>
          <p:cNvPr id="3" name="image17.jpeg">
            <a:extLst>
              <a:ext uri="{FF2B5EF4-FFF2-40B4-BE49-F238E27FC236}">
                <a16:creationId xmlns:a16="http://schemas.microsoft.com/office/drawing/2014/main" id="{83B6F3EA-8C5B-9983-38B6-A3D74A5EEE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4108" t="16451" r="3771" b="12165"/>
          <a:stretch/>
        </p:blipFill>
        <p:spPr>
          <a:xfrm>
            <a:off x="579120" y="1553587"/>
            <a:ext cx="7717500" cy="45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0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5F97-2D6F-DD21-E053-DEA678A05DBF}"/>
              </a:ext>
            </a:extLst>
          </p:cNvPr>
          <p:cNvSpPr txBox="1">
            <a:spLocks/>
          </p:cNvSpPr>
          <p:nvPr/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latin typeface="Raleway" pitchFamily="2" charset="0"/>
              </a:rPr>
              <a:t>Solicitation Planning</a:t>
            </a:r>
            <a:br>
              <a:rPr lang="en-US" sz="3600" b="1" dirty="0">
                <a:latin typeface="Raleway" pitchFamily="2" charset="0"/>
              </a:rPr>
            </a:br>
            <a:endParaRPr lang="en-US" sz="3600" b="1" dirty="0">
              <a:latin typeface="Ralew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734E-AF04-0856-961D-DFC73D3D7C9D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endParaRPr lang="gsw-CH" sz="2400" dirty="0">
              <a:latin typeface="Barlow" panose="00000500000000000000" pitchFamily="2" charset="0"/>
            </a:endParaRPr>
          </a:p>
          <a:p>
            <a:pPr>
              <a:buSzPct val="190000"/>
            </a:pPr>
            <a:r>
              <a:rPr lang="en-US" sz="2400" dirty="0">
                <a:latin typeface="Barlow" panose="00000500000000000000" pitchFamily="2" charset="0"/>
              </a:rPr>
              <a:t>Solicitation planning involves preparing several documents</a:t>
            </a: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400" dirty="0">
                <a:latin typeface="Barlow" panose="00000500000000000000" pitchFamily="2" charset="0"/>
              </a:rPr>
              <a:t>Request for Proposals: used to solicit proposals from prospective sellers</a:t>
            </a: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400" dirty="0">
                <a:latin typeface="Barlow" panose="00000500000000000000" pitchFamily="2" charset="0"/>
              </a:rPr>
              <a:t>Requests for Quotes: used to solicit quotes for well-defined procurements</a:t>
            </a: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400" dirty="0">
                <a:latin typeface="Barlow" panose="00000500000000000000" pitchFamily="2" charset="0"/>
              </a:rPr>
              <a:t>Invitations for bid or negotiation and initial contractor responses are also part of solicitation planning</a:t>
            </a:r>
          </a:p>
        </p:txBody>
      </p:sp>
    </p:spTree>
    <p:extLst>
      <p:ext uri="{BB962C8B-B14F-4D97-AF65-F5344CB8AC3E}">
        <p14:creationId xmlns:p14="http://schemas.microsoft.com/office/powerpoint/2010/main" val="123085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2E2E01C-61E4-9BEC-A99B-57605308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Autofit/>
          </a:bodyPr>
          <a:lstStyle/>
          <a:p>
            <a:r>
              <a:rPr lang="en-US" sz="3600" dirty="0"/>
              <a:t>Source Selection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2EB46E-0C36-0DD5-2C01-263A53403B75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>
              <a:buSzPct val="190000"/>
            </a:pPr>
            <a:r>
              <a:rPr lang="en-US" sz="2800" dirty="0"/>
              <a:t>Source selection involves</a:t>
            </a:r>
          </a:p>
          <a:p>
            <a:pPr>
              <a:buSzPct val="1900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75D2B-62B3-2CCE-975E-E7B0C6575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47828"/>
            <a:ext cx="551291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Evaluating Bidders' Proposals</a:t>
            </a:r>
            <a:endParaRPr kumimoji="0" lang="gsw-CH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Formal Evaluation Procedures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Choosing the Best Proposal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Negotiating the Contract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Awarding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46662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1896-6583-33E1-AA2A-525FE17DECD8}"/>
              </a:ext>
            </a:extLst>
          </p:cNvPr>
          <p:cNvSpPr txBox="1">
            <a:spLocks/>
          </p:cNvSpPr>
          <p:nvPr/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800"/>
            </a:pPr>
            <a:r>
              <a:rPr lang="gsw-CH" sz="3200" b="1" dirty="0">
                <a:solidFill>
                  <a:schemeClr val="dk1"/>
                </a:solidFill>
                <a:latin typeface="Raleway"/>
                <a:sym typeface="Raleway"/>
              </a:rPr>
              <a:t>Sample Proposal Evaluation Sheet</a:t>
            </a:r>
            <a:endParaRPr lang="en-US" sz="3200" b="1" dirty="0">
              <a:solidFill>
                <a:schemeClr val="dk1"/>
              </a:solidFill>
              <a:latin typeface="Raleway"/>
              <a:sym typeface="Raleway"/>
            </a:endParaRPr>
          </a:p>
        </p:txBody>
      </p:sp>
      <p:pic>
        <p:nvPicPr>
          <p:cNvPr id="3" name="image22.jpeg">
            <a:extLst>
              <a:ext uri="{FF2B5EF4-FFF2-40B4-BE49-F238E27FC236}">
                <a16:creationId xmlns:a16="http://schemas.microsoft.com/office/drawing/2014/main" id="{87D295E9-DABE-933D-090D-2F92A2CE4A7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6044" t="26696" r="2287" b="19799"/>
          <a:stretch/>
        </p:blipFill>
        <p:spPr>
          <a:xfrm>
            <a:off x="437145" y="1574800"/>
            <a:ext cx="77175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1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6E4D363-FD28-676E-4AFB-5C1273C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49527"/>
            <a:ext cx="7717500" cy="763600"/>
          </a:xfrm>
        </p:spPr>
        <p:txBody>
          <a:bodyPr>
            <a:noAutofit/>
          </a:bodyPr>
          <a:lstStyle/>
          <a:p>
            <a:r>
              <a:rPr lang="en-US" sz="3200" dirty="0"/>
              <a:t>Key Considerations in Selecting Suppliers and Writing Contracts: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47E6D2-719C-1DAB-7104-6C5883A96CFD}"/>
              </a:ext>
            </a:extLst>
          </p:cNvPr>
          <p:cNvSpPr txBox="1">
            <a:spLocks/>
          </p:cNvSpPr>
          <p:nvPr/>
        </p:nvSpPr>
        <p:spPr>
          <a:xfrm>
            <a:off x="713225" y="1742386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SzPct val="190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A024D-F37B-803C-B0FC-9A8CAB55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742386"/>
            <a:ext cx="77175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Check Supplier Stability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Ensure financial reliability and long-term commitment.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Beware of Reputable Suppliers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Even well-known suppliers can fail if not managed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Clear Contracts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Write detailed contracts outlining expectations and penalties.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Effective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Monitor contracts to ensure supplier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Learn from Failures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Poor planning and lack of leadership can lead to supplier issues. </a:t>
            </a:r>
          </a:p>
        </p:txBody>
      </p:sp>
    </p:spTree>
    <p:extLst>
      <p:ext uri="{BB962C8B-B14F-4D97-AF65-F5344CB8AC3E}">
        <p14:creationId xmlns:p14="http://schemas.microsoft.com/office/powerpoint/2010/main" val="321947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7B17-14C0-410C-7D15-0528D808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7A77E0-2A3B-30F4-0996-1B4C1389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rmAutofit fontScale="90000"/>
          </a:bodyPr>
          <a:lstStyle/>
          <a:p>
            <a:r>
              <a:rPr lang="gsw-CH" sz="3200" dirty="0"/>
              <a:t>Detailed Criteria for Selecting Suppliers</a:t>
            </a:r>
            <a:endParaRPr lang="en-US" sz="3200" dirty="0"/>
          </a:p>
        </p:txBody>
      </p:sp>
      <p:pic>
        <p:nvPicPr>
          <p:cNvPr id="8" name="image23.jpeg">
            <a:extLst>
              <a:ext uri="{FF2B5EF4-FFF2-40B4-BE49-F238E27FC236}">
                <a16:creationId xmlns:a16="http://schemas.microsoft.com/office/drawing/2014/main" id="{C43A158E-DC38-4A22-2BF0-87D1C2B020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9508" t="21582" r="9676" b="15734"/>
          <a:stretch/>
        </p:blipFill>
        <p:spPr>
          <a:xfrm>
            <a:off x="390853" y="1529706"/>
            <a:ext cx="8143547" cy="4495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43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1508FE-0AF8-56A7-3680-2E81245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8316"/>
            <a:ext cx="8229600" cy="954722"/>
          </a:xfrm>
        </p:spPr>
        <p:txBody>
          <a:bodyPr/>
          <a:lstStyle/>
          <a:p>
            <a:r>
              <a:rPr sz="3600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A506F9-14F1-DDB2-5C62-162663A9F4DF}"/>
              </a:ext>
            </a:extLst>
          </p:cNvPr>
          <p:cNvSpPr txBox="1">
            <a:spLocks/>
          </p:cNvSpPr>
          <p:nvPr/>
        </p:nvSpPr>
        <p:spPr>
          <a:xfrm>
            <a:off x="457200" y="1254760"/>
            <a:ext cx="8229600" cy="532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endParaRPr lang="en-US" sz="2800" dirty="0"/>
          </a:p>
          <a:p>
            <a:pPr algn="l"/>
            <a:r>
              <a:rPr lang="en-US" sz="2800" dirty="0"/>
              <a:t>Why is it Important?</a:t>
            </a:r>
          </a:p>
          <a:p>
            <a:pPr algn="l"/>
            <a:r>
              <a:rPr lang="en-US" sz="2800" dirty="0"/>
              <a:t> Ensures uninterrupted operations.</a:t>
            </a:r>
          </a:p>
          <a:p>
            <a:pPr algn="l"/>
            <a:r>
              <a:rPr lang="en-US" sz="2800" dirty="0"/>
              <a:t> Reduces costs, improves efficiency, and mitigates risks.</a:t>
            </a:r>
          </a:p>
          <a:p>
            <a:pPr algn="l"/>
            <a:r>
              <a:rPr lang="en-US" sz="2800" dirty="0"/>
              <a:t> Provides Flexibility</a:t>
            </a:r>
          </a:p>
          <a:p>
            <a:pPr algn="l"/>
            <a:r>
              <a:rPr lang="en-US" sz="2800" dirty="0"/>
              <a:t> To allow client organizations to focus on core business</a:t>
            </a:r>
          </a:p>
        </p:txBody>
      </p:sp>
    </p:spTree>
    <p:extLst>
      <p:ext uri="{BB962C8B-B14F-4D97-AF65-F5344CB8AC3E}">
        <p14:creationId xmlns:p14="http://schemas.microsoft.com/office/powerpoint/2010/main" val="21003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63B3FA-BA96-8284-91B4-240E6D44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Autofit/>
          </a:bodyPr>
          <a:lstStyle/>
          <a:p>
            <a:r>
              <a:rPr lang="en-US" sz="3200" dirty="0"/>
              <a:t>Contract Administration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686AB0-5A7B-91AC-9B9A-6F38EFE0E4A7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endParaRPr lang="gsw-CH" sz="2800" dirty="0">
              <a:latin typeface="Barlow" panose="00000500000000000000" pitchFamily="2" charset="0"/>
            </a:endParaRP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Contracts are legal agreements, so legal professionals should be involved. </a:t>
            </a:r>
            <a:endParaRPr kumimoji="0" lang="gsw-CH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Ensures the seller </a:t>
            </a:r>
            <a:r>
              <a:rPr kumimoji="0" lang="gsw-CH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performance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meets contractual requirements.</a:t>
            </a: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Many project managers ignore contractual issues, which can result in serious problems</a:t>
            </a:r>
          </a:p>
        </p:txBody>
      </p:sp>
    </p:spTree>
    <p:extLst>
      <p:ext uri="{BB962C8B-B14F-4D97-AF65-F5344CB8AC3E}">
        <p14:creationId xmlns:p14="http://schemas.microsoft.com/office/powerpoint/2010/main" val="311175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4EA1DC6-27D6-D5A6-59DE-EADDF78F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Suggestions on Change Control for Contracts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29756F5-8203-2E5D-5CA3-8C769F40008C}"/>
              </a:ext>
            </a:extLst>
          </p:cNvPr>
          <p:cNvSpPr txBox="1">
            <a:spLocks/>
          </p:cNvSpPr>
          <p:nvPr/>
        </p:nvSpPr>
        <p:spPr>
          <a:xfrm>
            <a:off x="865625" y="44830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SzPct val="190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F9CA52-83A5-94BE-5BCB-7DAE4DEC1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75" y="2001730"/>
            <a:ext cx="79510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Review and Approval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Changes must be reviewed, approved, and documented by the same people who approved the original plan.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Impact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Evaluate how the change will affect scope, time, cost, and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Documentation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All changes and important communications should be documented in writing. </a:t>
            </a:r>
          </a:p>
        </p:txBody>
      </p:sp>
    </p:spTree>
    <p:extLst>
      <p:ext uri="{BB962C8B-B14F-4D97-AF65-F5344CB8AC3E}">
        <p14:creationId xmlns:p14="http://schemas.microsoft.com/office/powerpoint/2010/main" val="55250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FB481B-8F84-D302-4524-8104A646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Autofit/>
          </a:bodyPr>
          <a:lstStyle/>
          <a:p>
            <a:r>
              <a:rPr sz="3200" dirty="0"/>
              <a:t>Latest Trends in Procurement Management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0A4B2A-4C85-DDA4-AF11-DB13808FA455}"/>
              </a:ext>
            </a:extLst>
          </p:cNvPr>
          <p:cNvSpPr txBox="1">
            <a:spLocks/>
          </p:cNvSpPr>
          <p:nvPr/>
        </p:nvSpPr>
        <p:spPr>
          <a:xfrm>
            <a:off x="713225" y="1711906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82600" indent="-342900">
              <a:buSzPct val="120000"/>
              <a:buFont typeface="+mj-lt"/>
              <a:buAutoNum type="arabicPeriod"/>
            </a:pPr>
            <a:r>
              <a:rPr lang="en-US" sz="2400" dirty="0"/>
              <a:t> Digital Transformation (AI, blockchain).</a:t>
            </a:r>
          </a:p>
          <a:p>
            <a:pPr marL="482600" indent="-342900">
              <a:buSzPct val="120000"/>
              <a:buFont typeface="+mj-lt"/>
              <a:buAutoNum type="arabicPeriod"/>
            </a:pPr>
            <a:r>
              <a:rPr lang="en-US" sz="2400" dirty="0"/>
              <a:t> Sustainability and green procurement.</a:t>
            </a:r>
          </a:p>
          <a:p>
            <a:pPr marL="482600" indent="-342900">
              <a:buSzPct val="120000"/>
              <a:buFont typeface="+mj-lt"/>
              <a:buAutoNum type="arabicPeriod"/>
            </a:pPr>
            <a:r>
              <a:rPr lang="en-US" sz="2400" dirty="0"/>
              <a:t> Data-driven decisions (analytics for suppliers).</a:t>
            </a:r>
          </a:p>
          <a:p>
            <a:pPr marL="482600" indent="-342900">
              <a:buSzPct val="120000"/>
              <a:buFont typeface="+mj-lt"/>
              <a:buAutoNum type="arabicPeriod"/>
            </a:pPr>
            <a:r>
              <a:rPr lang="en-US" sz="2400" dirty="0"/>
              <a:t> Resilient supply chains (diverse suppliers).</a:t>
            </a:r>
          </a:p>
          <a:p>
            <a:pPr marL="482600" indent="-342900">
              <a:buSzPct val="120000"/>
              <a:buFont typeface="+mj-lt"/>
              <a:buAutoNum type="arabicPeriod"/>
            </a:pPr>
            <a:r>
              <a:rPr lang="en-US" sz="2400" dirty="0"/>
              <a:t> Collaborative procurement (platforms like Coupa).</a:t>
            </a:r>
          </a:p>
          <a:p>
            <a:pPr marL="482600" indent="-342900">
              <a:buSzPct val="120000"/>
              <a:buFont typeface="+mj-lt"/>
              <a:buAutoNum type="arabicPeriod"/>
            </a:pPr>
            <a:r>
              <a:rPr lang="en-US" sz="2400" dirty="0"/>
              <a:t> Risk management using predictive analytics.</a:t>
            </a:r>
          </a:p>
          <a:p>
            <a:pPr marL="482600" indent="-342900">
              <a:buSzPct val="120000"/>
              <a:buFont typeface="+mj-lt"/>
              <a:buAutoNum type="arabicPeriod"/>
            </a:pPr>
            <a:r>
              <a:rPr lang="en-US" sz="2400" dirty="0"/>
              <a:t> Compliance and ethical sourcing.</a:t>
            </a:r>
          </a:p>
          <a:p>
            <a:pPr marL="482600" indent="-342900">
              <a:buSzPct val="120000"/>
              <a:buFont typeface="+mj-lt"/>
              <a:buAutoNum type="arabicPeriod"/>
            </a:pPr>
            <a:r>
              <a:rPr lang="en-US" sz="2400" dirty="0"/>
              <a:t> AI-powered negotiations.</a:t>
            </a:r>
          </a:p>
        </p:txBody>
      </p:sp>
    </p:spTree>
    <p:extLst>
      <p:ext uri="{BB962C8B-B14F-4D97-AF65-F5344CB8AC3E}">
        <p14:creationId xmlns:p14="http://schemas.microsoft.com/office/powerpoint/2010/main" val="378022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F21E29A-4B57-9C32-27F7-92D5265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/>
          <a:lstStyle/>
          <a:p>
            <a:r>
              <a:rPr sz="3600" dirty="0"/>
              <a:t>Benefits of Effective Procurement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93B8ED-04A5-9A86-4ED5-6478B8DE3550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SzPct val="190000"/>
              <a:buFont typeface="Arial" panose="020B0604020202020204" pitchFamily="34" charset="0"/>
              <a:buChar char="•"/>
            </a:pPr>
            <a:r>
              <a:rPr lang="en-US" sz="2800" dirty="0"/>
              <a:t>Cost savings</a:t>
            </a:r>
          </a:p>
          <a:p>
            <a:pPr>
              <a:buSzPct val="190000"/>
              <a:buFont typeface="Arial" panose="020B0604020202020204" pitchFamily="34" charset="0"/>
              <a:buChar char="•"/>
            </a:pPr>
            <a:r>
              <a:rPr lang="en-US" sz="2800" dirty="0"/>
              <a:t>Improved product quality</a:t>
            </a:r>
          </a:p>
          <a:p>
            <a:pPr>
              <a:buSzPct val="190000"/>
              <a:buFont typeface="Arial" panose="020B0604020202020204" pitchFamily="34" charset="0"/>
              <a:buChar char="•"/>
            </a:pPr>
            <a:r>
              <a:rPr lang="en-US" sz="2800" dirty="0"/>
              <a:t>Stronger supplier relationships</a:t>
            </a:r>
          </a:p>
          <a:p>
            <a:pPr>
              <a:buSzPct val="190000"/>
              <a:buFont typeface="Arial" panose="020B0604020202020204" pitchFamily="34" charset="0"/>
              <a:buChar char="•"/>
            </a:pPr>
            <a:r>
              <a:rPr lang="en-US" sz="2800" dirty="0"/>
              <a:t>Risk mitigation</a:t>
            </a:r>
          </a:p>
          <a:p>
            <a:pPr>
              <a:buSzPct val="190000"/>
              <a:buFont typeface="Arial" panose="020B0604020202020204" pitchFamily="34" charset="0"/>
              <a:buChar char="•"/>
            </a:pPr>
            <a:r>
              <a:rPr lang="en-US" sz="2800" dirty="0"/>
              <a:t>Compliance with regulations</a:t>
            </a:r>
          </a:p>
        </p:txBody>
      </p:sp>
    </p:spTree>
    <p:extLst>
      <p:ext uri="{BB962C8B-B14F-4D97-AF65-F5344CB8AC3E}">
        <p14:creationId xmlns:p14="http://schemas.microsoft.com/office/powerpoint/2010/main" val="97126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0D0B-4754-55BF-ACEC-CB64A45BC1A2}"/>
              </a:ext>
            </a:extLst>
          </p:cNvPr>
          <p:cNvSpPr txBox="1">
            <a:spLocks/>
          </p:cNvSpPr>
          <p:nvPr/>
        </p:nvSpPr>
        <p:spPr>
          <a:xfrm>
            <a:off x="713225" y="593367"/>
            <a:ext cx="7717500" cy="943266"/>
          </a:xfrm>
          <a:prstGeom prst="rect">
            <a:avLst/>
          </a:prstGeom>
        </p:spPr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dk1"/>
                </a:solidFill>
                <a:latin typeface="Raleway"/>
                <a:sym typeface="Raleway"/>
              </a:rPr>
              <a:t>Challenges in Procurement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0AA4-C86A-28A4-AA5F-22C32BF61AD1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Supplier risks (reliance on one supplier).</a:t>
            </a:r>
            <a:endParaRPr lang="gsw-CH" sz="2800" dirty="0">
              <a:latin typeface="Barlow" panose="00000500000000000000" pitchFamily="2" charset="0"/>
            </a:endParaRP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Compliance issues (regional regulations).</a:t>
            </a: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Cost overruns (unexpected expenses).</a:t>
            </a:r>
          </a:p>
        </p:txBody>
      </p:sp>
    </p:spTree>
    <p:extLst>
      <p:ext uri="{BB962C8B-B14F-4D97-AF65-F5344CB8AC3E}">
        <p14:creationId xmlns:p14="http://schemas.microsoft.com/office/powerpoint/2010/main" val="325933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7FBC-ECCE-76D5-CBEA-D4450556E54E}"/>
              </a:ext>
            </a:extLst>
          </p:cNvPr>
          <p:cNvSpPr txBox="1">
            <a:spLocks/>
          </p:cNvSpPr>
          <p:nvPr/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latin typeface="Raleway" pitchFamily="2" charset="0"/>
              </a:rPr>
              <a:t>Conclusion</a:t>
            </a:r>
            <a:endParaRPr lang="en-US" sz="1800" b="1" dirty="0">
              <a:latin typeface="Ralew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D903-1A80-075D-562C-8E4D4C627345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Ensures operational efficiency and strategic growth.</a:t>
            </a: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Embrace technology and sustainability for a competitive edge.</a:t>
            </a:r>
          </a:p>
          <a:p>
            <a:pPr marL="285750" indent="-285750">
              <a:buSzPct val="190000"/>
              <a:buFont typeface="Arial" panose="020B0604020202020204" pitchFamily="34" charset="0"/>
              <a:buChar char="•"/>
            </a:pPr>
            <a:r>
              <a:rPr lang="en-US" sz="2800" dirty="0">
                <a:latin typeface="Barlow" panose="00000500000000000000" pitchFamily="2" charset="0"/>
              </a:rPr>
              <a:t>“Let’s rethink procurement to shape a sustainable and efficient future.”</a:t>
            </a:r>
          </a:p>
        </p:txBody>
      </p:sp>
    </p:spTree>
    <p:extLst>
      <p:ext uri="{BB962C8B-B14F-4D97-AF65-F5344CB8AC3E}">
        <p14:creationId xmlns:p14="http://schemas.microsoft.com/office/powerpoint/2010/main" val="11156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1B9F77-51E9-3687-8246-398A1709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274638"/>
            <a:ext cx="7752080" cy="954722"/>
          </a:xfrm>
        </p:spPr>
        <p:txBody>
          <a:bodyPr/>
          <a:lstStyle/>
          <a:p>
            <a:r>
              <a:rPr sz="3600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6404BB-20E7-4089-6960-0B12B294311B}"/>
              </a:ext>
            </a:extLst>
          </p:cNvPr>
          <p:cNvSpPr txBox="1">
            <a:spLocks/>
          </p:cNvSpPr>
          <p:nvPr/>
        </p:nvSpPr>
        <p:spPr>
          <a:xfrm>
            <a:off x="457200" y="1544320"/>
            <a:ext cx="8229600" cy="503904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Procurement management</a:t>
            </a:r>
            <a:r>
              <a:rPr lang="en-US" sz="2800" dirty="0">
                <a:latin typeface="Agency FB" panose="020B0503020202020204" pitchFamily="34" charset="0"/>
              </a:rPr>
              <a:t> is the process of identifying, acquiring, and managing the resources, goods, or services needed for a project. </a:t>
            </a:r>
            <a:endParaRPr lang="gsw-CH" sz="2800" dirty="0"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It involves planning, negotiating, purchasing, and overseeing suppliers to ensure the procurement process is efficient, cost-effective, and aligns with organizational goals. </a:t>
            </a:r>
            <a:endParaRPr lang="gsw-CH" sz="2800" dirty="0">
              <a:latin typeface="Agency FB" panose="020B05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anose="020B0503020202020204" pitchFamily="34" charset="0"/>
              </a:rPr>
              <a:t>Effective procurement management ensures that resources are delivered on time, within budget, and meet the required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11248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41CBEB-C97C-1110-90AD-619F55A3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Autofit/>
          </a:bodyPr>
          <a:lstStyle/>
          <a:p>
            <a:r>
              <a:rPr lang="en-US" sz="3600" dirty="0"/>
              <a:t>Procurement Planning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A3483C-8A7E-877A-E094-BDC9AE2F6B39}"/>
              </a:ext>
            </a:extLst>
          </p:cNvPr>
          <p:cNvSpPr txBox="1">
            <a:spLocks/>
          </p:cNvSpPr>
          <p:nvPr/>
        </p:nvSpPr>
        <p:spPr>
          <a:xfrm>
            <a:off x="489705" y="1473200"/>
            <a:ext cx="7717500" cy="495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3200" dirty="0"/>
              <a:t>Procurement planning involves determining which project needs can be met through external products or services. It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Whether to procure</a:t>
            </a:r>
            <a:r>
              <a:rPr lang="en-US" sz="3200" dirty="0"/>
              <a:t>: Deciding if outsourcing is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How to procure</a:t>
            </a:r>
            <a:r>
              <a:rPr lang="en-US" sz="3200" dirty="0"/>
              <a:t>: Selecting the method for acquisition (e.g., contracts, bids).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What to procure</a:t>
            </a:r>
            <a:r>
              <a:rPr lang="en-US" sz="3200" dirty="0"/>
              <a:t>: Identifying the specific goods or services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How much to procure</a:t>
            </a:r>
            <a:r>
              <a:rPr lang="en-US" sz="3200" dirty="0"/>
              <a:t>: Determining the quantity based on project scope and budget.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When to procure</a:t>
            </a:r>
            <a:r>
              <a:rPr lang="en-US" sz="3200" dirty="0"/>
              <a:t>: Scheduling procurement to align with project timelines.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Where to procure</a:t>
            </a:r>
            <a:r>
              <a:rPr lang="en-US" sz="3200" dirty="0"/>
              <a:t>: Identifying suppliers or vendors that best meet quality, cost, and delivery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Managing procurement risks</a:t>
            </a:r>
            <a:r>
              <a:rPr lang="en-US" sz="3200" dirty="0"/>
              <a:t>: Evaluating and mitigating potential issues with vendors or supply chains.</a:t>
            </a:r>
          </a:p>
        </p:txBody>
      </p:sp>
    </p:spTree>
    <p:extLst>
      <p:ext uri="{BB962C8B-B14F-4D97-AF65-F5344CB8AC3E}">
        <p14:creationId xmlns:p14="http://schemas.microsoft.com/office/powerpoint/2010/main" val="158434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529C988-5301-00F5-797C-09360914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rmAutofit fontScale="90000"/>
          </a:bodyPr>
          <a:lstStyle/>
          <a:p>
            <a:r>
              <a:rPr sz="3200" dirty="0"/>
              <a:t>Key Steps in Procurement Management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C49483-0C15-39D5-FBF7-86A12F66B9E7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800" b="1" dirty="0"/>
              <a:t>1.</a:t>
            </a:r>
            <a:r>
              <a:rPr lang="en-US" sz="2800" dirty="0"/>
              <a:t> </a:t>
            </a:r>
            <a:r>
              <a:rPr lang="gsw-CH" sz="2800" dirty="0"/>
              <a:t>  </a:t>
            </a:r>
            <a:r>
              <a:rPr lang="en-US" sz="2800" dirty="0"/>
              <a:t>Needs Assessment</a:t>
            </a:r>
            <a:endParaRPr lang="gsw-CH" sz="2800" dirty="0"/>
          </a:p>
          <a:p>
            <a:r>
              <a:rPr lang="en-US" sz="2800" b="1" dirty="0"/>
              <a:t>2.</a:t>
            </a:r>
            <a:r>
              <a:rPr lang="en-US" sz="2800" dirty="0"/>
              <a:t> </a:t>
            </a:r>
            <a:r>
              <a:rPr lang="gsw-CH" sz="2800" dirty="0"/>
              <a:t> </a:t>
            </a:r>
            <a:r>
              <a:rPr lang="en-US" sz="2800" dirty="0"/>
              <a:t>Market Research</a:t>
            </a:r>
          </a:p>
          <a:p>
            <a:r>
              <a:rPr lang="en-US" sz="2800" b="1" dirty="0"/>
              <a:t>3.</a:t>
            </a:r>
            <a:r>
              <a:rPr lang="en-US" sz="2800" dirty="0"/>
              <a:t> </a:t>
            </a:r>
            <a:r>
              <a:rPr lang="gsw-CH" sz="2800" dirty="0"/>
              <a:t> </a:t>
            </a:r>
            <a:r>
              <a:rPr lang="en-US" sz="2800" dirty="0"/>
              <a:t>Supplier Selection</a:t>
            </a:r>
          </a:p>
          <a:p>
            <a:r>
              <a:rPr lang="en-US" sz="2800" b="1" dirty="0"/>
              <a:t>4.</a:t>
            </a:r>
            <a:r>
              <a:rPr lang="en-US" sz="2800" dirty="0"/>
              <a:t> </a:t>
            </a:r>
            <a:r>
              <a:rPr lang="gsw-CH" sz="2800" dirty="0"/>
              <a:t> </a:t>
            </a:r>
            <a:r>
              <a:rPr lang="en-US" sz="2800" dirty="0"/>
              <a:t>Purchase Order Creation</a:t>
            </a:r>
          </a:p>
          <a:p>
            <a:r>
              <a:rPr lang="en-US" sz="2800" b="1" dirty="0"/>
              <a:t>5.</a:t>
            </a:r>
            <a:r>
              <a:rPr lang="en-US" sz="2800" dirty="0"/>
              <a:t> </a:t>
            </a:r>
            <a:r>
              <a:rPr lang="gsw-CH" sz="2800" dirty="0"/>
              <a:t> </a:t>
            </a:r>
            <a:r>
              <a:rPr lang="en-US" sz="2800" dirty="0"/>
              <a:t>Delivery and Inspection</a:t>
            </a:r>
          </a:p>
          <a:p>
            <a:r>
              <a:rPr lang="en-US" sz="2800" b="1" dirty="0"/>
              <a:t>6. </a:t>
            </a:r>
            <a:r>
              <a:rPr lang="gsw-CH" sz="2800" b="1" dirty="0"/>
              <a:t> </a:t>
            </a:r>
            <a:r>
              <a:rPr lang="en-US" sz="2800" dirty="0"/>
              <a:t>Payment and Record Keeping</a:t>
            </a:r>
          </a:p>
        </p:txBody>
      </p:sp>
    </p:spTree>
    <p:extLst>
      <p:ext uri="{BB962C8B-B14F-4D97-AF65-F5344CB8AC3E}">
        <p14:creationId xmlns:p14="http://schemas.microsoft.com/office/powerpoint/2010/main" val="406083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A62025A-A6D2-41F8-5CEA-97F6C646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rmAutofit fontScale="90000"/>
          </a:bodyPr>
          <a:lstStyle/>
          <a:p>
            <a:r>
              <a:rPr sz="3600" dirty="0"/>
              <a:t> Procurement Management Processes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DBD1AA-6832-2282-0B42-50BAF0847FFA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SzPct val="150000"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07552-5E24-8A68-8534-FD306F27B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25" y="1350974"/>
            <a:ext cx="77175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Procurement Planning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Determining what goods or services are needed and when to procure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Solicitation Planning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Documenting product or service requirements and identifying potential vendors.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Solicitation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Requesting quotations, bids, proposals, or offers from suppliers.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Source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Evaluating responses and selecting the most suitable vendor.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Contract Administration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Managing the vendor relationship, ensuring performance, and addressing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Contract Close-Out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Finalizing all contract obligations, completing payments, and settling terms. </a:t>
            </a:r>
          </a:p>
        </p:txBody>
      </p:sp>
    </p:spTree>
    <p:extLst>
      <p:ext uri="{BB962C8B-B14F-4D97-AF65-F5344CB8AC3E}">
        <p14:creationId xmlns:p14="http://schemas.microsoft.com/office/powerpoint/2010/main" val="71221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DE5C-2682-42E8-EA69-038E0FD17BB0}"/>
              </a:ext>
            </a:extLst>
          </p:cNvPr>
          <p:cNvSpPr txBox="1">
            <a:spLocks/>
          </p:cNvSpPr>
          <p:nvPr/>
        </p:nvSpPr>
        <p:spPr>
          <a:xfrm>
            <a:off x="713225" y="731836"/>
            <a:ext cx="8229600" cy="68580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dk1"/>
                </a:solidFill>
                <a:latin typeface="Raleway"/>
                <a:sym typeface="Raleway"/>
              </a:rPr>
              <a:t>Procurement Planning Tools and Techniques</a:t>
            </a:r>
            <a:br>
              <a:rPr lang="en-US" sz="3200" b="1" dirty="0">
                <a:solidFill>
                  <a:schemeClr val="dk1"/>
                </a:solidFill>
                <a:latin typeface="Raleway"/>
                <a:sym typeface="Raleway"/>
              </a:rPr>
            </a:br>
            <a:endParaRPr lang="en-US" sz="3200" b="1" dirty="0">
              <a:solidFill>
                <a:schemeClr val="dk1"/>
              </a:solidFill>
              <a:latin typeface="Raleway"/>
              <a:sym typeface="Ralew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2280-BBA8-F50B-0E59-D5C97AA0C2C9}"/>
              </a:ext>
            </a:extLst>
          </p:cNvPr>
          <p:cNvSpPr txBox="1">
            <a:spLocks/>
          </p:cNvSpPr>
          <p:nvPr/>
        </p:nvSpPr>
        <p:spPr>
          <a:xfrm>
            <a:off x="713225" y="1869439"/>
            <a:ext cx="7717500" cy="422239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dirty="0">
              <a:latin typeface="Barlow" panose="000005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810CB6-5361-E79D-C1F9-5A8E9C48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" y="2041057"/>
            <a:ext cx="75285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Make-or-Buy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Evaluating whether to produce goods/services internally or purchase them from external suppliers.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Market Research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Gathering information about suppliers, market trends, and prices to make informed procurement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Cost Estimating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: Estimating the cost of goods, services, or projects to ensure alignment with budget and financial goals. </a:t>
            </a:r>
          </a:p>
        </p:txBody>
      </p:sp>
    </p:spTree>
    <p:extLst>
      <p:ext uri="{BB962C8B-B14F-4D97-AF65-F5344CB8AC3E}">
        <p14:creationId xmlns:p14="http://schemas.microsoft.com/office/powerpoint/2010/main" val="221858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CE74-C7FF-5FAE-4F33-2D17C649F088}"/>
              </a:ext>
            </a:extLst>
          </p:cNvPr>
          <p:cNvSpPr txBox="1">
            <a:spLocks/>
          </p:cNvSpPr>
          <p:nvPr/>
        </p:nvSpPr>
        <p:spPr>
          <a:xfrm>
            <a:off x="713225" y="731836"/>
            <a:ext cx="8229600" cy="68580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dk1"/>
                </a:solidFill>
                <a:latin typeface="Raleway"/>
                <a:sym typeface="Raleway"/>
              </a:rPr>
              <a:t>Make-or Buy Example</a:t>
            </a:r>
            <a:br>
              <a:rPr lang="en-US" sz="3600" b="1" dirty="0">
                <a:solidFill>
                  <a:schemeClr val="dk1"/>
                </a:solidFill>
                <a:latin typeface="Raleway"/>
                <a:sym typeface="Raleway"/>
              </a:rPr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BD51-4547-7798-B41B-28934461FB6E}"/>
              </a:ext>
            </a:extLst>
          </p:cNvPr>
          <p:cNvSpPr txBox="1">
            <a:spLocks/>
          </p:cNvSpPr>
          <p:nvPr/>
        </p:nvSpPr>
        <p:spPr>
          <a:xfrm>
            <a:off x="713225" y="1536633"/>
            <a:ext cx="7717500" cy="4555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latin typeface="Barlow" panose="00000500000000000000" pitchFamily="2" charset="0"/>
              </a:rPr>
              <a:t>• Assume you can lease an item you need for a project for $150/day. To purchase the item, the investment cost is $1,000, and the daily cost would be another $50/day.</a:t>
            </a:r>
          </a:p>
          <a:p>
            <a:endParaRPr lang="en-US" sz="2800" dirty="0">
              <a:latin typeface="Barlow" panose="00000500000000000000" pitchFamily="2" charset="0"/>
            </a:endParaRPr>
          </a:p>
          <a:p>
            <a:r>
              <a:rPr lang="en-US" sz="2800" dirty="0">
                <a:latin typeface="Barlow" panose="00000500000000000000" pitchFamily="2" charset="0"/>
              </a:rPr>
              <a:t>How long will it take for the lease cost to be the same as the purchase cost?</a:t>
            </a:r>
          </a:p>
          <a:p>
            <a:r>
              <a:rPr lang="en-US" sz="2800" dirty="0">
                <a:latin typeface="Barlow" panose="00000500000000000000" pitchFamily="2" charset="0"/>
              </a:rPr>
              <a:t>If you need the item for 12 days, should you lease it or purchase it?</a:t>
            </a:r>
          </a:p>
        </p:txBody>
      </p:sp>
    </p:spTree>
    <p:extLst>
      <p:ext uri="{BB962C8B-B14F-4D97-AF65-F5344CB8AC3E}">
        <p14:creationId xmlns:p14="http://schemas.microsoft.com/office/powerpoint/2010/main" val="343404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C57BB4-3013-D45C-A3B5-D0FA8C69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</p:spPr>
        <p:txBody>
          <a:bodyPr>
            <a:noAutofit/>
          </a:bodyPr>
          <a:lstStyle/>
          <a:p>
            <a:r>
              <a:rPr lang="en-US" sz="3600" dirty="0"/>
              <a:t>Make-or Buy Solution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77815-4DE0-F343-F132-F00C22B42CBB}"/>
              </a:ext>
            </a:extLst>
          </p:cNvPr>
          <p:cNvSpPr txBox="1">
            <a:spLocks/>
          </p:cNvSpPr>
          <p:nvPr/>
        </p:nvSpPr>
        <p:spPr>
          <a:xfrm>
            <a:off x="713225" y="1494298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en-US" sz="2000" dirty="0"/>
              <a:t>Set up an equation so the "make" is equal to the "buy" • In this example, use the following equation. Let d be the number of days to use the item.</a:t>
            </a:r>
          </a:p>
          <a:p>
            <a:pPr algn="l"/>
            <a:r>
              <a:rPr lang="en-US" sz="2000" dirty="0"/>
              <a:t>$150d = $1,000+ $50d</a:t>
            </a:r>
          </a:p>
          <a:p>
            <a:pPr algn="l"/>
            <a:r>
              <a:rPr lang="en-US" sz="2000" dirty="0"/>
              <a:t>Solve for d as follows:</a:t>
            </a:r>
          </a:p>
          <a:p>
            <a:pPr algn="l"/>
            <a:r>
              <a:rPr lang="en-US" sz="2000" dirty="0"/>
              <a:t>- Subtract $50d from the right side of the equation to get $100d = $1,000</a:t>
            </a:r>
          </a:p>
          <a:p>
            <a:pPr algn="l"/>
            <a:r>
              <a:rPr lang="en-US" sz="2000" dirty="0"/>
              <a:t>Divide both sides of the equation by $100</a:t>
            </a:r>
          </a:p>
          <a:p>
            <a:pPr algn="l"/>
            <a:r>
              <a:rPr lang="en-US" sz="2000" dirty="0"/>
              <a:t>d = 10 days</a:t>
            </a:r>
          </a:p>
          <a:p>
            <a:pPr algn="l"/>
            <a:r>
              <a:rPr lang="en-US" sz="2000" dirty="0"/>
              <a:t>• The lease cost is the same as the purchase cost at 10 days If you need the item for 12 days, it would be more economical to purchase it</a:t>
            </a:r>
          </a:p>
        </p:txBody>
      </p:sp>
    </p:spTree>
    <p:extLst>
      <p:ext uri="{BB962C8B-B14F-4D97-AF65-F5344CB8AC3E}">
        <p14:creationId xmlns:p14="http://schemas.microsoft.com/office/powerpoint/2010/main" val="3381234959"/>
      </p:ext>
    </p:extLst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dvanced Topics in Combinatorics - Doctor of Philosophy (Ph.D.) in Mathematics by Slidesgo">
  <a:themeElements>
    <a:clrScheme name="Simple Light">
      <a:dk1>
        <a:srgbClr val="000000"/>
      </a:dk1>
      <a:lt1>
        <a:srgbClr val="FDFFFE"/>
      </a:lt1>
      <a:dk2>
        <a:srgbClr val="C7C5C1"/>
      </a:dk2>
      <a:lt2>
        <a:srgbClr val="948777"/>
      </a:lt2>
      <a:accent1>
        <a:srgbClr val="D2B689"/>
      </a:accent1>
      <a:accent2>
        <a:srgbClr val="212E5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Topology - Master of Science in Mathematics by Slidesgo (1)</Template>
  <TotalTime>750</TotalTime>
  <Words>1332</Words>
  <Application>Microsoft Office PowerPoint</Application>
  <PresentationFormat>On-screen Show (4:3)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Barlow</vt:lpstr>
      <vt:lpstr>Bebas Neue</vt:lpstr>
      <vt:lpstr>DM Sans</vt:lpstr>
      <vt:lpstr>Nunito Light</vt:lpstr>
      <vt:lpstr>Poppins Medium</vt:lpstr>
      <vt:lpstr>Poppins SemiBold</vt:lpstr>
      <vt:lpstr>Proxima Nova</vt:lpstr>
      <vt:lpstr>Raleway</vt:lpstr>
      <vt:lpstr>Roboto</vt:lpstr>
      <vt:lpstr>Agency FB</vt:lpstr>
      <vt:lpstr>Arial</vt:lpstr>
      <vt:lpstr>Topology - Master of Science in Mathematics by Slidesgo</vt:lpstr>
      <vt:lpstr>Slidesgo Final Pages</vt:lpstr>
      <vt:lpstr>Advanced Topics in Combinatorics - Doctor of Philosophy (Ph.D.) in Mathematics by Slidesgo</vt:lpstr>
      <vt:lpstr>1_Slidesgo Final Pages</vt:lpstr>
      <vt:lpstr>Procurement Management</vt:lpstr>
      <vt:lpstr>Introduction</vt:lpstr>
      <vt:lpstr>Introduction</vt:lpstr>
      <vt:lpstr>Procurement Planning </vt:lpstr>
      <vt:lpstr>Key Steps in Procurement Management</vt:lpstr>
      <vt:lpstr> Procurement Management Processes </vt:lpstr>
      <vt:lpstr>PowerPoint Presentation</vt:lpstr>
      <vt:lpstr>PowerPoint Presentation</vt:lpstr>
      <vt:lpstr>Make-or Buy Solution </vt:lpstr>
      <vt:lpstr>Types of Contracts </vt:lpstr>
      <vt:lpstr>Cost Reimbursable Contracts </vt:lpstr>
      <vt:lpstr>Statement of Work (SOW) </vt:lpstr>
      <vt:lpstr>PowerPoint Presentation</vt:lpstr>
      <vt:lpstr>PowerPoint Presentation</vt:lpstr>
      <vt:lpstr>PowerPoint Presentation</vt:lpstr>
      <vt:lpstr>Source Selection </vt:lpstr>
      <vt:lpstr>PowerPoint Presentation</vt:lpstr>
      <vt:lpstr>Key Considerations in Selecting Suppliers and Writing Contracts: </vt:lpstr>
      <vt:lpstr>Detailed Criteria for Selecting Suppliers</vt:lpstr>
      <vt:lpstr>Contract Administration </vt:lpstr>
      <vt:lpstr>Suggestions on Change Control for Contracts </vt:lpstr>
      <vt:lpstr>Latest Trends in Procurement Management</vt:lpstr>
      <vt:lpstr>Benefits of Effective Procurement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Procurement Management</dc:title>
  <dc:subject/>
  <dc:creator>Noor-e-Fatima Zafar</dc:creator>
  <cp:keywords/>
  <dc:description>generated using python-pptx</dc:description>
  <cp:lastModifiedBy>Sarah</cp:lastModifiedBy>
  <cp:revision>16</cp:revision>
  <dcterms:created xsi:type="dcterms:W3CDTF">2013-01-27T09:14:16Z</dcterms:created>
  <dcterms:modified xsi:type="dcterms:W3CDTF">2024-12-18T04:55:40Z</dcterms:modified>
  <cp:category/>
</cp:coreProperties>
</file>