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64" r:id="rId4"/>
    <p:sldId id="277" r:id="rId5"/>
    <p:sldId id="273" r:id="rId6"/>
    <p:sldId id="258" r:id="rId7"/>
    <p:sldId id="259" r:id="rId8"/>
    <p:sldId id="265" r:id="rId9"/>
    <p:sldId id="269" r:id="rId10"/>
    <p:sldId id="267" r:id="rId11"/>
    <p:sldId id="268" r:id="rId12"/>
    <p:sldId id="261" r:id="rId13"/>
    <p:sldId id="271" r:id="rId14"/>
    <p:sldId id="276" r:id="rId15"/>
    <p:sldId id="262" r:id="rId16"/>
    <p:sldId id="263" r:id="rId17"/>
  </p:sldIdLst>
  <p:sldSz cx="18300700" cy="10299700"/>
  <p:notesSz cx="18300700" cy="10299700"/>
  <p:defaultTextStyle>
    <a:defPPr>
      <a:defRPr kern="0"/>
    </a:def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76" autoAdjust="0"/>
  </p:normalViewPr>
  <p:slideViewPr>
    <p:cSldViewPr>
      <p:cViewPr>
        <p:scale>
          <a:sx n="50" d="100"/>
          <a:sy n="50" d="100"/>
        </p:scale>
        <p:origin x="-432" y="-9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372552" y="3192907"/>
            <a:ext cx="15555595" cy="2162937"/>
          </a:xfrm>
          <a:prstGeom prst="rect">
            <a:avLst/>
          </a:prstGeom>
        </p:spPr>
        <p:txBody>
          <a:bodyPr wrap="square" lIns="0" tIns="0" rIns="0" bIns="0">
            <a:spAutoFit/>
          </a:bodyPr>
          <a:lstStyle>
            <a:lvl1pPr>
              <a:defRPr sz="3300" b="0" i="0">
                <a:solidFill>
                  <a:srgbClr val="262425"/>
                </a:solidFill>
                <a:latin typeface="Microsoft Sans Serif"/>
                <a:cs typeface="Microsoft Sans Serif"/>
              </a:defRPr>
            </a:lvl1pPr>
          </a:lstStyle>
          <a:p>
            <a:endParaRPr/>
          </a:p>
        </p:txBody>
      </p:sp>
      <p:sp>
        <p:nvSpPr>
          <p:cNvPr id="3" name="Holder 3"/>
          <p:cNvSpPr>
            <a:spLocks noGrp="1"/>
          </p:cNvSpPr>
          <p:nvPr>
            <p:ph type="subTitle" idx="4"/>
          </p:nvPr>
        </p:nvSpPr>
        <p:spPr>
          <a:xfrm>
            <a:off x="2745105" y="5767832"/>
            <a:ext cx="12810490" cy="257492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12/17/2024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300" b="0" i="0">
                <a:solidFill>
                  <a:srgbClr val="262425"/>
                </a:solidFill>
                <a:latin typeface="Microsoft Sans Serif"/>
                <a:cs typeface="Microsoft Sans Serif"/>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12/17/2024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300" b="0" i="0">
                <a:solidFill>
                  <a:srgbClr val="262425"/>
                </a:solidFill>
                <a:latin typeface="Microsoft Sans Serif"/>
                <a:cs typeface="Microsoft Sans Serif"/>
              </a:defRPr>
            </a:lvl1pPr>
          </a:lstStyle>
          <a:p>
            <a:endParaRPr/>
          </a:p>
        </p:txBody>
      </p:sp>
      <p:sp>
        <p:nvSpPr>
          <p:cNvPr id="3" name="Holder 3"/>
          <p:cNvSpPr>
            <a:spLocks noGrp="1"/>
          </p:cNvSpPr>
          <p:nvPr>
            <p:ph sz="half" idx="2"/>
          </p:nvPr>
        </p:nvSpPr>
        <p:spPr>
          <a:xfrm>
            <a:off x="915035" y="2368931"/>
            <a:ext cx="7960804" cy="6797802"/>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9424860" y="2368931"/>
            <a:ext cx="7960804" cy="6797802"/>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12/17/2024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300" b="0" i="0">
                <a:solidFill>
                  <a:srgbClr val="262425"/>
                </a:solidFill>
                <a:latin typeface="Microsoft Sans Serif"/>
                <a:cs typeface="Microsoft Sans Serif"/>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12/17/2024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1"/>
            <a:ext cx="18288000" cy="10287000"/>
          </a:xfrm>
          <a:custGeom>
            <a:avLst/>
            <a:gdLst/>
            <a:ahLst/>
            <a:cxnLst/>
            <a:rect l="l" t="t" r="r" b="b"/>
            <a:pathLst>
              <a:path w="18288000" h="10287000">
                <a:moveTo>
                  <a:pt x="18288000" y="0"/>
                </a:moveTo>
                <a:lnTo>
                  <a:pt x="0" y="0"/>
                </a:lnTo>
                <a:lnTo>
                  <a:pt x="0" y="10287000"/>
                </a:lnTo>
                <a:lnTo>
                  <a:pt x="18288000" y="10287000"/>
                </a:lnTo>
                <a:lnTo>
                  <a:pt x="18288000" y="0"/>
                </a:lnTo>
                <a:close/>
              </a:path>
            </a:pathLst>
          </a:custGeom>
          <a:solidFill>
            <a:srgbClr val="F8FAFB"/>
          </a:solidFill>
        </p:spPr>
        <p:txBody>
          <a:bodyPr wrap="square" lIns="0" tIns="0" rIns="0" bIns="0" rtlCol="0"/>
          <a:lstStyle/>
          <a:p>
            <a:endParaRPr/>
          </a:p>
        </p:txBody>
      </p:sp>
      <p:sp>
        <p:nvSpPr>
          <p:cNvPr id="17" name="bg object 17"/>
          <p:cNvSpPr/>
          <p:nvPr/>
        </p:nvSpPr>
        <p:spPr>
          <a:xfrm>
            <a:off x="0" y="544320"/>
            <a:ext cx="18288000" cy="1905"/>
          </a:xfrm>
          <a:custGeom>
            <a:avLst/>
            <a:gdLst/>
            <a:ahLst/>
            <a:cxnLst/>
            <a:rect l="l" t="t" r="r" b="b"/>
            <a:pathLst>
              <a:path w="18288000" h="1904">
                <a:moveTo>
                  <a:pt x="18287999" y="1428"/>
                </a:moveTo>
                <a:lnTo>
                  <a:pt x="0" y="0"/>
                </a:lnTo>
              </a:path>
            </a:pathLst>
          </a:custGeom>
          <a:ln w="18719">
            <a:solidFill>
              <a:srgbClr val="262425"/>
            </a:solidFill>
          </a:ln>
        </p:spPr>
        <p:txBody>
          <a:bodyPr wrap="square" lIns="0" tIns="0" rIns="0" bIns="0" rtlCol="0"/>
          <a:lstStyle/>
          <a:p>
            <a:endParaRPr/>
          </a:p>
        </p:txBody>
      </p:sp>
      <p:sp>
        <p:nvSpPr>
          <p:cNvPr id="18" name="bg object 18"/>
          <p:cNvSpPr/>
          <p:nvPr/>
        </p:nvSpPr>
        <p:spPr>
          <a:xfrm>
            <a:off x="0" y="9739303"/>
            <a:ext cx="18288000" cy="1905"/>
          </a:xfrm>
          <a:custGeom>
            <a:avLst/>
            <a:gdLst/>
            <a:ahLst/>
            <a:cxnLst/>
            <a:rect l="l" t="t" r="r" b="b"/>
            <a:pathLst>
              <a:path w="18288000" h="1904">
                <a:moveTo>
                  <a:pt x="18287999" y="1432"/>
                </a:moveTo>
                <a:lnTo>
                  <a:pt x="0" y="0"/>
                </a:lnTo>
              </a:path>
            </a:pathLst>
          </a:custGeom>
          <a:ln w="18719">
            <a:solidFill>
              <a:srgbClr val="262425"/>
            </a:solidFill>
          </a:ln>
        </p:spPr>
        <p:txBody>
          <a:bodyPr wrap="square" lIns="0" tIns="0" rIns="0" bIns="0" rtlCol="0"/>
          <a:lstStyle/>
          <a:p>
            <a:endParaRPr/>
          </a:p>
        </p:txBody>
      </p:sp>
      <p:sp>
        <p:nvSpPr>
          <p:cNvPr id="19" name="bg object 19"/>
          <p:cNvSpPr/>
          <p:nvPr/>
        </p:nvSpPr>
        <p:spPr>
          <a:xfrm>
            <a:off x="17146777" y="8957513"/>
            <a:ext cx="1141730" cy="1329690"/>
          </a:xfrm>
          <a:custGeom>
            <a:avLst/>
            <a:gdLst/>
            <a:ahLst/>
            <a:cxnLst/>
            <a:rect l="l" t="t" r="r" b="b"/>
            <a:pathLst>
              <a:path w="1141730" h="1329690">
                <a:moveTo>
                  <a:pt x="1037462" y="0"/>
                </a:moveTo>
                <a:lnTo>
                  <a:pt x="983487" y="1447"/>
                </a:lnTo>
                <a:lnTo>
                  <a:pt x="928750" y="5765"/>
                </a:lnTo>
                <a:lnTo>
                  <a:pt x="875537" y="12966"/>
                </a:lnTo>
                <a:lnTo>
                  <a:pt x="822197" y="23050"/>
                </a:lnTo>
                <a:lnTo>
                  <a:pt x="768984" y="35280"/>
                </a:lnTo>
                <a:lnTo>
                  <a:pt x="717168" y="51130"/>
                </a:lnTo>
                <a:lnTo>
                  <a:pt x="665987" y="69126"/>
                </a:lnTo>
                <a:lnTo>
                  <a:pt x="615568" y="89999"/>
                </a:lnTo>
                <a:lnTo>
                  <a:pt x="566673" y="113037"/>
                </a:lnTo>
                <a:lnTo>
                  <a:pt x="519175" y="138959"/>
                </a:lnTo>
                <a:lnTo>
                  <a:pt x="473074" y="167756"/>
                </a:lnTo>
                <a:lnTo>
                  <a:pt x="428370" y="197994"/>
                </a:lnTo>
                <a:lnTo>
                  <a:pt x="385190" y="231113"/>
                </a:lnTo>
                <a:lnTo>
                  <a:pt x="343407" y="266395"/>
                </a:lnTo>
                <a:lnTo>
                  <a:pt x="304545" y="303830"/>
                </a:lnTo>
                <a:lnTo>
                  <a:pt x="267080" y="343429"/>
                </a:lnTo>
                <a:lnTo>
                  <a:pt x="231901" y="384465"/>
                </a:lnTo>
                <a:lnTo>
                  <a:pt x="198754" y="427666"/>
                </a:lnTo>
                <a:lnTo>
                  <a:pt x="167766" y="472304"/>
                </a:lnTo>
                <a:lnTo>
                  <a:pt x="139699" y="518380"/>
                </a:lnTo>
                <a:lnTo>
                  <a:pt x="113791" y="566621"/>
                </a:lnTo>
                <a:lnTo>
                  <a:pt x="90042" y="615576"/>
                </a:lnTo>
                <a:lnTo>
                  <a:pt x="69849" y="665255"/>
                </a:lnTo>
                <a:lnTo>
                  <a:pt x="51180" y="716372"/>
                </a:lnTo>
                <a:lnTo>
                  <a:pt x="36067" y="768208"/>
                </a:lnTo>
                <a:lnTo>
                  <a:pt x="23113" y="821489"/>
                </a:lnTo>
                <a:lnTo>
                  <a:pt x="13715" y="874765"/>
                </a:lnTo>
                <a:lnTo>
                  <a:pt x="6476" y="928764"/>
                </a:lnTo>
                <a:lnTo>
                  <a:pt x="2158" y="982760"/>
                </a:lnTo>
                <a:lnTo>
                  <a:pt x="761" y="1036759"/>
                </a:lnTo>
                <a:lnTo>
                  <a:pt x="0" y="1036759"/>
                </a:lnTo>
                <a:lnTo>
                  <a:pt x="1396" y="1090754"/>
                </a:lnTo>
                <a:lnTo>
                  <a:pt x="5714" y="1144753"/>
                </a:lnTo>
                <a:lnTo>
                  <a:pt x="12953" y="1198749"/>
                </a:lnTo>
                <a:lnTo>
                  <a:pt x="23113" y="1252029"/>
                </a:lnTo>
                <a:lnTo>
                  <a:pt x="35305" y="1305305"/>
                </a:lnTo>
                <a:lnTo>
                  <a:pt x="1141162" y="1329484"/>
                </a:lnTo>
                <a:lnTo>
                  <a:pt x="1141162" y="5369"/>
                </a:lnTo>
                <a:lnTo>
                  <a:pt x="1091564" y="1447"/>
                </a:lnTo>
                <a:lnTo>
                  <a:pt x="1037462" y="0"/>
                </a:lnTo>
                <a:close/>
              </a:path>
            </a:pathLst>
          </a:custGeom>
          <a:solidFill>
            <a:srgbClr val="4A86E8">
              <a:alpha val="27059"/>
            </a:srgbClr>
          </a:solidFill>
        </p:spPr>
        <p:txBody>
          <a:bodyPr wrap="square" lIns="0" tIns="0" rIns="0" bIns="0" rtlCol="0"/>
          <a:lstStyle/>
          <a:p>
            <a:endParaRPr/>
          </a:p>
        </p:txBody>
      </p:sp>
      <p:sp>
        <p:nvSpPr>
          <p:cNvPr id="20" name="bg object 20"/>
          <p:cNvSpPr/>
          <p:nvPr/>
        </p:nvSpPr>
        <p:spPr>
          <a:xfrm>
            <a:off x="17146822" y="8957521"/>
            <a:ext cx="1141730" cy="1329690"/>
          </a:xfrm>
          <a:custGeom>
            <a:avLst/>
            <a:gdLst/>
            <a:ahLst/>
            <a:cxnLst/>
            <a:rect l="l" t="t" r="r" b="b"/>
            <a:pathLst>
              <a:path w="1141730" h="1329690">
                <a:moveTo>
                  <a:pt x="762" y="1036751"/>
                </a:moveTo>
                <a:lnTo>
                  <a:pt x="2159" y="982751"/>
                </a:lnTo>
                <a:lnTo>
                  <a:pt x="6477" y="928756"/>
                </a:lnTo>
                <a:lnTo>
                  <a:pt x="13716" y="874756"/>
                </a:lnTo>
                <a:lnTo>
                  <a:pt x="23114" y="821481"/>
                </a:lnTo>
                <a:lnTo>
                  <a:pt x="36068" y="768201"/>
                </a:lnTo>
                <a:lnTo>
                  <a:pt x="51181" y="716364"/>
                </a:lnTo>
                <a:lnTo>
                  <a:pt x="69850" y="665247"/>
                </a:lnTo>
                <a:lnTo>
                  <a:pt x="90043" y="615567"/>
                </a:lnTo>
                <a:lnTo>
                  <a:pt x="113793" y="566613"/>
                </a:lnTo>
                <a:lnTo>
                  <a:pt x="139701" y="518374"/>
                </a:lnTo>
                <a:lnTo>
                  <a:pt x="167768" y="472296"/>
                </a:lnTo>
                <a:lnTo>
                  <a:pt x="198756" y="427658"/>
                </a:lnTo>
                <a:lnTo>
                  <a:pt x="231904" y="384458"/>
                </a:lnTo>
                <a:lnTo>
                  <a:pt x="267210" y="343421"/>
                </a:lnTo>
                <a:lnTo>
                  <a:pt x="304549" y="303822"/>
                </a:lnTo>
                <a:lnTo>
                  <a:pt x="343538" y="266387"/>
                </a:lnTo>
                <a:lnTo>
                  <a:pt x="385194" y="231105"/>
                </a:lnTo>
                <a:lnTo>
                  <a:pt x="428375" y="197986"/>
                </a:lnTo>
                <a:lnTo>
                  <a:pt x="473079" y="167749"/>
                </a:lnTo>
                <a:lnTo>
                  <a:pt x="519181" y="138951"/>
                </a:lnTo>
                <a:lnTo>
                  <a:pt x="566679" y="113030"/>
                </a:lnTo>
                <a:lnTo>
                  <a:pt x="615575" y="89991"/>
                </a:lnTo>
                <a:lnTo>
                  <a:pt x="665994" y="69112"/>
                </a:lnTo>
                <a:lnTo>
                  <a:pt x="717176" y="51117"/>
                </a:lnTo>
                <a:lnTo>
                  <a:pt x="768992" y="35280"/>
                </a:lnTo>
                <a:lnTo>
                  <a:pt x="822206" y="23037"/>
                </a:lnTo>
                <a:lnTo>
                  <a:pt x="875546" y="12953"/>
                </a:lnTo>
                <a:lnTo>
                  <a:pt x="928760" y="5753"/>
                </a:lnTo>
                <a:lnTo>
                  <a:pt x="983497" y="1435"/>
                </a:lnTo>
                <a:lnTo>
                  <a:pt x="1037600" y="0"/>
                </a:lnTo>
                <a:lnTo>
                  <a:pt x="1091575" y="1435"/>
                </a:lnTo>
                <a:lnTo>
                  <a:pt x="1141118" y="5343"/>
                </a:lnTo>
              </a:path>
              <a:path w="1141730" h="1329690">
                <a:moveTo>
                  <a:pt x="42711" y="1329476"/>
                </a:moveTo>
                <a:lnTo>
                  <a:pt x="23114" y="1252021"/>
                </a:lnTo>
                <a:lnTo>
                  <a:pt x="12954" y="1198740"/>
                </a:lnTo>
                <a:lnTo>
                  <a:pt x="5842" y="1144746"/>
                </a:lnTo>
                <a:lnTo>
                  <a:pt x="1524" y="1090746"/>
                </a:lnTo>
                <a:lnTo>
                  <a:pt x="0" y="1036751"/>
                </a:lnTo>
                <a:lnTo>
                  <a:pt x="762" y="1036751"/>
                </a:lnTo>
              </a:path>
            </a:pathLst>
          </a:custGeom>
          <a:ln w="3175">
            <a:solidFill>
              <a:srgbClr val="FFFFFF"/>
            </a:solidFill>
          </a:ln>
        </p:spPr>
        <p:txBody>
          <a:bodyPr wrap="square" lIns="0" tIns="0" rIns="0" bIns="0" rtlCol="0"/>
          <a:lstStyle/>
          <a:p>
            <a:endParaRPr/>
          </a:p>
        </p:txBody>
      </p:sp>
      <p:sp>
        <p:nvSpPr>
          <p:cNvPr id="21" name="bg object 21"/>
          <p:cNvSpPr/>
          <p:nvPr/>
        </p:nvSpPr>
        <p:spPr>
          <a:xfrm>
            <a:off x="17146822" y="8957521"/>
            <a:ext cx="1141730" cy="1329690"/>
          </a:xfrm>
          <a:custGeom>
            <a:avLst/>
            <a:gdLst/>
            <a:ahLst/>
            <a:cxnLst/>
            <a:rect l="l" t="t" r="r" b="b"/>
            <a:pathLst>
              <a:path w="1141730" h="1329690">
                <a:moveTo>
                  <a:pt x="762" y="1036751"/>
                </a:moveTo>
                <a:lnTo>
                  <a:pt x="2159" y="982751"/>
                </a:lnTo>
                <a:lnTo>
                  <a:pt x="6477" y="928756"/>
                </a:lnTo>
                <a:lnTo>
                  <a:pt x="13716" y="874756"/>
                </a:lnTo>
                <a:lnTo>
                  <a:pt x="23114" y="821481"/>
                </a:lnTo>
                <a:lnTo>
                  <a:pt x="36068" y="768201"/>
                </a:lnTo>
                <a:lnTo>
                  <a:pt x="51181" y="716364"/>
                </a:lnTo>
                <a:lnTo>
                  <a:pt x="69850" y="665247"/>
                </a:lnTo>
                <a:lnTo>
                  <a:pt x="90043" y="615567"/>
                </a:lnTo>
                <a:lnTo>
                  <a:pt x="113793" y="566613"/>
                </a:lnTo>
                <a:lnTo>
                  <a:pt x="139701" y="518374"/>
                </a:lnTo>
                <a:lnTo>
                  <a:pt x="167768" y="472296"/>
                </a:lnTo>
                <a:lnTo>
                  <a:pt x="198756" y="427658"/>
                </a:lnTo>
                <a:lnTo>
                  <a:pt x="231904" y="384458"/>
                </a:lnTo>
                <a:lnTo>
                  <a:pt x="267210" y="343421"/>
                </a:lnTo>
                <a:lnTo>
                  <a:pt x="304549" y="303822"/>
                </a:lnTo>
                <a:lnTo>
                  <a:pt x="343538" y="266387"/>
                </a:lnTo>
                <a:lnTo>
                  <a:pt x="385194" y="231105"/>
                </a:lnTo>
                <a:lnTo>
                  <a:pt x="428375" y="197986"/>
                </a:lnTo>
                <a:lnTo>
                  <a:pt x="473079" y="167749"/>
                </a:lnTo>
                <a:lnTo>
                  <a:pt x="519181" y="138951"/>
                </a:lnTo>
                <a:lnTo>
                  <a:pt x="566679" y="113030"/>
                </a:lnTo>
                <a:lnTo>
                  <a:pt x="615575" y="89991"/>
                </a:lnTo>
                <a:lnTo>
                  <a:pt x="665994" y="69112"/>
                </a:lnTo>
                <a:lnTo>
                  <a:pt x="717176" y="51117"/>
                </a:lnTo>
                <a:lnTo>
                  <a:pt x="768992" y="35280"/>
                </a:lnTo>
                <a:lnTo>
                  <a:pt x="822206" y="23037"/>
                </a:lnTo>
                <a:lnTo>
                  <a:pt x="875546" y="12953"/>
                </a:lnTo>
                <a:lnTo>
                  <a:pt x="928760" y="5753"/>
                </a:lnTo>
                <a:lnTo>
                  <a:pt x="983497" y="1435"/>
                </a:lnTo>
                <a:lnTo>
                  <a:pt x="1037600" y="0"/>
                </a:lnTo>
                <a:lnTo>
                  <a:pt x="1091575" y="1435"/>
                </a:lnTo>
                <a:lnTo>
                  <a:pt x="1141118" y="5343"/>
                </a:lnTo>
              </a:path>
              <a:path w="1141730" h="1329690">
                <a:moveTo>
                  <a:pt x="42711" y="1329476"/>
                </a:moveTo>
                <a:lnTo>
                  <a:pt x="23114" y="1252021"/>
                </a:lnTo>
                <a:lnTo>
                  <a:pt x="12954" y="1198740"/>
                </a:lnTo>
                <a:lnTo>
                  <a:pt x="5842" y="1144746"/>
                </a:lnTo>
                <a:lnTo>
                  <a:pt x="1524" y="1090746"/>
                </a:lnTo>
                <a:lnTo>
                  <a:pt x="0" y="1036751"/>
                </a:lnTo>
                <a:lnTo>
                  <a:pt x="762" y="1036751"/>
                </a:lnTo>
              </a:path>
            </a:pathLst>
          </a:custGeom>
          <a:ln w="18719">
            <a:solidFill>
              <a:srgbClr val="4A86E8"/>
            </a:solidFill>
          </a:ln>
        </p:spPr>
        <p:txBody>
          <a:bodyPr wrap="square" lIns="0" tIns="0" rIns="0" bIns="0" rtlCol="0"/>
          <a:lstStyle/>
          <a:p>
            <a:endParaRPr/>
          </a:p>
        </p:txBody>
      </p:sp>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12/17/2024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1"/>
            <a:ext cx="18288000" cy="10287000"/>
          </a:xfrm>
          <a:custGeom>
            <a:avLst/>
            <a:gdLst/>
            <a:ahLst/>
            <a:cxnLst/>
            <a:rect l="l" t="t" r="r" b="b"/>
            <a:pathLst>
              <a:path w="18288000" h="10287000">
                <a:moveTo>
                  <a:pt x="18288000" y="0"/>
                </a:moveTo>
                <a:lnTo>
                  <a:pt x="0" y="0"/>
                </a:lnTo>
                <a:lnTo>
                  <a:pt x="0" y="10287000"/>
                </a:lnTo>
                <a:lnTo>
                  <a:pt x="18288000" y="10287000"/>
                </a:lnTo>
                <a:lnTo>
                  <a:pt x="18288000" y="0"/>
                </a:lnTo>
                <a:close/>
              </a:path>
            </a:pathLst>
          </a:custGeom>
          <a:solidFill>
            <a:srgbClr val="F8FAFB"/>
          </a:solidFill>
        </p:spPr>
        <p:txBody>
          <a:bodyPr wrap="square" lIns="0" tIns="0" rIns="0" bIns="0" rtlCol="0"/>
          <a:lstStyle/>
          <a:p>
            <a:endParaRPr/>
          </a:p>
        </p:txBody>
      </p:sp>
      <p:sp>
        <p:nvSpPr>
          <p:cNvPr id="2" name="Holder 2"/>
          <p:cNvSpPr>
            <a:spLocks noGrp="1"/>
          </p:cNvSpPr>
          <p:nvPr>
            <p:ph type="title"/>
          </p:nvPr>
        </p:nvSpPr>
        <p:spPr>
          <a:xfrm>
            <a:off x="1987715" y="1523650"/>
            <a:ext cx="14325269" cy="726439"/>
          </a:xfrm>
          <a:prstGeom prst="rect">
            <a:avLst/>
          </a:prstGeom>
        </p:spPr>
        <p:txBody>
          <a:bodyPr wrap="square" lIns="0" tIns="0" rIns="0" bIns="0">
            <a:spAutoFit/>
          </a:bodyPr>
          <a:lstStyle>
            <a:lvl1pPr>
              <a:defRPr sz="3300" b="0" i="0">
                <a:solidFill>
                  <a:srgbClr val="262425"/>
                </a:solidFill>
                <a:latin typeface="Microsoft Sans Serif"/>
                <a:cs typeface="Microsoft Sans Serif"/>
              </a:defRPr>
            </a:lvl1pPr>
          </a:lstStyle>
          <a:p>
            <a:endParaRPr/>
          </a:p>
        </p:txBody>
      </p:sp>
      <p:sp>
        <p:nvSpPr>
          <p:cNvPr id="3" name="Holder 3"/>
          <p:cNvSpPr>
            <a:spLocks noGrp="1"/>
          </p:cNvSpPr>
          <p:nvPr>
            <p:ph type="body" idx="1"/>
          </p:nvPr>
        </p:nvSpPr>
        <p:spPr>
          <a:xfrm>
            <a:off x="915035" y="2368931"/>
            <a:ext cx="16470630" cy="6797802"/>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6222238" y="9578721"/>
            <a:ext cx="5856224" cy="51498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915035" y="9578721"/>
            <a:ext cx="4209161" cy="51498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12/17/2024</a:t>
            </a:fld>
            <a:endParaRPr lang="en-US"/>
          </a:p>
        </p:txBody>
      </p:sp>
      <p:sp>
        <p:nvSpPr>
          <p:cNvPr id="6" name="Holder 6"/>
          <p:cNvSpPr>
            <a:spLocks noGrp="1"/>
          </p:cNvSpPr>
          <p:nvPr>
            <p:ph type="sldNum" sz="quarter" idx="7"/>
          </p:nvPr>
        </p:nvSpPr>
        <p:spPr>
          <a:xfrm>
            <a:off x="13176505" y="9578721"/>
            <a:ext cx="4209161" cy="51498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044950" y="4159250"/>
            <a:ext cx="10515600" cy="1243289"/>
          </a:xfrm>
          <a:prstGeom prst="rect">
            <a:avLst/>
          </a:prstGeom>
        </p:spPr>
        <p:txBody>
          <a:bodyPr vert="horz" wrap="square" lIns="0" tIns="12065" rIns="0" bIns="0" rtlCol="0">
            <a:spAutoFit/>
          </a:bodyPr>
          <a:lstStyle/>
          <a:p>
            <a:pPr marL="12700" marR="5080" indent="-635" algn="ctr">
              <a:lnSpc>
                <a:spcPct val="100400"/>
              </a:lnSpc>
              <a:spcBef>
                <a:spcPts val="95"/>
              </a:spcBef>
            </a:pPr>
            <a:r>
              <a:rPr lang="en-US" sz="8000" b="1" dirty="0" smtClean="0">
                <a:latin typeface="Times New Roman" pitchFamily="18" charset="0"/>
                <a:cs typeface="Times New Roman" pitchFamily="18" charset="0"/>
              </a:rPr>
              <a:t>PROJECT CLOSURE</a:t>
            </a:r>
            <a:endParaRPr sz="7200" b="1" dirty="0">
              <a:latin typeface="Times New Roman" pitchFamily="18" charset="0"/>
              <a:cs typeface="Times New Roman" pitchFamily="18" charset="0"/>
            </a:endParaRPr>
          </a:p>
        </p:txBody>
      </p:sp>
      <p:grpSp>
        <p:nvGrpSpPr>
          <p:cNvPr id="3" name="object 3"/>
          <p:cNvGrpSpPr/>
          <p:nvPr/>
        </p:nvGrpSpPr>
        <p:grpSpPr>
          <a:xfrm>
            <a:off x="-9359" y="-9359"/>
            <a:ext cx="5782310" cy="5858510"/>
            <a:chOff x="-9359" y="-9359"/>
            <a:chExt cx="5782310" cy="5858510"/>
          </a:xfrm>
        </p:grpSpPr>
        <p:sp>
          <p:nvSpPr>
            <p:cNvPr id="4" name="object 4"/>
            <p:cNvSpPr/>
            <p:nvPr/>
          </p:nvSpPr>
          <p:spPr>
            <a:xfrm>
              <a:off x="0" y="0"/>
              <a:ext cx="5763260" cy="5839460"/>
            </a:xfrm>
            <a:custGeom>
              <a:avLst/>
              <a:gdLst/>
              <a:ahLst/>
              <a:cxnLst/>
              <a:rect l="l" t="t" r="r" b="b"/>
              <a:pathLst>
                <a:path w="5763260" h="5839460">
                  <a:moveTo>
                    <a:pt x="5762996" y="0"/>
                  </a:moveTo>
                  <a:lnTo>
                    <a:pt x="5730379" y="149377"/>
                  </a:lnTo>
                  <a:lnTo>
                    <a:pt x="5684291" y="335864"/>
                  </a:lnTo>
                  <a:lnTo>
                    <a:pt x="5633897" y="521614"/>
                  </a:lnTo>
                  <a:lnTo>
                    <a:pt x="5579173" y="705929"/>
                  </a:lnTo>
                  <a:lnTo>
                    <a:pt x="5518695" y="888809"/>
                  </a:lnTo>
                  <a:lnTo>
                    <a:pt x="5454624" y="1069530"/>
                  </a:lnTo>
                  <a:lnTo>
                    <a:pt x="5385498" y="1249527"/>
                  </a:lnTo>
                  <a:lnTo>
                    <a:pt x="5312054" y="1426654"/>
                  </a:lnTo>
                  <a:lnTo>
                    <a:pt x="5233580" y="1603044"/>
                  </a:lnTo>
                  <a:lnTo>
                    <a:pt x="5151500" y="1776564"/>
                  </a:lnTo>
                  <a:lnTo>
                    <a:pt x="5064378" y="1947925"/>
                  </a:lnTo>
                  <a:lnTo>
                    <a:pt x="4972938" y="2117128"/>
                  </a:lnTo>
                  <a:lnTo>
                    <a:pt x="4877904" y="2284158"/>
                  </a:lnTo>
                  <a:lnTo>
                    <a:pt x="4777828" y="2449042"/>
                  </a:lnTo>
                  <a:lnTo>
                    <a:pt x="4674145" y="2610319"/>
                  </a:lnTo>
                  <a:lnTo>
                    <a:pt x="4566868" y="2770162"/>
                  </a:lnTo>
                  <a:lnTo>
                    <a:pt x="4454550" y="2926397"/>
                  </a:lnTo>
                  <a:lnTo>
                    <a:pt x="4338624" y="3079762"/>
                  </a:lnTo>
                  <a:lnTo>
                    <a:pt x="4219104" y="3230232"/>
                  </a:lnTo>
                  <a:lnTo>
                    <a:pt x="4095991" y="3377831"/>
                  </a:lnTo>
                  <a:lnTo>
                    <a:pt x="3968546" y="3522548"/>
                  </a:lnTo>
                  <a:lnTo>
                    <a:pt x="3838231" y="3662946"/>
                  </a:lnTo>
                  <a:lnTo>
                    <a:pt x="3703586" y="3801186"/>
                  </a:lnTo>
                  <a:lnTo>
                    <a:pt x="3566070" y="3935107"/>
                  </a:lnTo>
                  <a:lnTo>
                    <a:pt x="3424948" y="4066146"/>
                  </a:lnTo>
                  <a:lnTo>
                    <a:pt x="3280955" y="4192866"/>
                  </a:lnTo>
                  <a:lnTo>
                    <a:pt x="3133356" y="4316704"/>
                  </a:lnTo>
                  <a:lnTo>
                    <a:pt x="2982874" y="4436224"/>
                  </a:lnTo>
                  <a:lnTo>
                    <a:pt x="2829509" y="4552149"/>
                  </a:lnTo>
                  <a:lnTo>
                    <a:pt x="2672562" y="4663744"/>
                  </a:lnTo>
                  <a:lnTo>
                    <a:pt x="2513444" y="4771745"/>
                  </a:lnTo>
                  <a:lnTo>
                    <a:pt x="2351442" y="4875428"/>
                  </a:lnTo>
                  <a:lnTo>
                    <a:pt x="2187282" y="4974780"/>
                  </a:lnTo>
                  <a:lnTo>
                    <a:pt x="2020239" y="5070538"/>
                  </a:lnTo>
                  <a:lnTo>
                    <a:pt x="1851050" y="5161978"/>
                  </a:lnTo>
                  <a:lnTo>
                    <a:pt x="1679689" y="5248376"/>
                  </a:lnTo>
                  <a:lnTo>
                    <a:pt x="1505445" y="5331180"/>
                  </a:lnTo>
                  <a:lnTo>
                    <a:pt x="1329766" y="5408942"/>
                  </a:lnTo>
                  <a:lnTo>
                    <a:pt x="1152649" y="5483097"/>
                  </a:lnTo>
                  <a:lnTo>
                    <a:pt x="972651" y="5551499"/>
                  </a:lnTo>
                  <a:lnTo>
                    <a:pt x="791928" y="5616295"/>
                  </a:lnTo>
                  <a:lnTo>
                    <a:pt x="609053" y="5676061"/>
                  </a:lnTo>
                  <a:lnTo>
                    <a:pt x="424736" y="5731497"/>
                  </a:lnTo>
                  <a:lnTo>
                    <a:pt x="238973" y="5781890"/>
                  </a:lnTo>
                  <a:lnTo>
                    <a:pt x="52496" y="5827978"/>
                  </a:lnTo>
                  <a:lnTo>
                    <a:pt x="0" y="5839441"/>
                  </a:lnTo>
                </a:path>
              </a:pathLst>
            </a:custGeom>
            <a:ln w="18719">
              <a:solidFill>
                <a:srgbClr val="262425"/>
              </a:solidFill>
            </a:ln>
          </p:spPr>
          <p:txBody>
            <a:bodyPr wrap="square" lIns="0" tIns="0" rIns="0" bIns="0" rtlCol="0"/>
            <a:lstStyle/>
            <a:p>
              <a:endParaRPr/>
            </a:p>
          </p:txBody>
        </p:sp>
        <p:sp>
          <p:nvSpPr>
            <p:cNvPr id="5" name="object 5"/>
            <p:cNvSpPr/>
            <p:nvPr/>
          </p:nvSpPr>
          <p:spPr>
            <a:xfrm>
              <a:off x="0" y="0"/>
              <a:ext cx="2878455" cy="2940685"/>
            </a:xfrm>
            <a:custGeom>
              <a:avLst/>
              <a:gdLst/>
              <a:ahLst/>
              <a:cxnLst/>
              <a:rect l="l" t="t" r="r" b="b"/>
              <a:pathLst>
                <a:path w="2878455" h="2940685">
                  <a:moveTo>
                    <a:pt x="2877884" y="0"/>
                  </a:moveTo>
                  <a:lnTo>
                    <a:pt x="0" y="0"/>
                  </a:lnTo>
                  <a:lnTo>
                    <a:pt x="0" y="2940681"/>
                  </a:lnTo>
                  <a:lnTo>
                    <a:pt x="119454" y="2895434"/>
                  </a:lnTo>
                  <a:lnTo>
                    <a:pt x="231774" y="2848635"/>
                  </a:lnTo>
                  <a:lnTo>
                    <a:pt x="342652" y="2798952"/>
                  </a:lnTo>
                  <a:lnTo>
                    <a:pt x="452814" y="2747111"/>
                  </a:lnTo>
                  <a:lnTo>
                    <a:pt x="561533" y="2691676"/>
                  </a:lnTo>
                  <a:lnTo>
                    <a:pt x="668813" y="2634081"/>
                  </a:lnTo>
                  <a:lnTo>
                    <a:pt x="773931" y="2573604"/>
                  </a:lnTo>
                  <a:lnTo>
                    <a:pt x="878329" y="2510967"/>
                  </a:lnTo>
                  <a:lnTo>
                    <a:pt x="980569" y="2445448"/>
                  </a:lnTo>
                  <a:lnTo>
                    <a:pt x="1081370" y="2377046"/>
                  </a:lnTo>
                  <a:lnTo>
                    <a:pt x="1180009" y="2305761"/>
                  </a:lnTo>
                  <a:lnTo>
                    <a:pt x="1277213" y="2233041"/>
                  </a:lnTo>
                  <a:lnTo>
                    <a:pt x="1372971" y="2157450"/>
                  </a:lnTo>
                  <a:lnTo>
                    <a:pt x="1465846" y="2078964"/>
                  </a:lnTo>
                  <a:lnTo>
                    <a:pt x="1557286" y="1998319"/>
                  </a:lnTo>
                  <a:lnTo>
                    <a:pt x="1646567" y="1915528"/>
                  </a:lnTo>
                  <a:lnTo>
                    <a:pt x="1733689" y="1830565"/>
                  </a:lnTo>
                  <a:lnTo>
                    <a:pt x="1818639" y="1743443"/>
                  </a:lnTo>
                  <a:lnTo>
                    <a:pt x="1901443" y="1654162"/>
                  </a:lnTo>
                  <a:lnTo>
                    <a:pt x="1982088" y="1563446"/>
                  </a:lnTo>
                  <a:lnTo>
                    <a:pt x="2059838" y="1469847"/>
                  </a:lnTo>
                  <a:lnTo>
                    <a:pt x="2135441" y="1374813"/>
                  </a:lnTo>
                  <a:lnTo>
                    <a:pt x="2208885" y="1277607"/>
                  </a:lnTo>
                  <a:lnTo>
                    <a:pt x="2279446" y="1178255"/>
                  </a:lnTo>
                  <a:lnTo>
                    <a:pt x="2347836" y="1077455"/>
                  </a:lnTo>
                  <a:lnTo>
                    <a:pt x="2413368" y="975207"/>
                  </a:lnTo>
                  <a:lnTo>
                    <a:pt x="2476715" y="870813"/>
                  </a:lnTo>
                  <a:lnTo>
                    <a:pt x="2537193" y="765695"/>
                  </a:lnTo>
                  <a:lnTo>
                    <a:pt x="2594800" y="658418"/>
                  </a:lnTo>
                  <a:lnTo>
                    <a:pt x="2649511" y="549694"/>
                  </a:lnTo>
                  <a:lnTo>
                    <a:pt x="2702077" y="439534"/>
                  </a:lnTo>
                  <a:lnTo>
                    <a:pt x="2751035" y="328650"/>
                  </a:lnTo>
                  <a:lnTo>
                    <a:pt x="2797835" y="216331"/>
                  </a:lnTo>
                  <a:lnTo>
                    <a:pt x="2841764" y="102578"/>
                  </a:lnTo>
                  <a:lnTo>
                    <a:pt x="2877884" y="0"/>
                  </a:lnTo>
                  <a:close/>
                </a:path>
              </a:pathLst>
            </a:custGeom>
            <a:solidFill>
              <a:srgbClr val="4A86E8">
                <a:alpha val="27059"/>
              </a:srgbClr>
            </a:solidFill>
          </p:spPr>
          <p:txBody>
            <a:bodyPr wrap="square" lIns="0" tIns="0" rIns="0" bIns="0" rtlCol="0"/>
            <a:lstStyle/>
            <a:p>
              <a:endParaRPr/>
            </a:p>
          </p:txBody>
        </p:sp>
        <p:sp>
          <p:nvSpPr>
            <p:cNvPr id="6" name="object 6"/>
            <p:cNvSpPr/>
            <p:nvPr/>
          </p:nvSpPr>
          <p:spPr>
            <a:xfrm>
              <a:off x="0" y="0"/>
              <a:ext cx="2878455" cy="2940685"/>
            </a:xfrm>
            <a:custGeom>
              <a:avLst/>
              <a:gdLst/>
              <a:ahLst/>
              <a:cxnLst/>
              <a:rect l="l" t="t" r="r" b="b"/>
              <a:pathLst>
                <a:path w="2878455" h="2940685">
                  <a:moveTo>
                    <a:pt x="2877884" y="0"/>
                  </a:moveTo>
                  <a:lnTo>
                    <a:pt x="2841764" y="102578"/>
                  </a:lnTo>
                  <a:lnTo>
                    <a:pt x="2797835" y="216331"/>
                  </a:lnTo>
                  <a:lnTo>
                    <a:pt x="2751035" y="328650"/>
                  </a:lnTo>
                  <a:lnTo>
                    <a:pt x="2702077" y="439534"/>
                  </a:lnTo>
                  <a:lnTo>
                    <a:pt x="2649511" y="549694"/>
                  </a:lnTo>
                  <a:lnTo>
                    <a:pt x="2594800" y="658418"/>
                  </a:lnTo>
                  <a:lnTo>
                    <a:pt x="2537193" y="765695"/>
                  </a:lnTo>
                  <a:lnTo>
                    <a:pt x="2476715" y="870813"/>
                  </a:lnTo>
                  <a:lnTo>
                    <a:pt x="2413368" y="975207"/>
                  </a:lnTo>
                  <a:lnTo>
                    <a:pt x="2347836" y="1077455"/>
                  </a:lnTo>
                  <a:lnTo>
                    <a:pt x="2279446" y="1178255"/>
                  </a:lnTo>
                  <a:lnTo>
                    <a:pt x="2208885" y="1277607"/>
                  </a:lnTo>
                  <a:lnTo>
                    <a:pt x="2135441" y="1374813"/>
                  </a:lnTo>
                  <a:lnTo>
                    <a:pt x="2059838" y="1469847"/>
                  </a:lnTo>
                  <a:lnTo>
                    <a:pt x="1982088" y="1563446"/>
                  </a:lnTo>
                  <a:lnTo>
                    <a:pt x="1901443" y="1654162"/>
                  </a:lnTo>
                  <a:lnTo>
                    <a:pt x="1818639" y="1743443"/>
                  </a:lnTo>
                  <a:lnTo>
                    <a:pt x="1733689" y="1830565"/>
                  </a:lnTo>
                  <a:lnTo>
                    <a:pt x="1646567" y="1915528"/>
                  </a:lnTo>
                  <a:lnTo>
                    <a:pt x="1557286" y="1998319"/>
                  </a:lnTo>
                  <a:lnTo>
                    <a:pt x="1465846" y="2078964"/>
                  </a:lnTo>
                  <a:lnTo>
                    <a:pt x="1372971" y="2157450"/>
                  </a:lnTo>
                  <a:lnTo>
                    <a:pt x="1277213" y="2233040"/>
                  </a:lnTo>
                  <a:lnTo>
                    <a:pt x="1180008" y="2305761"/>
                  </a:lnTo>
                  <a:lnTo>
                    <a:pt x="1081370" y="2377046"/>
                  </a:lnTo>
                  <a:lnTo>
                    <a:pt x="980569" y="2445448"/>
                  </a:lnTo>
                  <a:lnTo>
                    <a:pt x="878329" y="2510967"/>
                  </a:lnTo>
                  <a:lnTo>
                    <a:pt x="773931" y="2573604"/>
                  </a:lnTo>
                  <a:lnTo>
                    <a:pt x="668813" y="2634081"/>
                  </a:lnTo>
                  <a:lnTo>
                    <a:pt x="561533" y="2691676"/>
                  </a:lnTo>
                  <a:lnTo>
                    <a:pt x="452814" y="2747111"/>
                  </a:lnTo>
                  <a:lnTo>
                    <a:pt x="342652" y="2798952"/>
                  </a:lnTo>
                  <a:lnTo>
                    <a:pt x="231774" y="2848635"/>
                  </a:lnTo>
                  <a:lnTo>
                    <a:pt x="119454" y="2895434"/>
                  </a:lnTo>
                  <a:lnTo>
                    <a:pt x="5695" y="2938640"/>
                  </a:lnTo>
                  <a:lnTo>
                    <a:pt x="0" y="2940681"/>
                  </a:lnTo>
                </a:path>
              </a:pathLst>
            </a:custGeom>
            <a:ln w="3175">
              <a:solidFill>
                <a:srgbClr val="FFFFFF"/>
              </a:solidFill>
            </a:ln>
          </p:spPr>
          <p:txBody>
            <a:bodyPr wrap="square" lIns="0" tIns="0" rIns="0" bIns="0" rtlCol="0"/>
            <a:lstStyle/>
            <a:p>
              <a:endParaRPr/>
            </a:p>
          </p:txBody>
        </p:sp>
        <p:sp>
          <p:nvSpPr>
            <p:cNvPr id="7" name="object 7"/>
            <p:cNvSpPr/>
            <p:nvPr/>
          </p:nvSpPr>
          <p:spPr>
            <a:xfrm>
              <a:off x="0" y="0"/>
              <a:ext cx="2878455" cy="2940685"/>
            </a:xfrm>
            <a:custGeom>
              <a:avLst/>
              <a:gdLst/>
              <a:ahLst/>
              <a:cxnLst/>
              <a:rect l="l" t="t" r="r" b="b"/>
              <a:pathLst>
                <a:path w="2878455" h="2940685">
                  <a:moveTo>
                    <a:pt x="2877884" y="0"/>
                  </a:moveTo>
                  <a:lnTo>
                    <a:pt x="2841764" y="102578"/>
                  </a:lnTo>
                  <a:lnTo>
                    <a:pt x="2797835" y="216331"/>
                  </a:lnTo>
                  <a:lnTo>
                    <a:pt x="2751035" y="328650"/>
                  </a:lnTo>
                  <a:lnTo>
                    <a:pt x="2702077" y="439534"/>
                  </a:lnTo>
                  <a:lnTo>
                    <a:pt x="2649511" y="549694"/>
                  </a:lnTo>
                  <a:lnTo>
                    <a:pt x="2594800" y="658418"/>
                  </a:lnTo>
                  <a:lnTo>
                    <a:pt x="2537193" y="765695"/>
                  </a:lnTo>
                  <a:lnTo>
                    <a:pt x="2476715" y="870813"/>
                  </a:lnTo>
                  <a:lnTo>
                    <a:pt x="2413368" y="975207"/>
                  </a:lnTo>
                  <a:lnTo>
                    <a:pt x="2347836" y="1077455"/>
                  </a:lnTo>
                  <a:lnTo>
                    <a:pt x="2279446" y="1178255"/>
                  </a:lnTo>
                  <a:lnTo>
                    <a:pt x="2208885" y="1277607"/>
                  </a:lnTo>
                  <a:lnTo>
                    <a:pt x="2135441" y="1374813"/>
                  </a:lnTo>
                  <a:lnTo>
                    <a:pt x="2059838" y="1469847"/>
                  </a:lnTo>
                  <a:lnTo>
                    <a:pt x="1982088" y="1563446"/>
                  </a:lnTo>
                  <a:lnTo>
                    <a:pt x="1901443" y="1654162"/>
                  </a:lnTo>
                  <a:lnTo>
                    <a:pt x="1818639" y="1743443"/>
                  </a:lnTo>
                  <a:lnTo>
                    <a:pt x="1733689" y="1830565"/>
                  </a:lnTo>
                  <a:lnTo>
                    <a:pt x="1646567" y="1915528"/>
                  </a:lnTo>
                  <a:lnTo>
                    <a:pt x="1557286" y="1998319"/>
                  </a:lnTo>
                  <a:lnTo>
                    <a:pt x="1465846" y="2078964"/>
                  </a:lnTo>
                  <a:lnTo>
                    <a:pt x="1372971" y="2157450"/>
                  </a:lnTo>
                  <a:lnTo>
                    <a:pt x="1277213" y="2233040"/>
                  </a:lnTo>
                  <a:lnTo>
                    <a:pt x="1180008" y="2305761"/>
                  </a:lnTo>
                  <a:lnTo>
                    <a:pt x="1081370" y="2377046"/>
                  </a:lnTo>
                  <a:lnTo>
                    <a:pt x="980569" y="2445448"/>
                  </a:lnTo>
                  <a:lnTo>
                    <a:pt x="878329" y="2510967"/>
                  </a:lnTo>
                  <a:lnTo>
                    <a:pt x="773931" y="2573604"/>
                  </a:lnTo>
                  <a:lnTo>
                    <a:pt x="668813" y="2634081"/>
                  </a:lnTo>
                  <a:lnTo>
                    <a:pt x="561533" y="2691676"/>
                  </a:lnTo>
                  <a:lnTo>
                    <a:pt x="452814" y="2747111"/>
                  </a:lnTo>
                  <a:lnTo>
                    <a:pt x="342652" y="2798952"/>
                  </a:lnTo>
                  <a:lnTo>
                    <a:pt x="231774" y="2848635"/>
                  </a:lnTo>
                  <a:lnTo>
                    <a:pt x="119454" y="2895434"/>
                  </a:lnTo>
                  <a:lnTo>
                    <a:pt x="5695" y="2938640"/>
                  </a:lnTo>
                  <a:lnTo>
                    <a:pt x="0" y="2940681"/>
                  </a:lnTo>
                </a:path>
              </a:pathLst>
            </a:custGeom>
            <a:ln w="18719">
              <a:solidFill>
                <a:srgbClr val="4A86E8"/>
              </a:solidFill>
            </a:ln>
          </p:spPr>
          <p:txBody>
            <a:bodyPr wrap="square" lIns="0" tIns="0" rIns="0" bIns="0" rtlCol="0"/>
            <a:lstStyle/>
            <a:p>
              <a:endParaRPr/>
            </a:p>
          </p:txBody>
        </p:sp>
      </p:grpSp>
      <p:sp>
        <p:nvSpPr>
          <p:cNvPr id="8" name="Rectangle 7"/>
          <p:cNvSpPr/>
          <p:nvPr/>
        </p:nvSpPr>
        <p:spPr>
          <a:xfrm>
            <a:off x="5416550" y="5470128"/>
            <a:ext cx="8036174" cy="523220"/>
          </a:xfrm>
          <a:prstGeom prst="rect">
            <a:avLst/>
          </a:prstGeom>
        </p:spPr>
        <p:txBody>
          <a:bodyPr wrap="none">
            <a:spAutoFit/>
          </a:bodyPr>
          <a:lstStyle/>
          <a:p>
            <a:pPr marL="0" lvl="0" indent="0"/>
            <a:r>
              <a:rPr lang="en-US" sz="2800" dirty="0" smtClean="0">
                <a:latin typeface="Times New Roman" pitchFamily="18" charset="0"/>
                <a:cs typeface="Times New Roman" pitchFamily="18" charset="0"/>
              </a:rPr>
              <a:t>Best Practices for Successful Software Project Closure</a:t>
            </a:r>
            <a:endParaRPr lang="en-US" sz="2800" dirty="0">
              <a:latin typeface="Times New Roman" pitchFamily="18" charset="0"/>
              <a:cs typeface="Times New Roman" pitchFamily="18" charset="0"/>
            </a:endParaRPr>
          </a:p>
        </p:txBody>
      </p:sp>
      <p:sp>
        <p:nvSpPr>
          <p:cNvPr id="9" name="TextBox 8"/>
          <p:cNvSpPr txBox="1"/>
          <p:nvPr/>
        </p:nvSpPr>
        <p:spPr>
          <a:xfrm>
            <a:off x="21901" y="7893050"/>
            <a:ext cx="3394710" cy="1815882"/>
          </a:xfrm>
          <a:prstGeom prst="rect">
            <a:avLst/>
          </a:prstGeom>
          <a:noFill/>
        </p:spPr>
        <p:txBody>
          <a:bodyPr wrap="square" rtlCol="0">
            <a:spAutoFit/>
          </a:bodyPr>
          <a:lstStyle/>
          <a:p>
            <a:pPr algn="ctr"/>
            <a:r>
              <a:rPr lang="en-US" sz="2800" b="1" dirty="0" smtClean="0">
                <a:latin typeface="Times New Roman" pitchFamily="18" charset="0"/>
                <a:cs typeface="Times New Roman" pitchFamily="18" charset="0"/>
              </a:rPr>
              <a:t>Presented By:</a:t>
            </a:r>
          </a:p>
          <a:p>
            <a:pPr algn="ctr"/>
            <a:r>
              <a:rPr lang="en-US" sz="2800" b="1" dirty="0" smtClean="0">
                <a:latin typeface="Times New Roman" pitchFamily="18" charset="0"/>
                <a:cs typeface="Times New Roman" pitchFamily="18" charset="0"/>
              </a:rPr>
              <a:t>Noor Fatima</a:t>
            </a:r>
          </a:p>
          <a:p>
            <a:pPr algn="ctr"/>
            <a:r>
              <a:rPr lang="en-US" sz="2800" b="1" dirty="0" err="1" smtClean="0">
                <a:latin typeface="Times New Roman" pitchFamily="18" charset="0"/>
                <a:cs typeface="Times New Roman" pitchFamily="18" charset="0"/>
              </a:rPr>
              <a:t>Mohsin</a:t>
            </a:r>
            <a:r>
              <a:rPr lang="en-US" sz="2800" b="1" dirty="0" smtClean="0">
                <a:latin typeface="Times New Roman" pitchFamily="18" charset="0"/>
                <a:cs typeface="Times New Roman" pitchFamily="18" charset="0"/>
              </a:rPr>
              <a:t> </a:t>
            </a:r>
            <a:r>
              <a:rPr lang="en-US" sz="2800" b="1" dirty="0" err="1" smtClean="0">
                <a:latin typeface="Times New Roman" pitchFamily="18" charset="0"/>
                <a:cs typeface="Times New Roman" pitchFamily="18" charset="0"/>
              </a:rPr>
              <a:t>Riaz</a:t>
            </a:r>
            <a:endParaRPr lang="en-US" sz="2800" b="1" dirty="0" smtClean="0">
              <a:latin typeface="Times New Roman" pitchFamily="18" charset="0"/>
              <a:cs typeface="Times New Roman" pitchFamily="18" charset="0"/>
            </a:endParaRPr>
          </a:p>
          <a:p>
            <a:pPr algn="ctr"/>
            <a:r>
              <a:rPr lang="en-US" sz="2800" b="1" dirty="0" err="1" smtClean="0">
                <a:latin typeface="Times New Roman" pitchFamily="18" charset="0"/>
                <a:cs typeface="Times New Roman" pitchFamily="18" charset="0"/>
              </a:rPr>
              <a:t>Usama</a:t>
            </a:r>
            <a:r>
              <a:rPr lang="en-US" sz="2800" b="1" dirty="0" smtClean="0">
                <a:latin typeface="Times New Roman" pitchFamily="18" charset="0"/>
                <a:cs typeface="Times New Roman" pitchFamily="18" charset="0"/>
              </a:rPr>
              <a:t> bin </a:t>
            </a:r>
            <a:r>
              <a:rPr lang="en-US" sz="2800" b="1" dirty="0" err="1" smtClean="0">
                <a:latin typeface="Times New Roman" pitchFamily="18" charset="0"/>
                <a:cs typeface="Times New Roman" pitchFamily="18" charset="0"/>
              </a:rPr>
              <a:t>Umer</a:t>
            </a:r>
            <a:endParaRPr lang="en-US" sz="2800"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544320"/>
            <a:ext cx="18288000" cy="1905"/>
          </a:xfrm>
          <a:custGeom>
            <a:avLst/>
            <a:gdLst/>
            <a:ahLst/>
            <a:cxnLst/>
            <a:rect l="l" t="t" r="r" b="b"/>
            <a:pathLst>
              <a:path w="18288000" h="1904">
                <a:moveTo>
                  <a:pt x="18287999" y="1428"/>
                </a:moveTo>
                <a:lnTo>
                  <a:pt x="0" y="0"/>
                </a:lnTo>
              </a:path>
            </a:pathLst>
          </a:custGeom>
          <a:ln w="18719">
            <a:solidFill>
              <a:srgbClr val="262425"/>
            </a:solidFill>
          </a:ln>
        </p:spPr>
        <p:txBody>
          <a:bodyPr wrap="square" lIns="0" tIns="0" rIns="0" bIns="0" rtlCol="0"/>
          <a:lstStyle/>
          <a:p>
            <a:endParaRPr/>
          </a:p>
        </p:txBody>
      </p:sp>
      <p:sp>
        <p:nvSpPr>
          <p:cNvPr id="3" name="object 3"/>
          <p:cNvSpPr/>
          <p:nvPr/>
        </p:nvSpPr>
        <p:spPr>
          <a:xfrm>
            <a:off x="0" y="9739303"/>
            <a:ext cx="18288000" cy="1905"/>
          </a:xfrm>
          <a:custGeom>
            <a:avLst/>
            <a:gdLst/>
            <a:ahLst/>
            <a:cxnLst/>
            <a:rect l="l" t="t" r="r" b="b"/>
            <a:pathLst>
              <a:path w="18288000" h="1904">
                <a:moveTo>
                  <a:pt x="18287999" y="1432"/>
                </a:moveTo>
                <a:lnTo>
                  <a:pt x="0" y="0"/>
                </a:lnTo>
              </a:path>
            </a:pathLst>
          </a:custGeom>
          <a:ln w="18719">
            <a:solidFill>
              <a:srgbClr val="262425"/>
            </a:solidFill>
          </a:ln>
        </p:spPr>
        <p:txBody>
          <a:bodyPr wrap="square" lIns="0" tIns="0" rIns="0" bIns="0" rtlCol="0"/>
          <a:lstStyle/>
          <a:p>
            <a:endParaRPr/>
          </a:p>
        </p:txBody>
      </p:sp>
      <p:grpSp>
        <p:nvGrpSpPr>
          <p:cNvPr id="5" name="object 5"/>
          <p:cNvGrpSpPr/>
          <p:nvPr/>
        </p:nvGrpSpPr>
        <p:grpSpPr>
          <a:xfrm>
            <a:off x="6073230" y="8575040"/>
            <a:ext cx="3442970" cy="1721485"/>
            <a:chOff x="6073230" y="8575040"/>
            <a:chExt cx="3442970" cy="1721485"/>
          </a:xfrm>
        </p:grpSpPr>
        <p:sp>
          <p:nvSpPr>
            <p:cNvPr id="6" name="object 6"/>
            <p:cNvSpPr/>
            <p:nvPr/>
          </p:nvSpPr>
          <p:spPr>
            <a:xfrm>
              <a:off x="6082590" y="8584399"/>
              <a:ext cx="3423920" cy="1703070"/>
            </a:xfrm>
            <a:custGeom>
              <a:avLst/>
              <a:gdLst/>
              <a:ahLst/>
              <a:cxnLst/>
              <a:rect l="l" t="t" r="r" b="b"/>
              <a:pathLst>
                <a:path w="3423920" h="1703070">
                  <a:moveTo>
                    <a:pt x="0" y="1702598"/>
                  </a:moveTo>
                  <a:lnTo>
                    <a:pt x="1928" y="1622850"/>
                  </a:lnTo>
                  <a:lnTo>
                    <a:pt x="9129" y="1532849"/>
                  </a:lnTo>
                  <a:lnTo>
                    <a:pt x="20648" y="1444292"/>
                  </a:lnTo>
                  <a:lnTo>
                    <a:pt x="37209" y="1356453"/>
                  </a:lnTo>
                  <a:lnTo>
                    <a:pt x="58087" y="1269334"/>
                  </a:lnTo>
                  <a:lnTo>
                    <a:pt x="83284" y="1182935"/>
                  </a:lnTo>
                  <a:lnTo>
                    <a:pt x="113523" y="1098698"/>
                  </a:lnTo>
                  <a:lnTo>
                    <a:pt x="148092" y="1015899"/>
                  </a:lnTo>
                  <a:lnTo>
                    <a:pt x="186243" y="934540"/>
                  </a:lnTo>
                  <a:lnTo>
                    <a:pt x="229449" y="856063"/>
                  </a:lnTo>
                  <a:lnTo>
                    <a:pt x="276248" y="779744"/>
                  </a:lnTo>
                  <a:lnTo>
                    <a:pt x="326642" y="705584"/>
                  </a:lnTo>
                  <a:lnTo>
                    <a:pt x="381366" y="634305"/>
                  </a:lnTo>
                  <a:lnTo>
                    <a:pt x="439684" y="566628"/>
                  </a:lnTo>
                  <a:lnTo>
                    <a:pt x="501597" y="501827"/>
                  </a:lnTo>
                  <a:lnTo>
                    <a:pt x="566405" y="439902"/>
                  </a:lnTo>
                  <a:lnTo>
                    <a:pt x="634083" y="381584"/>
                  </a:lnTo>
                  <a:lnTo>
                    <a:pt x="705356" y="326872"/>
                  </a:lnTo>
                  <a:lnTo>
                    <a:pt x="779511" y="276466"/>
                  </a:lnTo>
                  <a:lnTo>
                    <a:pt x="855838" y="229666"/>
                  </a:lnTo>
                  <a:lnTo>
                    <a:pt x="934324" y="186474"/>
                  </a:lnTo>
                  <a:lnTo>
                    <a:pt x="1015667" y="148310"/>
                  </a:lnTo>
                  <a:lnTo>
                    <a:pt x="1098471" y="113753"/>
                  </a:lnTo>
                  <a:lnTo>
                    <a:pt x="1182710" y="83515"/>
                  </a:lnTo>
                  <a:lnTo>
                    <a:pt x="1269109" y="58318"/>
                  </a:lnTo>
                  <a:lnTo>
                    <a:pt x="1356231" y="37439"/>
                  </a:lnTo>
                  <a:lnTo>
                    <a:pt x="1444064" y="20878"/>
                  </a:lnTo>
                  <a:lnTo>
                    <a:pt x="1532621" y="9359"/>
                  </a:lnTo>
                  <a:lnTo>
                    <a:pt x="1622626" y="2146"/>
                  </a:lnTo>
                  <a:lnTo>
                    <a:pt x="1711907" y="0"/>
                  </a:lnTo>
                  <a:lnTo>
                    <a:pt x="1801188" y="2146"/>
                  </a:lnTo>
                  <a:lnTo>
                    <a:pt x="1891180" y="9359"/>
                  </a:lnTo>
                  <a:lnTo>
                    <a:pt x="1979737" y="20878"/>
                  </a:lnTo>
                  <a:lnTo>
                    <a:pt x="2067583" y="37439"/>
                  </a:lnTo>
                  <a:lnTo>
                    <a:pt x="2154692" y="58318"/>
                  </a:lnTo>
                  <a:lnTo>
                    <a:pt x="2241103" y="83515"/>
                  </a:lnTo>
                  <a:lnTo>
                    <a:pt x="2325329" y="113753"/>
                  </a:lnTo>
                  <a:lnTo>
                    <a:pt x="2408133" y="148310"/>
                  </a:lnTo>
                  <a:lnTo>
                    <a:pt x="2489490" y="186474"/>
                  </a:lnTo>
                  <a:lnTo>
                    <a:pt x="2567963" y="229666"/>
                  </a:lnTo>
                  <a:lnTo>
                    <a:pt x="2644290" y="276466"/>
                  </a:lnTo>
                  <a:lnTo>
                    <a:pt x="2718445" y="326872"/>
                  </a:lnTo>
                  <a:lnTo>
                    <a:pt x="2789730" y="381584"/>
                  </a:lnTo>
                  <a:lnTo>
                    <a:pt x="2857409" y="439902"/>
                  </a:lnTo>
                  <a:lnTo>
                    <a:pt x="2922204" y="501827"/>
                  </a:lnTo>
                  <a:lnTo>
                    <a:pt x="2984129" y="566628"/>
                  </a:lnTo>
                  <a:lnTo>
                    <a:pt x="3042448" y="634305"/>
                  </a:lnTo>
                  <a:lnTo>
                    <a:pt x="3097159" y="705584"/>
                  </a:lnTo>
                  <a:lnTo>
                    <a:pt x="3147565" y="779744"/>
                  </a:lnTo>
                  <a:lnTo>
                    <a:pt x="3194365" y="856063"/>
                  </a:lnTo>
                  <a:lnTo>
                    <a:pt x="3237558" y="934540"/>
                  </a:lnTo>
                  <a:lnTo>
                    <a:pt x="3275721" y="1015899"/>
                  </a:lnTo>
                  <a:lnTo>
                    <a:pt x="3310278" y="1098698"/>
                  </a:lnTo>
                  <a:lnTo>
                    <a:pt x="3340517" y="1182935"/>
                  </a:lnTo>
                  <a:lnTo>
                    <a:pt x="3365713" y="1269334"/>
                  </a:lnTo>
                  <a:lnTo>
                    <a:pt x="3386592" y="1356453"/>
                  </a:lnTo>
                  <a:lnTo>
                    <a:pt x="3403153" y="1444292"/>
                  </a:lnTo>
                  <a:lnTo>
                    <a:pt x="3414672" y="1532849"/>
                  </a:lnTo>
                  <a:lnTo>
                    <a:pt x="3421885" y="1622850"/>
                  </a:lnTo>
                  <a:lnTo>
                    <a:pt x="3423814" y="1702598"/>
                  </a:lnTo>
                </a:path>
              </a:pathLst>
            </a:custGeom>
            <a:ln w="18719">
              <a:solidFill>
                <a:srgbClr val="262425"/>
              </a:solidFill>
            </a:ln>
          </p:spPr>
          <p:txBody>
            <a:bodyPr wrap="square" lIns="0" tIns="0" rIns="0" bIns="0" rtlCol="0"/>
            <a:lstStyle/>
            <a:p>
              <a:endParaRPr/>
            </a:p>
          </p:txBody>
        </p:sp>
        <p:sp>
          <p:nvSpPr>
            <p:cNvPr id="7" name="object 7"/>
            <p:cNvSpPr/>
            <p:nvPr/>
          </p:nvSpPr>
          <p:spPr>
            <a:xfrm>
              <a:off x="6711150" y="9212944"/>
              <a:ext cx="2167255" cy="1074420"/>
            </a:xfrm>
            <a:custGeom>
              <a:avLst/>
              <a:gdLst/>
              <a:ahLst/>
              <a:cxnLst/>
              <a:rect l="l" t="t" r="r" b="b"/>
              <a:pathLst>
                <a:path w="2167254" h="1074420">
                  <a:moveTo>
                    <a:pt x="1083346" y="0"/>
                  </a:moveTo>
                  <a:lnTo>
                    <a:pt x="1026463" y="1438"/>
                  </a:lnTo>
                  <a:lnTo>
                    <a:pt x="970304" y="5760"/>
                  </a:lnTo>
                  <a:lnTo>
                    <a:pt x="914144" y="13682"/>
                  </a:lnTo>
                  <a:lnTo>
                    <a:pt x="857985" y="23759"/>
                  </a:lnTo>
                  <a:lnTo>
                    <a:pt x="802549" y="36722"/>
                  </a:lnTo>
                  <a:lnTo>
                    <a:pt x="748549" y="53281"/>
                  </a:lnTo>
                  <a:lnTo>
                    <a:pt x="695272" y="71998"/>
                  </a:lnTo>
                  <a:lnTo>
                    <a:pt x="642707" y="93598"/>
                  </a:lnTo>
                  <a:lnTo>
                    <a:pt x="591590" y="118080"/>
                  </a:lnTo>
                  <a:lnTo>
                    <a:pt x="541907" y="145440"/>
                  </a:lnTo>
                  <a:lnTo>
                    <a:pt x="492949" y="174957"/>
                  </a:lnTo>
                  <a:lnTo>
                    <a:pt x="446149" y="206639"/>
                  </a:lnTo>
                  <a:lnTo>
                    <a:pt x="401509" y="241195"/>
                  </a:lnTo>
                  <a:lnTo>
                    <a:pt x="358316" y="278636"/>
                  </a:lnTo>
                  <a:lnTo>
                    <a:pt x="317282" y="317515"/>
                  </a:lnTo>
                  <a:lnTo>
                    <a:pt x="278395" y="358557"/>
                  </a:lnTo>
                  <a:lnTo>
                    <a:pt x="240955" y="401756"/>
                  </a:lnTo>
                  <a:lnTo>
                    <a:pt x="206399" y="446396"/>
                  </a:lnTo>
                  <a:lnTo>
                    <a:pt x="174725" y="493191"/>
                  </a:lnTo>
                  <a:lnTo>
                    <a:pt x="145197" y="541432"/>
                  </a:lnTo>
                  <a:lnTo>
                    <a:pt x="117842" y="591830"/>
                  </a:lnTo>
                  <a:lnTo>
                    <a:pt x="93356" y="642952"/>
                  </a:lnTo>
                  <a:lnTo>
                    <a:pt x="71766" y="695509"/>
                  </a:lnTo>
                  <a:lnTo>
                    <a:pt x="53033" y="748789"/>
                  </a:lnTo>
                  <a:lnTo>
                    <a:pt x="36473" y="802789"/>
                  </a:lnTo>
                  <a:lnTo>
                    <a:pt x="23519" y="858227"/>
                  </a:lnTo>
                  <a:lnTo>
                    <a:pt x="13435" y="914385"/>
                  </a:lnTo>
                  <a:lnTo>
                    <a:pt x="5523" y="970548"/>
                  </a:lnTo>
                  <a:lnTo>
                    <a:pt x="1205" y="1026706"/>
                  </a:lnTo>
                  <a:lnTo>
                    <a:pt x="0" y="1074053"/>
                  </a:lnTo>
                  <a:lnTo>
                    <a:pt x="2166682" y="1074053"/>
                  </a:lnTo>
                  <a:lnTo>
                    <a:pt x="2165488" y="1026706"/>
                  </a:lnTo>
                  <a:lnTo>
                    <a:pt x="2161170" y="970548"/>
                  </a:lnTo>
                  <a:lnTo>
                    <a:pt x="2153245" y="914385"/>
                  </a:lnTo>
                  <a:lnTo>
                    <a:pt x="2143174" y="858227"/>
                  </a:lnTo>
                  <a:lnTo>
                    <a:pt x="2130207" y="802789"/>
                  </a:lnTo>
                  <a:lnTo>
                    <a:pt x="2113646" y="748789"/>
                  </a:lnTo>
                  <a:lnTo>
                    <a:pt x="2094927" y="695509"/>
                  </a:lnTo>
                  <a:lnTo>
                    <a:pt x="2073324" y="642952"/>
                  </a:lnTo>
                  <a:lnTo>
                    <a:pt x="2048851" y="591830"/>
                  </a:lnTo>
                  <a:lnTo>
                    <a:pt x="2021483" y="542151"/>
                  </a:lnTo>
                  <a:lnTo>
                    <a:pt x="1991968" y="493191"/>
                  </a:lnTo>
                  <a:lnTo>
                    <a:pt x="1960294" y="446396"/>
                  </a:lnTo>
                  <a:lnTo>
                    <a:pt x="1925737" y="401756"/>
                  </a:lnTo>
                  <a:lnTo>
                    <a:pt x="1888285" y="358557"/>
                  </a:lnTo>
                  <a:lnTo>
                    <a:pt x="1849410" y="317515"/>
                  </a:lnTo>
                  <a:lnTo>
                    <a:pt x="1808377" y="278636"/>
                  </a:lnTo>
                  <a:lnTo>
                    <a:pt x="1765171" y="241195"/>
                  </a:lnTo>
                  <a:lnTo>
                    <a:pt x="1720531" y="206639"/>
                  </a:lnTo>
                  <a:lnTo>
                    <a:pt x="1673731" y="174957"/>
                  </a:lnTo>
                  <a:lnTo>
                    <a:pt x="1625497" y="145440"/>
                  </a:lnTo>
                  <a:lnTo>
                    <a:pt x="1575103" y="118080"/>
                  </a:lnTo>
                  <a:lnTo>
                    <a:pt x="1523973" y="93598"/>
                  </a:lnTo>
                  <a:lnTo>
                    <a:pt x="1471420" y="71998"/>
                  </a:lnTo>
                  <a:lnTo>
                    <a:pt x="1418144" y="53281"/>
                  </a:lnTo>
                  <a:lnTo>
                    <a:pt x="1364143" y="36722"/>
                  </a:lnTo>
                  <a:lnTo>
                    <a:pt x="1308695" y="23759"/>
                  </a:lnTo>
                  <a:lnTo>
                    <a:pt x="1252548" y="13682"/>
                  </a:lnTo>
                  <a:lnTo>
                    <a:pt x="1196376" y="5760"/>
                  </a:lnTo>
                  <a:lnTo>
                    <a:pt x="1140217" y="1438"/>
                  </a:lnTo>
                  <a:lnTo>
                    <a:pt x="1083346" y="0"/>
                  </a:lnTo>
                  <a:close/>
                </a:path>
              </a:pathLst>
            </a:custGeom>
            <a:solidFill>
              <a:srgbClr val="4A86E8">
                <a:alpha val="27059"/>
              </a:srgbClr>
            </a:solidFill>
          </p:spPr>
          <p:txBody>
            <a:bodyPr wrap="square" lIns="0" tIns="0" rIns="0" bIns="0" rtlCol="0"/>
            <a:lstStyle/>
            <a:p>
              <a:endParaRPr/>
            </a:p>
          </p:txBody>
        </p:sp>
        <p:sp>
          <p:nvSpPr>
            <p:cNvPr id="8" name="object 8"/>
            <p:cNvSpPr/>
            <p:nvPr/>
          </p:nvSpPr>
          <p:spPr>
            <a:xfrm>
              <a:off x="6711150" y="9212944"/>
              <a:ext cx="2167255" cy="1074420"/>
            </a:xfrm>
            <a:custGeom>
              <a:avLst/>
              <a:gdLst/>
              <a:ahLst/>
              <a:cxnLst/>
              <a:rect l="l" t="t" r="r" b="b"/>
              <a:pathLst>
                <a:path w="2167254" h="1074420">
                  <a:moveTo>
                    <a:pt x="0" y="1074053"/>
                  </a:moveTo>
                  <a:lnTo>
                    <a:pt x="1205" y="1026706"/>
                  </a:lnTo>
                  <a:lnTo>
                    <a:pt x="5523" y="970548"/>
                  </a:lnTo>
                  <a:lnTo>
                    <a:pt x="13435" y="914385"/>
                  </a:lnTo>
                  <a:lnTo>
                    <a:pt x="23519" y="858227"/>
                  </a:lnTo>
                  <a:lnTo>
                    <a:pt x="36473" y="802789"/>
                  </a:lnTo>
                  <a:lnTo>
                    <a:pt x="53033" y="748789"/>
                  </a:lnTo>
                  <a:lnTo>
                    <a:pt x="71766" y="695509"/>
                  </a:lnTo>
                  <a:lnTo>
                    <a:pt x="93356" y="642952"/>
                  </a:lnTo>
                  <a:lnTo>
                    <a:pt x="117842" y="591830"/>
                  </a:lnTo>
                  <a:lnTo>
                    <a:pt x="145197" y="541432"/>
                  </a:lnTo>
                  <a:lnTo>
                    <a:pt x="174725" y="493191"/>
                  </a:lnTo>
                  <a:lnTo>
                    <a:pt x="206399" y="446396"/>
                  </a:lnTo>
                  <a:lnTo>
                    <a:pt x="240955" y="401756"/>
                  </a:lnTo>
                  <a:lnTo>
                    <a:pt x="278395" y="358557"/>
                  </a:lnTo>
                  <a:lnTo>
                    <a:pt x="317282" y="317515"/>
                  </a:lnTo>
                  <a:lnTo>
                    <a:pt x="358316" y="278636"/>
                  </a:lnTo>
                  <a:lnTo>
                    <a:pt x="401509" y="241195"/>
                  </a:lnTo>
                  <a:lnTo>
                    <a:pt x="446149" y="206639"/>
                  </a:lnTo>
                  <a:lnTo>
                    <a:pt x="492949" y="174957"/>
                  </a:lnTo>
                  <a:lnTo>
                    <a:pt x="541907" y="145440"/>
                  </a:lnTo>
                  <a:lnTo>
                    <a:pt x="591590" y="118080"/>
                  </a:lnTo>
                  <a:lnTo>
                    <a:pt x="642707" y="93598"/>
                  </a:lnTo>
                  <a:lnTo>
                    <a:pt x="695272" y="71998"/>
                  </a:lnTo>
                  <a:lnTo>
                    <a:pt x="748549" y="53281"/>
                  </a:lnTo>
                  <a:lnTo>
                    <a:pt x="802549" y="36722"/>
                  </a:lnTo>
                  <a:lnTo>
                    <a:pt x="857985" y="23759"/>
                  </a:lnTo>
                  <a:lnTo>
                    <a:pt x="914144" y="13682"/>
                  </a:lnTo>
                  <a:lnTo>
                    <a:pt x="970304" y="5760"/>
                  </a:lnTo>
                  <a:lnTo>
                    <a:pt x="1026463" y="1438"/>
                  </a:lnTo>
                  <a:lnTo>
                    <a:pt x="1083346" y="0"/>
                  </a:lnTo>
                  <a:lnTo>
                    <a:pt x="1140217" y="1438"/>
                  </a:lnTo>
                  <a:lnTo>
                    <a:pt x="1196376" y="5760"/>
                  </a:lnTo>
                  <a:lnTo>
                    <a:pt x="1252548" y="13682"/>
                  </a:lnTo>
                  <a:lnTo>
                    <a:pt x="1308695" y="23759"/>
                  </a:lnTo>
                  <a:lnTo>
                    <a:pt x="1364143" y="36722"/>
                  </a:lnTo>
                  <a:lnTo>
                    <a:pt x="1418144" y="53281"/>
                  </a:lnTo>
                  <a:lnTo>
                    <a:pt x="1471420" y="71998"/>
                  </a:lnTo>
                  <a:lnTo>
                    <a:pt x="1523973" y="93598"/>
                  </a:lnTo>
                  <a:lnTo>
                    <a:pt x="1575103" y="118080"/>
                  </a:lnTo>
                  <a:lnTo>
                    <a:pt x="1625497" y="145440"/>
                  </a:lnTo>
                  <a:lnTo>
                    <a:pt x="1673731" y="174957"/>
                  </a:lnTo>
                  <a:lnTo>
                    <a:pt x="1720531" y="206639"/>
                  </a:lnTo>
                  <a:lnTo>
                    <a:pt x="1765171" y="241195"/>
                  </a:lnTo>
                  <a:lnTo>
                    <a:pt x="1808376" y="278636"/>
                  </a:lnTo>
                  <a:lnTo>
                    <a:pt x="1849410" y="317515"/>
                  </a:lnTo>
                  <a:lnTo>
                    <a:pt x="1888285" y="358557"/>
                  </a:lnTo>
                  <a:lnTo>
                    <a:pt x="1925737" y="401756"/>
                  </a:lnTo>
                  <a:lnTo>
                    <a:pt x="1960294" y="446396"/>
                  </a:lnTo>
                  <a:lnTo>
                    <a:pt x="1991968" y="493191"/>
                  </a:lnTo>
                  <a:lnTo>
                    <a:pt x="2021482" y="542151"/>
                  </a:lnTo>
                  <a:lnTo>
                    <a:pt x="2048851" y="591830"/>
                  </a:lnTo>
                  <a:lnTo>
                    <a:pt x="2073324" y="642952"/>
                  </a:lnTo>
                  <a:lnTo>
                    <a:pt x="2094927" y="695509"/>
                  </a:lnTo>
                  <a:lnTo>
                    <a:pt x="2113646" y="748789"/>
                  </a:lnTo>
                  <a:lnTo>
                    <a:pt x="2130207" y="802789"/>
                  </a:lnTo>
                  <a:lnTo>
                    <a:pt x="2143174" y="858227"/>
                  </a:lnTo>
                  <a:lnTo>
                    <a:pt x="2153245" y="914385"/>
                  </a:lnTo>
                  <a:lnTo>
                    <a:pt x="2161170" y="970548"/>
                  </a:lnTo>
                  <a:lnTo>
                    <a:pt x="2165488" y="1026706"/>
                  </a:lnTo>
                  <a:lnTo>
                    <a:pt x="2166682" y="1074053"/>
                  </a:lnTo>
                </a:path>
              </a:pathLst>
            </a:custGeom>
            <a:ln w="3175">
              <a:solidFill>
                <a:srgbClr val="FFFFFF"/>
              </a:solidFill>
            </a:ln>
          </p:spPr>
          <p:txBody>
            <a:bodyPr wrap="square" lIns="0" tIns="0" rIns="0" bIns="0" rtlCol="0"/>
            <a:lstStyle/>
            <a:p>
              <a:endParaRPr/>
            </a:p>
          </p:txBody>
        </p:sp>
        <p:sp>
          <p:nvSpPr>
            <p:cNvPr id="9" name="object 9"/>
            <p:cNvSpPr/>
            <p:nvPr/>
          </p:nvSpPr>
          <p:spPr>
            <a:xfrm>
              <a:off x="6711150" y="9212944"/>
              <a:ext cx="2167255" cy="1074420"/>
            </a:xfrm>
            <a:custGeom>
              <a:avLst/>
              <a:gdLst/>
              <a:ahLst/>
              <a:cxnLst/>
              <a:rect l="l" t="t" r="r" b="b"/>
              <a:pathLst>
                <a:path w="2167254" h="1074420">
                  <a:moveTo>
                    <a:pt x="0" y="1074053"/>
                  </a:moveTo>
                  <a:lnTo>
                    <a:pt x="1205" y="1026706"/>
                  </a:lnTo>
                  <a:lnTo>
                    <a:pt x="5523" y="970548"/>
                  </a:lnTo>
                  <a:lnTo>
                    <a:pt x="13435" y="914385"/>
                  </a:lnTo>
                  <a:lnTo>
                    <a:pt x="23519" y="858227"/>
                  </a:lnTo>
                  <a:lnTo>
                    <a:pt x="36473" y="802789"/>
                  </a:lnTo>
                  <a:lnTo>
                    <a:pt x="53033" y="748789"/>
                  </a:lnTo>
                  <a:lnTo>
                    <a:pt x="71766" y="695509"/>
                  </a:lnTo>
                  <a:lnTo>
                    <a:pt x="93356" y="642952"/>
                  </a:lnTo>
                  <a:lnTo>
                    <a:pt x="117842" y="591830"/>
                  </a:lnTo>
                  <a:lnTo>
                    <a:pt x="145197" y="541432"/>
                  </a:lnTo>
                  <a:lnTo>
                    <a:pt x="174725" y="493191"/>
                  </a:lnTo>
                  <a:lnTo>
                    <a:pt x="206399" y="446396"/>
                  </a:lnTo>
                  <a:lnTo>
                    <a:pt x="240955" y="401756"/>
                  </a:lnTo>
                  <a:lnTo>
                    <a:pt x="278395" y="358557"/>
                  </a:lnTo>
                  <a:lnTo>
                    <a:pt x="317282" y="317515"/>
                  </a:lnTo>
                  <a:lnTo>
                    <a:pt x="358316" y="278636"/>
                  </a:lnTo>
                  <a:lnTo>
                    <a:pt x="401509" y="241195"/>
                  </a:lnTo>
                  <a:lnTo>
                    <a:pt x="446149" y="206639"/>
                  </a:lnTo>
                  <a:lnTo>
                    <a:pt x="492949" y="174957"/>
                  </a:lnTo>
                  <a:lnTo>
                    <a:pt x="541907" y="145440"/>
                  </a:lnTo>
                  <a:lnTo>
                    <a:pt x="591590" y="118080"/>
                  </a:lnTo>
                  <a:lnTo>
                    <a:pt x="642707" y="93598"/>
                  </a:lnTo>
                  <a:lnTo>
                    <a:pt x="695272" y="71998"/>
                  </a:lnTo>
                  <a:lnTo>
                    <a:pt x="748549" y="53281"/>
                  </a:lnTo>
                  <a:lnTo>
                    <a:pt x="802549" y="36722"/>
                  </a:lnTo>
                  <a:lnTo>
                    <a:pt x="857985" y="23759"/>
                  </a:lnTo>
                  <a:lnTo>
                    <a:pt x="914144" y="13682"/>
                  </a:lnTo>
                  <a:lnTo>
                    <a:pt x="970304" y="5760"/>
                  </a:lnTo>
                  <a:lnTo>
                    <a:pt x="1026463" y="1438"/>
                  </a:lnTo>
                  <a:lnTo>
                    <a:pt x="1083346" y="0"/>
                  </a:lnTo>
                  <a:lnTo>
                    <a:pt x="1140217" y="1438"/>
                  </a:lnTo>
                  <a:lnTo>
                    <a:pt x="1196376" y="5760"/>
                  </a:lnTo>
                  <a:lnTo>
                    <a:pt x="1252548" y="13682"/>
                  </a:lnTo>
                  <a:lnTo>
                    <a:pt x="1308695" y="23759"/>
                  </a:lnTo>
                  <a:lnTo>
                    <a:pt x="1364143" y="36722"/>
                  </a:lnTo>
                  <a:lnTo>
                    <a:pt x="1418144" y="53281"/>
                  </a:lnTo>
                  <a:lnTo>
                    <a:pt x="1471420" y="71998"/>
                  </a:lnTo>
                  <a:lnTo>
                    <a:pt x="1523973" y="93598"/>
                  </a:lnTo>
                  <a:lnTo>
                    <a:pt x="1575103" y="118080"/>
                  </a:lnTo>
                  <a:lnTo>
                    <a:pt x="1625497" y="145440"/>
                  </a:lnTo>
                  <a:lnTo>
                    <a:pt x="1673731" y="174957"/>
                  </a:lnTo>
                  <a:lnTo>
                    <a:pt x="1720531" y="206639"/>
                  </a:lnTo>
                  <a:lnTo>
                    <a:pt x="1765171" y="241195"/>
                  </a:lnTo>
                  <a:lnTo>
                    <a:pt x="1808376" y="278636"/>
                  </a:lnTo>
                  <a:lnTo>
                    <a:pt x="1849410" y="317515"/>
                  </a:lnTo>
                  <a:lnTo>
                    <a:pt x="1888285" y="358557"/>
                  </a:lnTo>
                  <a:lnTo>
                    <a:pt x="1925737" y="401756"/>
                  </a:lnTo>
                  <a:lnTo>
                    <a:pt x="1960294" y="446396"/>
                  </a:lnTo>
                  <a:lnTo>
                    <a:pt x="1991968" y="493191"/>
                  </a:lnTo>
                  <a:lnTo>
                    <a:pt x="2021482" y="542151"/>
                  </a:lnTo>
                  <a:lnTo>
                    <a:pt x="2048851" y="591830"/>
                  </a:lnTo>
                  <a:lnTo>
                    <a:pt x="2073324" y="642952"/>
                  </a:lnTo>
                  <a:lnTo>
                    <a:pt x="2094927" y="695509"/>
                  </a:lnTo>
                  <a:lnTo>
                    <a:pt x="2113646" y="748789"/>
                  </a:lnTo>
                  <a:lnTo>
                    <a:pt x="2130207" y="802789"/>
                  </a:lnTo>
                  <a:lnTo>
                    <a:pt x="2143174" y="858227"/>
                  </a:lnTo>
                  <a:lnTo>
                    <a:pt x="2153245" y="914385"/>
                  </a:lnTo>
                  <a:lnTo>
                    <a:pt x="2161170" y="970548"/>
                  </a:lnTo>
                  <a:lnTo>
                    <a:pt x="2165488" y="1026706"/>
                  </a:lnTo>
                  <a:lnTo>
                    <a:pt x="2166682" y="1074053"/>
                  </a:lnTo>
                </a:path>
              </a:pathLst>
            </a:custGeom>
            <a:ln w="18719">
              <a:solidFill>
                <a:srgbClr val="4A86E8"/>
              </a:solidFill>
            </a:ln>
          </p:spPr>
          <p:txBody>
            <a:bodyPr wrap="square" lIns="0" tIns="0" rIns="0" bIns="0" rtlCol="0"/>
            <a:lstStyle/>
            <a:p>
              <a:endParaRPr/>
            </a:p>
          </p:txBody>
        </p:sp>
      </p:grpSp>
      <p:sp>
        <p:nvSpPr>
          <p:cNvPr id="11" name="object 11"/>
          <p:cNvSpPr txBox="1"/>
          <p:nvPr/>
        </p:nvSpPr>
        <p:spPr>
          <a:xfrm>
            <a:off x="1522704" y="3625850"/>
            <a:ext cx="7983806" cy="3459922"/>
          </a:xfrm>
          <a:prstGeom prst="rect">
            <a:avLst/>
          </a:prstGeom>
        </p:spPr>
        <p:txBody>
          <a:bodyPr vert="horz" wrap="square" lIns="0" tIns="12700" rIns="0" bIns="0" rtlCol="0">
            <a:spAutoFit/>
          </a:bodyPr>
          <a:lstStyle/>
          <a:p>
            <a:pPr marL="12700" marR="5080" algn="just">
              <a:spcBef>
                <a:spcPts val="100"/>
              </a:spcBef>
              <a:tabLst>
                <a:tab pos="4195445" algn="l"/>
              </a:tabLst>
            </a:pPr>
            <a:r>
              <a:rPr lang="en-US" sz="3200" dirty="0" smtClean="0">
                <a:latin typeface="Times New Roman" pitchFamily="18" charset="0"/>
                <a:cs typeface="Times New Roman" pitchFamily="18" charset="0"/>
              </a:rPr>
              <a:t>The project postmortem is a formal review conducted at the end of a project. This process involves a closeout meeting where team reviews objectives, and discusses successes and challenges. It provides an opportunity to document lessons learned, address unresolved issues, and recognize team contributions. </a:t>
            </a:r>
            <a:endParaRPr sz="3200" dirty="0">
              <a:latin typeface="Times New Roman" pitchFamily="18" charset="0"/>
              <a:cs typeface="Times New Roman" pitchFamily="18" charset="0"/>
            </a:endParaRPr>
          </a:p>
        </p:txBody>
      </p:sp>
      <p:sp>
        <p:nvSpPr>
          <p:cNvPr id="12" name="object 12"/>
          <p:cNvSpPr txBox="1">
            <a:spLocks noGrp="1"/>
          </p:cNvSpPr>
          <p:nvPr>
            <p:ph type="title"/>
          </p:nvPr>
        </p:nvSpPr>
        <p:spPr>
          <a:xfrm>
            <a:off x="1301750" y="2254250"/>
            <a:ext cx="14325269" cy="843180"/>
          </a:xfrm>
          <a:prstGeom prst="rect">
            <a:avLst/>
          </a:prstGeom>
        </p:spPr>
        <p:txBody>
          <a:bodyPr vert="horz" wrap="square" lIns="0" tIns="12065" rIns="0" bIns="0" rtlCol="0">
            <a:spAutoFit/>
          </a:bodyPr>
          <a:lstStyle/>
          <a:p>
            <a:pPr marL="12700" lvl="0">
              <a:spcBef>
                <a:spcPts val="95"/>
              </a:spcBef>
            </a:pPr>
            <a:r>
              <a:rPr lang="en-US" sz="5400" b="1" dirty="0" smtClean="0">
                <a:latin typeface="Times New Roman" pitchFamily="18" charset="0"/>
                <a:cs typeface="Times New Roman" pitchFamily="18" charset="0"/>
              </a:rPr>
              <a:t>PROJECT POSTMORTEM</a:t>
            </a:r>
            <a:endParaRPr lang="en-US" sz="4800" dirty="0">
              <a:latin typeface="Times New Roman" pitchFamily="18" charset="0"/>
              <a:cs typeface="Times New Roman" pitchFamily="18" charset="0"/>
            </a:endParaRPr>
          </a:p>
        </p:txBody>
      </p:sp>
      <p:sp>
        <p:nvSpPr>
          <p:cNvPr id="13" name="object 13"/>
          <p:cNvSpPr/>
          <p:nvPr/>
        </p:nvSpPr>
        <p:spPr>
          <a:xfrm>
            <a:off x="0" y="0"/>
            <a:ext cx="2038985" cy="2094864"/>
          </a:xfrm>
          <a:custGeom>
            <a:avLst/>
            <a:gdLst/>
            <a:ahLst/>
            <a:cxnLst/>
            <a:rect l="l" t="t" r="r" b="b"/>
            <a:pathLst>
              <a:path w="2038985" h="2094864">
                <a:moveTo>
                  <a:pt x="2038956" y="0"/>
                </a:moveTo>
                <a:lnTo>
                  <a:pt x="2025421" y="56350"/>
                </a:lnTo>
                <a:lnTo>
                  <a:pt x="1982952" y="201790"/>
                </a:lnTo>
                <a:lnTo>
                  <a:pt x="1932546" y="344347"/>
                </a:lnTo>
                <a:lnTo>
                  <a:pt x="1874227" y="484022"/>
                </a:lnTo>
                <a:lnTo>
                  <a:pt x="1809432" y="620814"/>
                </a:lnTo>
                <a:lnTo>
                  <a:pt x="1737436" y="753300"/>
                </a:lnTo>
                <a:lnTo>
                  <a:pt x="1658238" y="882180"/>
                </a:lnTo>
                <a:lnTo>
                  <a:pt x="1572551" y="1006729"/>
                </a:lnTo>
                <a:lnTo>
                  <a:pt x="1480400" y="1126972"/>
                </a:lnTo>
                <a:lnTo>
                  <a:pt x="1382483" y="1242161"/>
                </a:lnTo>
                <a:lnTo>
                  <a:pt x="1278089" y="1351610"/>
                </a:lnTo>
                <a:lnTo>
                  <a:pt x="1168647" y="1456004"/>
                </a:lnTo>
                <a:lnTo>
                  <a:pt x="1053449" y="1553921"/>
                </a:lnTo>
                <a:lnTo>
                  <a:pt x="933212" y="1646072"/>
                </a:lnTo>
                <a:lnTo>
                  <a:pt x="808657" y="1731759"/>
                </a:lnTo>
                <a:lnTo>
                  <a:pt x="679777" y="1810956"/>
                </a:lnTo>
                <a:lnTo>
                  <a:pt x="546581" y="1882952"/>
                </a:lnTo>
                <a:lnTo>
                  <a:pt x="410502" y="1948472"/>
                </a:lnTo>
                <a:lnTo>
                  <a:pt x="270827" y="2006066"/>
                </a:lnTo>
                <a:lnTo>
                  <a:pt x="128269" y="2056460"/>
                </a:lnTo>
                <a:lnTo>
                  <a:pt x="0" y="2094566"/>
                </a:lnTo>
              </a:path>
            </a:pathLst>
          </a:custGeom>
          <a:ln w="18719">
            <a:solidFill>
              <a:srgbClr val="262425"/>
            </a:solidFill>
          </a:ln>
        </p:spPr>
        <p:txBody>
          <a:bodyPr wrap="square" lIns="0" tIns="0" rIns="0" bIns="0" rtlCol="0"/>
          <a:lstStyle/>
          <a:p>
            <a:endParaRPr/>
          </a:p>
        </p:txBody>
      </p:sp>
      <p:pic>
        <p:nvPicPr>
          <p:cNvPr id="6146" name="Picture 2" descr="Glasses and pen on repor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550" y="1873250"/>
            <a:ext cx="6553200" cy="6400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777661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544320"/>
            <a:ext cx="18288000" cy="1905"/>
          </a:xfrm>
          <a:custGeom>
            <a:avLst/>
            <a:gdLst/>
            <a:ahLst/>
            <a:cxnLst/>
            <a:rect l="l" t="t" r="r" b="b"/>
            <a:pathLst>
              <a:path w="18288000" h="1904">
                <a:moveTo>
                  <a:pt x="18287999" y="1428"/>
                </a:moveTo>
                <a:lnTo>
                  <a:pt x="0" y="0"/>
                </a:lnTo>
              </a:path>
            </a:pathLst>
          </a:custGeom>
          <a:ln w="18719">
            <a:solidFill>
              <a:srgbClr val="262425"/>
            </a:solidFill>
          </a:ln>
        </p:spPr>
        <p:txBody>
          <a:bodyPr wrap="square" lIns="0" tIns="0" rIns="0" bIns="0" rtlCol="0"/>
          <a:lstStyle/>
          <a:p>
            <a:endParaRPr/>
          </a:p>
        </p:txBody>
      </p:sp>
      <p:sp>
        <p:nvSpPr>
          <p:cNvPr id="3" name="object 3"/>
          <p:cNvSpPr/>
          <p:nvPr/>
        </p:nvSpPr>
        <p:spPr>
          <a:xfrm>
            <a:off x="0" y="9739303"/>
            <a:ext cx="18288000" cy="1905"/>
          </a:xfrm>
          <a:custGeom>
            <a:avLst/>
            <a:gdLst/>
            <a:ahLst/>
            <a:cxnLst/>
            <a:rect l="l" t="t" r="r" b="b"/>
            <a:pathLst>
              <a:path w="18288000" h="1904">
                <a:moveTo>
                  <a:pt x="18287999" y="1432"/>
                </a:moveTo>
                <a:lnTo>
                  <a:pt x="0" y="0"/>
                </a:lnTo>
              </a:path>
            </a:pathLst>
          </a:custGeom>
          <a:ln w="18719">
            <a:solidFill>
              <a:srgbClr val="262425"/>
            </a:solidFill>
          </a:ln>
        </p:spPr>
        <p:txBody>
          <a:bodyPr wrap="square" lIns="0" tIns="0" rIns="0" bIns="0" rtlCol="0"/>
          <a:lstStyle/>
          <a:p>
            <a:endParaRPr/>
          </a:p>
        </p:txBody>
      </p:sp>
      <p:grpSp>
        <p:nvGrpSpPr>
          <p:cNvPr id="5" name="object 5"/>
          <p:cNvGrpSpPr/>
          <p:nvPr/>
        </p:nvGrpSpPr>
        <p:grpSpPr>
          <a:xfrm>
            <a:off x="6073230" y="8575040"/>
            <a:ext cx="3442970" cy="1721485"/>
            <a:chOff x="6073230" y="8575040"/>
            <a:chExt cx="3442970" cy="1721485"/>
          </a:xfrm>
        </p:grpSpPr>
        <p:sp>
          <p:nvSpPr>
            <p:cNvPr id="6" name="object 6"/>
            <p:cNvSpPr/>
            <p:nvPr/>
          </p:nvSpPr>
          <p:spPr>
            <a:xfrm>
              <a:off x="6082590" y="8584399"/>
              <a:ext cx="3423920" cy="1703070"/>
            </a:xfrm>
            <a:custGeom>
              <a:avLst/>
              <a:gdLst/>
              <a:ahLst/>
              <a:cxnLst/>
              <a:rect l="l" t="t" r="r" b="b"/>
              <a:pathLst>
                <a:path w="3423920" h="1703070">
                  <a:moveTo>
                    <a:pt x="0" y="1702598"/>
                  </a:moveTo>
                  <a:lnTo>
                    <a:pt x="1928" y="1622850"/>
                  </a:lnTo>
                  <a:lnTo>
                    <a:pt x="9129" y="1532849"/>
                  </a:lnTo>
                  <a:lnTo>
                    <a:pt x="20648" y="1444292"/>
                  </a:lnTo>
                  <a:lnTo>
                    <a:pt x="37209" y="1356453"/>
                  </a:lnTo>
                  <a:lnTo>
                    <a:pt x="58087" y="1269334"/>
                  </a:lnTo>
                  <a:lnTo>
                    <a:pt x="83284" y="1182935"/>
                  </a:lnTo>
                  <a:lnTo>
                    <a:pt x="113523" y="1098698"/>
                  </a:lnTo>
                  <a:lnTo>
                    <a:pt x="148092" y="1015899"/>
                  </a:lnTo>
                  <a:lnTo>
                    <a:pt x="186243" y="934540"/>
                  </a:lnTo>
                  <a:lnTo>
                    <a:pt x="229449" y="856063"/>
                  </a:lnTo>
                  <a:lnTo>
                    <a:pt x="276248" y="779744"/>
                  </a:lnTo>
                  <a:lnTo>
                    <a:pt x="326642" y="705584"/>
                  </a:lnTo>
                  <a:lnTo>
                    <a:pt x="381366" y="634305"/>
                  </a:lnTo>
                  <a:lnTo>
                    <a:pt x="439684" y="566628"/>
                  </a:lnTo>
                  <a:lnTo>
                    <a:pt x="501597" y="501827"/>
                  </a:lnTo>
                  <a:lnTo>
                    <a:pt x="566405" y="439902"/>
                  </a:lnTo>
                  <a:lnTo>
                    <a:pt x="634083" y="381584"/>
                  </a:lnTo>
                  <a:lnTo>
                    <a:pt x="705356" y="326872"/>
                  </a:lnTo>
                  <a:lnTo>
                    <a:pt x="779511" y="276466"/>
                  </a:lnTo>
                  <a:lnTo>
                    <a:pt x="855838" y="229666"/>
                  </a:lnTo>
                  <a:lnTo>
                    <a:pt x="934324" y="186474"/>
                  </a:lnTo>
                  <a:lnTo>
                    <a:pt x="1015667" y="148310"/>
                  </a:lnTo>
                  <a:lnTo>
                    <a:pt x="1098471" y="113753"/>
                  </a:lnTo>
                  <a:lnTo>
                    <a:pt x="1182710" y="83515"/>
                  </a:lnTo>
                  <a:lnTo>
                    <a:pt x="1269109" y="58318"/>
                  </a:lnTo>
                  <a:lnTo>
                    <a:pt x="1356231" y="37439"/>
                  </a:lnTo>
                  <a:lnTo>
                    <a:pt x="1444064" y="20878"/>
                  </a:lnTo>
                  <a:lnTo>
                    <a:pt x="1532621" y="9359"/>
                  </a:lnTo>
                  <a:lnTo>
                    <a:pt x="1622626" y="2146"/>
                  </a:lnTo>
                  <a:lnTo>
                    <a:pt x="1711907" y="0"/>
                  </a:lnTo>
                  <a:lnTo>
                    <a:pt x="1801188" y="2146"/>
                  </a:lnTo>
                  <a:lnTo>
                    <a:pt x="1891180" y="9359"/>
                  </a:lnTo>
                  <a:lnTo>
                    <a:pt x="1979737" y="20878"/>
                  </a:lnTo>
                  <a:lnTo>
                    <a:pt x="2067583" y="37439"/>
                  </a:lnTo>
                  <a:lnTo>
                    <a:pt x="2154692" y="58318"/>
                  </a:lnTo>
                  <a:lnTo>
                    <a:pt x="2241103" y="83515"/>
                  </a:lnTo>
                  <a:lnTo>
                    <a:pt x="2325329" y="113753"/>
                  </a:lnTo>
                  <a:lnTo>
                    <a:pt x="2408133" y="148310"/>
                  </a:lnTo>
                  <a:lnTo>
                    <a:pt x="2489490" y="186474"/>
                  </a:lnTo>
                  <a:lnTo>
                    <a:pt x="2567963" y="229666"/>
                  </a:lnTo>
                  <a:lnTo>
                    <a:pt x="2644290" y="276466"/>
                  </a:lnTo>
                  <a:lnTo>
                    <a:pt x="2718445" y="326872"/>
                  </a:lnTo>
                  <a:lnTo>
                    <a:pt x="2789730" y="381584"/>
                  </a:lnTo>
                  <a:lnTo>
                    <a:pt x="2857409" y="439902"/>
                  </a:lnTo>
                  <a:lnTo>
                    <a:pt x="2922204" y="501827"/>
                  </a:lnTo>
                  <a:lnTo>
                    <a:pt x="2984129" y="566628"/>
                  </a:lnTo>
                  <a:lnTo>
                    <a:pt x="3042448" y="634305"/>
                  </a:lnTo>
                  <a:lnTo>
                    <a:pt x="3097159" y="705584"/>
                  </a:lnTo>
                  <a:lnTo>
                    <a:pt x="3147565" y="779744"/>
                  </a:lnTo>
                  <a:lnTo>
                    <a:pt x="3194365" y="856063"/>
                  </a:lnTo>
                  <a:lnTo>
                    <a:pt x="3237558" y="934540"/>
                  </a:lnTo>
                  <a:lnTo>
                    <a:pt x="3275721" y="1015899"/>
                  </a:lnTo>
                  <a:lnTo>
                    <a:pt x="3310278" y="1098698"/>
                  </a:lnTo>
                  <a:lnTo>
                    <a:pt x="3340517" y="1182935"/>
                  </a:lnTo>
                  <a:lnTo>
                    <a:pt x="3365713" y="1269334"/>
                  </a:lnTo>
                  <a:lnTo>
                    <a:pt x="3386592" y="1356453"/>
                  </a:lnTo>
                  <a:lnTo>
                    <a:pt x="3403153" y="1444292"/>
                  </a:lnTo>
                  <a:lnTo>
                    <a:pt x="3414672" y="1532849"/>
                  </a:lnTo>
                  <a:lnTo>
                    <a:pt x="3421885" y="1622850"/>
                  </a:lnTo>
                  <a:lnTo>
                    <a:pt x="3423814" y="1702598"/>
                  </a:lnTo>
                </a:path>
              </a:pathLst>
            </a:custGeom>
            <a:ln w="18719">
              <a:solidFill>
                <a:srgbClr val="262425"/>
              </a:solidFill>
            </a:ln>
          </p:spPr>
          <p:txBody>
            <a:bodyPr wrap="square" lIns="0" tIns="0" rIns="0" bIns="0" rtlCol="0"/>
            <a:lstStyle/>
            <a:p>
              <a:endParaRPr/>
            </a:p>
          </p:txBody>
        </p:sp>
        <p:sp>
          <p:nvSpPr>
            <p:cNvPr id="7" name="object 7"/>
            <p:cNvSpPr/>
            <p:nvPr/>
          </p:nvSpPr>
          <p:spPr>
            <a:xfrm>
              <a:off x="6711150" y="9212944"/>
              <a:ext cx="2167255" cy="1074420"/>
            </a:xfrm>
            <a:custGeom>
              <a:avLst/>
              <a:gdLst/>
              <a:ahLst/>
              <a:cxnLst/>
              <a:rect l="l" t="t" r="r" b="b"/>
              <a:pathLst>
                <a:path w="2167254" h="1074420">
                  <a:moveTo>
                    <a:pt x="1083346" y="0"/>
                  </a:moveTo>
                  <a:lnTo>
                    <a:pt x="1026463" y="1438"/>
                  </a:lnTo>
                  <a:lnTo>
                    <a:pt x="970304" y="5760"/>
                  </a:lnTo>
                  <a:lnTo>
                    <a:pt x="914144" y="13682"/>
                  </a:lnTo>
                  <a:lnTo>
                    <a:pt x="857985" y="23759"/>
                  </a:lnTo>
                  <a:lnTo>
                    <a:pt x="802549" y="36722"/>
                  </a:lnTo>
                  <a:lnTo>
                    <a:pt x="748549" y="53281"/>
                  </a:lnTo>
                  <a:lnTo>
                    <a:pt x="695272" y="71998"/>
                  </a:lnTo>
                  <a:lnTo>
                    <a:pt x="642707" y="93598"/>
                  </a:lnTo>
                  <a:lnTo>
                    <a:pt x="591590" y="118080"/>
                  </a:lnTo>
                  <a:lnTo>
                    <a:pt x="541907" y="145440"/>
                  </a:lnTo>
                  <a:lnTo>
                    <a:pt x="492949" y="174957"/>
                  </a:lnTo>
                  <a:lnTo>
                    <a:pt x="446149" y="206639"/>
                  </a:lnTo>
                  <a:lnTo>
                    <a:pt x="401509" y="241195"/>
                  </a:lnTo>
                  <a:lnTo>
                    <a:pt x="358316" y="278636"/>
                  </a:lnTo>
                  <a:lnTo>
                    <a:pt x="317282" y="317515"/>
                  </a:lnTo>
                  <a:lnTo>
                    <a:pt x="278395" y="358557"/>
                  </a:lnTo>
                  <a:lnTo>
                    <a:pt x="240955" y="401756"/>
                  </a:lnTo>
                  <a:lnTo>
                    <a:pt x="206399" y="446396"/>
                  </a:lnTo>
                  <a:lnTo>
                    <a:pt x="174725" y="493191"/>
                  </a:lnTo>
                  <a:lnTo>
                    <a:pt x="145197" y="541432"/>
                  </a:lnTo>
                  <a:lnTo>
                    <a:pt x="117842" y="591830"/>
                  </a:lnTo>
                  <a:lnTo>
                    <a:pt x="93356" y="642952"/>
                  </a:lnTo>
                  <a:lnTo>
                    <a:pt x="71766" y="695509"/>
                  </a:lnTo>
                  <a:lnTo>
                    <a:pt x="53033" y="748789"/>
                  </a:lnTo>
                  <a:lnTo>
                    <a:pt x="36473" y="802789"/>
                  </a:lnTo>
                  <a:lnTo>
                    <a:pt x="23519" y="858227"/>
                  </a:lnTo>
                  <a:lnTo>
                    <a:pt x="13435" y="914385"/>
                  </a:lnTo>
                  <a:lnTo>
                    <a:pt x="5523" y="970548"/>
                  </a:lnTo>
                  <a:lnTo>
                    <a:pt x="1205" y="1026706"/>
                  </a:lnTo>
                  <a:lnTo>
                    <a:pt x="0" y="1074053"/>
                  </a:lnTo>
                  <a:lnTo>
                    <a:pt x="2166682" y="1074053"/>
                  </a:lnTo>
                  <a:lnTo>
                    <a:pt x="2165488" y="1026706"/>
                  </a:lnTo>
                  <a:lnTo>
                    <a:pt x="2161170" y="970548"/>
                  </a:lnTo>
                  <a:lnTo>
                    <a:pt x="2153245" y="914385"/>
                  </a:lnTo>
                  <a:lnTo>
                    <a:pt x="2143174" y="858227"/>
                  </a:lnTo>
                  <a:lnTo>
                    <a:pt x="2130207" y="802789"/>
                  </a:lnTo>
                  <a:lnTo>
                    <a:pt x="2113646" y="748789"/>
                  </a:lnTo>
                  <a:lnTo>
                    <a:pt x="2094927" y="695509"/>
                  </a:lnTo>
                  <a:lnTo>
                    <a:pt x="2073324" y="642952"/>
                  </a:lnTo>
                  <a:lnTo>
                    <a:pt x="2048851" y="591830"/>
                  </a:lnTo>
                  <a:lnTo>
                    <a:pt x="2021483" y="542151"/>
                  </a:lnTo>
                  <a:lnTo>
                    <a:pt x="1991968" y="493191"/>
                  </a:lnTo>
                  <a:lnTo>
                    <a:pt x="1960294" y="446396"/>
                  </a:lnTo>
                  <a:lnTo>
                    <a:pt x="1925737" y="401756"/>
                  </a:lnTo>
                  <a:lnTo>
                    <a:pt x="1888285" y="358557"/>
                  </a:lnTo>
                  <a:lnTo>
                    <a:pt x="1849410" y="317515"/>
                  </a:lnTo>
                  <a:lnTo>
                    <a:pt x="1808377" y="278636"/>
                  </a:lnTo>
                  <a:lnTo>
                    <a:pt x="1765171" y="241195"/>
                  </a:lnTo>
                  <a:lnTo>
                    <a:pt x="1720531" y="206639"/>
                  </a:lnTo>
                  <a:lnTo>
                    <a:pt x="1673731" y="174957"/>
                  </a:lnTo>
                  <a:lnTo>
                    <a:pt x="1625497" y="145440"/>
                  </a:lnTo>
                  <a:lnTo>
                    <a:pt x="1575103" y="118080"/>
                  </a:lnTo>
                  <a:lnTo>
                    <a:pt x="1523973" y="93598"/>
                  </a:lnTo>
                  <a:lnTo>
                    <a:pt x="1471420" y="71998"/>
                  </a:lnTo>
                  <a:lnTo>
                    <a:pt x="1418144" y="53281"/>
                  </a:lnTo>
                  <a:lnTo>
                    <a:pt x="1364143" y="36722"/>
                  </a:lnTo>
                  <a:lnTo>
                    <a:pt x="1308695" y="23759"/>
                  </a:lnTo>
                  <a:lnTo>
                    <a:pt x="1252548" y="13682"/>
                  </a:lnTo>
                  <a:lnTo>
                    <a:pt x="1196376" y="5760"/>
                  </a:lnTo>
                  <a:lnTo>
                    <a:pt x="1140217" y="1438"/>
                  </a:lnTo>
                  <a:lnTo>
                    <a:pt x="1083346" y="0"/>
                  </a:lnTo>
                  <a:close/>
                </a:path>
              </a:pathLst>
            </a:custGeom>
            <a:solidFill>
              <a:srgbClr val="4A86E8">
                <a:alpha val="27059"/>
              </a:srgbClr>
            </a:solidFill>
          </p:spPr>
          <p:txBody>
            <a:bodyPr wrap="square" lIns="0" tIns="0" rIns="0" bIns="0" rtlCol="0"/>
            <a:lstStyle/>
            <a:p>
              <a:endParaRPr/>
            </a:p>
          </p:txBody>
        </p:sp>
        <p:sp>
          <p:nvSpPr>
            <p:cNvPr id="8" name="object 8"/>
            <p:cNvSpPr/>
            <p:nvPr/>
          </p:nvSpPr>
          <p:spPr>
            <a:xfrm>
              <a:off x="6711150" y="9212944"/>
              <a:ext cx="2167255" cy="1074420"/>
            </a:xfrm>
            <a:custGeom>
              <a:avLst/>
              <a:gdLst/>
              <a:ahLst/>
              <a:cxnLst/>
              <a:rect l="l" t="t" r="r" b="b"/>
              <a:pathLst>
                <a:path w="2167254" h="1074420">
                  <a:moveTo>
                    <a:pt x="0" y="1074053"/>
                  </a:moveTo>
                  <a:lnTo>
                    <a:pt x="1205" y="1026706"/>
                  </a:lnTo>
                  <a:lnTo>
                    <a:pt x="5523" y="970548"/>
                  </a:lnTo>
                  <a:lnTo>
                    <a:pt x="13435" y="914385"/>
                  </a:lnTo>
                  <a:lnTo>
                    <a:pt x="23519" y="858227"/>
                  </a:lnTo>
                  <a:lnTo>
                    <a:pt x="36473" y="802789"/>
                  </a:lnTo>
                  <a:lnTo>
                    <a:pt x="53033" y="748789"/>
                  </a:lnTo>
                  <a:lnTo>
                    <a:pt x="71766" y="695509"/>
                  </a:lnTo>
                  <a:lnTo>
                    <a:pt x="93356" y="642952"/>
                  </a:lnTo>
                  <a:lnTo>
                    <a:pt x="117842" y="591830"/>
                  </a:lnTo>
                  <a:lnTo>
                    <a:pt x="145197" y="541432"/>
                  </a:lnTo>
                  <a:lnTo>
                    <a:pt x="174725" y="493191"/>
                  </a:lnTo>
                  <a:lnTo>
                    <a:pt x="206399" y="446396"/>
                  </a:lnTo>
                  <a:lnTo>
                    <a:pt x="240955" y="401756"/>
                  </a:lnTo>
                  <a:lnTo>
                    <a:pt x="278395" y="358557"/>
                  </a:lnTo>
                  <a:lnTo>
                    <a:pt x="317282" y="317515"/>
                  </a:lnTo>
                  <a:lnTo>
                    <a:pt x="358316" y="278636"/>
                  </a:lnTo>
                  <a:lnTo>
                    <a:pt x="401509" y="241195"/>
                  </a:lnTo>
                  <a:lnTo>
                    <a:pt x="446149" y="206639"/>
                  </a:lnTo>
                  <a:lnTo>
                    <a:pt x="492949" y="174957"/>
                  </a:lnTo>
                  <a:lnTo>
                    <a:pt x="541907" y="145440"/>
                  </a:lnTo>
                  <a:lnTo>
                    <a:pt x="591590" y="118080"/>
                  </a:lnTo>
                  <a:lnTo>
                    <a:pt x="642707" y="93598"/>
                  </a:lnTo>
                  <a:lnTo>
                    <a:pt x="695272" y="71998"/>
                  </a:lnTo>
                  <a:lnTo>
                    <a:pt x="748549" y="53281"/>
                  </a:lnTo>
                  <a:lnTo>
                    <a:pt x="802549" y="36722"/>
                  </a:lnTo>
                  <a:lnTo>
                    <a:pt x="857985" y="23759"/>
                  </a:lnTo>
                  <a:lnTo>
                    <a:pt x="914144" y="13682"/>
                  </a:lnTo>
                  <a:lnTo>
                    <a:pt x="970304" y="5760"/>
                  </a:lnTo>
                  <a:lnTo>
                    <a:pt x="1026463" y="1438"/>
                  </a:lnTo>
                  <a:lnTo>
                    <a:pt x="1083346" y="0"/>
                  </a:lnTo>
                  <a:lnTo>
                    <a:pt x="1140217" y="1438"/>
                  </a:lnTo>
                  <a:lnTo>
                    <a:pt x="1196376" y="5760"/>
                  </a:lnTo>
                  <a:lnTo>
                    <a:pt x="1252548" y="13682"/>
                  </a:lnTo>
                  <a:lnTo>
                    <a:pt x="1308695" y="23759"/>
                  </a:lnTo>
                  <a:lnTo>
                    <a:pt x="1364143" y="36722"/>
                  </a:lnTo>
                  <a:lnTo>
                    <a:pt x="1418144" y="53281"/>
                  </a:lnTo>
                  <a:lnTo>
                    <a:pt x="1471420" y="71998"/>
                  </a:lnTo>
                  <a:lnTo>
                    <a:pt x="1523973" y="93598"/>
                  </a:lnTo>
                  <a:lnTo>
                    <a:pt x="1575103" y="118080"/>
                  </a:lnTo>
                  <a:lnTo>
                    <a:pt x="1625497" y="145440"/>
                  </a:lnTo>
                  <a:lnTo>
                    <a:pt x="1673731" y="174957"/>
                  </a:lnTo>
                  <a:lnTo>
                    <a:pt x="1720531" y="206639"/>
                  </a:lnTo>
                  <a:lnTo>
                    <a:pt x="1765171" y="241195"/>
                  </a:lnTo>
                  <a:lnTo>
                    <a:pt x="1808376" y="278636"/>
                  </a:lnTo>
                  <a:lnTo>
                    <a:pt x="1849410" y="317515"/>
                  </a:lnTo>
                  <a:lnTo>
                    <a:pt x="1888285" y="358557"/>
                  </a:lnTo>
                  <a:lnTo>
                    <a:pt x="1925737" y="401756"/>
                  </a:lnTo>
                  <a:lnTo>
                    <a:pt x="1960294" y="446396"/>
                  </a:lnTo>
                  <a:lnTo>
                    <a:pt x="1991968" y="493191"/>
                  </a:lnTo>
                  <a:lnTo>
                    <a:pt x="2021482" y="542151"/>
                  </a:lnTo>
                  <a:lnTo>
                    <a:pt x="2048851" y="591830"/>
                  </a:lnTo>
                  <a:lnTo>
                    <a:pt x="2073324" y="642952"/>
                  </a:lnTo>
                  <a:lnTo>
                    <a:pt x="2094927" y="695509"/>
                  </a:lnTo>
                  <a:lnTo>
                    <a:pt x="2113646" y="748789"/>
                  </a:lnTo>
                  <a:lnTo>
                    <a:pt x="2130207" y="802789"/>
                  </a:lnTo>
                  <a:lnTo>
                    <a:pt x="2143174" y="858227"/>
                  </a:lnTo>
                  <a:lnTo>
                    <a:pt x="2153245" y="914385"/>
                  </a:lnTo>
                  <a:lnTo>
                    <a:pt x="2161170" y="970548"/>
                  </a:lnTo>
                  <a:lnTo>
                    <a:pt x="2165488" y="1026706"/>
                  </a:lnTo>
                  <a:lnTo>
                    <a:pt x="2166682" y="1074053"/>
                  </a:lnTo>
                </a:path>
              </a:pathLst>
            </a:custGeom>
            <a:ln w="3175">
              <a:solidFill>
                <a:srgbClr val="FFFFFF"/>
              </a:solidFill>
            </a:ln>
          </p:spPr>
          <p:txBody>
            <a:bodyPr wrap="square" lIns="0" tIns="0" rIns="0" bIns="0" rtlCol="0"/>
            <a:lstStyle/>
            <a:p>
              <a:endParaRPr/>
            </a:p>
          </p:txBody>
        </p:sp>
        <p:sp>
          <p:nvSpPr>
            <p:cNvPr id="9" name="object 9"/>
            <p:cNvSpPr/>
            <p:nvPr/>
          </p:nvSpPr>
          <p:spPr>
            <a:xfrm>
              <a:off x="6711150" y="9212944"/>
              <a:ext cx="2167255" cy="1074420"/>
            </a:xfrm>
            <a:custGeom>
              <a:avLst/>
              <a:gdLst/>
              <a:ahLst/>
              <a:cxnLst/>
              <a:rect l="l" t="t" r="r" b="b"/>
              <a:pathLst>
                <a:path w="2167254" h="1074420">
                  <a:moveTo>
                    <a:pt x="0" y="1074053"/>
                  </a:moveTo>
                  <a:lnTo>
                    <a:pt x="1205" y="1026706"/>
                  </a:lnTo>
                  <a:lnTo>
                    <a:pt x="5523" y="970548"/>
                  </a:lnTo>
                  <a:lnTo>
                    <a:pt x="13435" y="914385"/>
                  </a:lnTo>
                  <a:lnTo>
                    <a:pt x="23519" y="858227"/>
                  </a:lnTo>
                  <a:lnTo>
                    <a:pt x="36473" y="802789"/>
                  </a:lnTo>
                  <a:lnTo>
                    <a:pt x="53033" y="748789"/>
                  </a:lnTo>
                  <a:lnTo>
                    <a:pt x="71766" y="695509"/>
                  </a:lnTo>
                  <a:lnTo>
                    <a:pt x="93356" y="642952"/>
                  </a:lnTo>
                  <a:lnTo>
                    <a:pt x="117842" y="591830"/>
                  </a:lnTo>
                  <a:lnTo>
                    <a:pt x="145197" y="541432"/>
                  </a:lnTo>
                  <a:lnTo>
                    <a:pt x="174725" y="493191"/>
                  </a:lnTo>
                  <a:lnTo>
                    <a:pt x="206399" y="446396"/>
                  </a:lnTo>
                  <a:lnTo>
                    <a:pt x="240955" y="401756"/>
                  </a:lnTo>
                  <a:lnTo>
                    <a:pt x="278395" y="358557"/>
                  </a:lnTo>
                  <a:lnTo>
                    <a:pt x="317282" y="317515"/>
                  </a:lnTo>
                  <a:lnTo>
                    <a:pt x="358316" y="278636"/>
                  </a:lnTo>
                  <a:lnTo>
                    <a:pt x="401509" y="241195"/>
                  </a:lnTo>
                  <a:lnTo>
                    <a:pt x="446149" y="206639"/>
                  </a:lnTo>
                  <a:lnTo>
                    <a:pt x="492949" y="174957"/>
                  </a:lnTo>
                  <a:lnTo>
                    <a:pt x="541907" y="145440"/>
                  </a:lnTo>
                  <a:lnTo>
                    <a:pt x="591590" y="118080"/>
                  </a:lnTo>
                  <a:lnTo>
                    <a:pt x="642707" y="93598"/>
                  </a:lnTo>
                  <a:lnTo>
                    <a:pt x="695272" y="71998"/>
                  </a:lnTo>
                  <a:lnTo>
                    <a:pt x="748549" y="53281"/>
                  </a:lnTo>
                  <a:lnTo>
                    <a:pt x="802549" y="36722"/>
                  </a:lnTo>
                  <a:lnTo>
                    <a:pt x="857985" y="23759"/>
                  </a:lnTo>
                  <a:lnTo>
                    <a:pt x="914144" y="13682"/>
                  </a:lnTo>
                  <a:lnTo>
                    <a:pt x="970304" y="5760"/>
                  </a:lnTo>
                  <a:lnTo>
                    <a:pt x="1026463" y="1438"/>
                  </a:lnTo>
                  <a:lnTo>
                    <a:pt x="1083346" y="0"/>
                  </a:lnTo>
                  <a:lnTo>
                    <a:pt x="1140217" y="1438"/>
                  </a:lnTo>
                  <a:lnTo>
                    <a:pt x="1196376" y="5760"/>
                  </a:lnTo>
                  <a:lnTo>
                    <a:pt x="1252548" y="13682"/>
                  </a:lnTo>
                  <a:lnTo>
                    <a:pt x="1308695" y="23759"/>
                  </a:lnTo>
                  <a:lnTo>
                    <a:pt x="1364143" y="36722"/>
                  </a:lnTo>
                  <a:lnTo>
                    <a:pt x="1418144" y="53281"/>
                  </a:lnTo>
                  <a:lnTo>
                    <a:pt x="1471420" y="71998"/>
                  </a:lnTo>
                  <a:lnTo>
                    <a:pt x="1523973" y="93598"/>
                  </a:lnTo>
                  <a:lnTo>
                    <a:pt x="1575103" y="118080"/>
                  </a:lnTo>
                  <a:lnTo>
                    <a:pt x="1625497" y="145440"/>
                  </a:lnTo>
                  <a:lnTo>
                    <a:pt x="1673731" y="174957"/>
                  </a:lnTo>
                  <a:lnTo>
                    <a:pt x="1720531" y="206639"/>
                  </a:lnTo>
                  <a:lnTo>
                    <a:pt x="1765171" y="241195"/>
                  </a:lnTo>
                  <a:lnTo>
                    <a:pt x="1808376" y="278636"/>
                  </a:lnTo>
                  <a:lnTo>
                    <a:pt x="1849410" y="317515"/>
                  </a:lnTo>
                  <a:lnTo>
                    <a:pt x="1888285" y="358557"/>
                  </a:lnTo>
                  <a:lnTo>
                    <a:pt x="1925737" y="401756"/>
                  </a:lnTo>
                  <a:lnTo>
                    <a:pt x="1960294" y="446396"/>
                  </a:lnTo>
                  <a:lnTo>
                    <a:pt x="1991968" y="493191"/>
                  </a:lnTo>
                  <a:lnTo>
                    <a:pt x="2021482" y="542151"/>
                  </a:lnTo>
                  <a:lnTo>
                    <a:pt x="2048851" y="591830"/>
                  </a:lnTo>
                  <a:lnTo>
                    <a:pt x="2073324" y="642952"/>
                  </a:lnTo>
                  <a:lnTo>
                    <a:pt x="2094927" y="695509"/>
                  </a:lnTo>
                  <a:lnTo>
                    <a:pt x="2113646" y="748789"/>
                  </a:lnTo>
                  <a:lnTo>
                    <a:pt x="2130207" y="802789"/>
                  </a:lnTo>
                  <a:lnTo>
                    <a:pt x="2143174" y="858227"/>
                  </a:lnTo>
                  <a:lnTo>
                    <a:pt x="2153245" y="914385"/>
                  </a:lnTo>
                  <a:lnTo>
                    <a:pt x="2161170" y="970548"/>
                  </a:lnTo>
                  <a:lnTo>
                    <a:pt x="2165488" y="1026706"/>
                  </a:lnTo>
                  <a:lnTo>
                    <a:pt x="2166682" y="1074053"/>
                  </a:lnTo>
                </a:path>
              </a:pathLst>
            </a:custGeom>
            <a:ln w="18719">
              <a:solidFill>
                <a:srgbClr val="4A86E8"/>
              </a:solidFill>
            </a:ln>
          </p:spPr>
          <p:txBody>
            <a:bodyPr wrap="square" lIns="0" tIns="0" rIns="0" bIns="0" rtlCol="0"/>
            <a:lstStyle/>
            <a:p>
              <a:endParaRPr/>
            </a:p>
          </p:txBody>
        </p:sp>
      </p:grpSp>
      <p:sp>
        <p:nvSpPr>
          <p:cNvPr id="11" name="object 11"/>
          <p:cNvSpPr txBox="1"/>
          <p:nvPr/>
        </p:nvSpPr>
        <p:spPr>
          <a:xfrm>
            <a:off x="1377950" y="3473450"/>
            <a:ext cx="8346316" cy="3952364"/>
          </a:xfrm>
          <a:prstGeom prst="rect">
            <a:avLst/>
          </a:prstGeom>
        </p:spPr>
        <p:txBody>
          <a:bodyPr vert="horz" wrap="square" lIns="0" tIns="12700" rIns="0" bIns="0" rtlCol="0">
            <a:spAutoFit/>
          </a:bodyPr>
          <a:lstStyle/>
          <a:p>
            <a:pPr marL="12700" marR="5080" algn="just">
              <a:spcBef>
                <a:spcPts val="100"/>
              </a:spcBef>
              <a:tabLst>
                <a:tab pos="4195445" algn="l"/>
              </a:tabLst>
            </a:pPr>
            <a:r>
              <a:rPr lang="en-US" sz="3200" dirty="0" smtClean="0">
                <a:latin typeface="Times New Roman" pitchFamily="18" charset="0"/>
                <a:cs typeface="Times New Roman" pitchFamily="18" charset="0"/>
              </a:rPr>
              <a:t>Ensuring client satisfaction and gathering feedback are critical aspects of project closure. This involves confirming that the deliverables meet the client’s expectations and addressing any concerns they might have. Collecting feedback helps identify areas of improvement and highlights aspects of the project that were particularly successful.</a:t>
            </a:r>
            <a:endParaRPr sz="3200" dirty="0">
              <a:latin typeface="Times New Roman" pitchFamily="18" charset="0"/>
              <a:cs typeface="Times New Roman" pitchFamily="18" charset="0"/>
            </a:endParaRPr>
          </a:p>
        </p:txBody>
      </p:sp>
      <p:sp>
        <p:nvSpPr>
          <p:cNvPr id="12" name="object 12"/>
          <p:cNvSpPr txBox="1">
            <a:spLocks noGrp="1"/>
          </p:cNvSpPr>
          <p:nvPr>
            <p:ph type="title"/>
          </p:nvPr>
        </p:nvSpPr>
        <p:spPr>
          <a:xfrm>
            <a:off x="1377950" y="2101992"/>
            <a:ext cx="14325269" cy="843180"/>
          </a:xfrm>
          <a:prstGeom prst="rect">
            <a:avLst/>
          </a:prstGeom>
        </p:spPr>
        <p:txBody>
          <a:bodyPr vert="horz" wrap="square" lIns="0" tIns="12065" rIns="0" bIns="0" rtlCol="0">
            <a:spAutoFit/>
          </a:bodyPr>
          <a:lstStyle/>
          <a:p>
            <a:pPr marL="12700">
              <a:lnSpc>
                <a:spcPct val="100000"/>
              </a:lnSpc>
              <a:spcBef>
                <a:spcPts val="95"/>
              </a:spcBef>
            </a:pPr>
            <a:r>
              <a:rPr lang="en-US" sz="5400" b="1" dirty="0" smtClean="0">
                <a:latin typeface="Times New Roman" pitchFamily="18" charset="0"/>
                <a:cs typeface="Times New Roman" pitchFamily="18" charset="0"/>
              </a:rPr>
              <a:t>CLIENT'S FEEDBACK</a:t>
            </a:r>
            <a:endParaRPr lang="en-US" sz="4800" b="1" dirty="0">
              <a:latin typeface="Times New Roman" pitchFamily="18" charset="0"/>
              <a:cs typeface="Times New Roman" pitchFamily="18" charset="0"/>
            </a:endParaRPr>
          </a:p>
        </p:txBody>
      </p:sp>
      <p:sp>
        <p:nvSpPr>
          <p:cNvPr id="13" name="object 13"/>
          <p:cNvSpPr/>
          <p:nvPr/>
        </p:nvSpPr>
        <p:spPr>
          <a:xfrm>
            <a:off x="0" y="0"/>
            <a:ext cx="2038985" cy="2094864"/>
          </a:xfrm>
          <a:custGeom>
            <a:avLst/>
            <a:gdLst/>
            <a:ahLst/>
            <a:cxnLst/>
            <a:rect l="l" t="t" r="r" b="b"/>
            <a:pathLst>
              <a:path w="2038985" h="2094864">
                <a:moveTo>
                  <a:pt x="2038956" y="0"/>
                </a:moveTo>
                <a:lnTo>
                  <a:pt x="2025421" y="56350"/>
                </a:lnTo>
                <a:lnTo>
                  <a:pt x="1982952" y="201790"/>
                </a:lnTo>
                <a:lnTo>
                  <a:pt x="1932546" y="344347"/>
                </a:lnTo>
                <a:lnTo>
                  <a:pt x="1874227" y="484022"/>
                </a:lnTo>
                <a:lnTo>
                  <a:pt x="1809432" y="620814"/>
                </a:lnTo>
                <a:lnTo>
                  <a:pt x="1737436" y="753300"/>
                </a:lnTo>
                <a:lnTo>
                  <a:pt x="1658238" y="882180"/>
                </a:lnTo>
                <a:lnTo>
                  <a:pt x="1572551" y="1006729"/>
                </a:lnTo>
                <a:lnTo>
                  <a:pt x="1480400" y="1126972"/>
                </a:lnTo>
                <a:lnTo>
                  <a:pt x="1382483" y="1242161"/>
                </a:lnTo>
                <a:lnTo>
                  <a:pt x="1278089" y="1351610"/>
                </a:lnTo>
                <a:lnTo>
                  <a:pt x="1168647" y="1456004"/>
                </a:lnTo>
                <a:lnTo>
                  <a:pt x="1053449" y="1553921"/>
                </a:lnTo>
                <a:lnTo>
                  <a:pt x="933212" y="1646072"/>
                </a:lnTo>
                <a:lnTo>
                  <a:pt x="808657" y="1731759"/>
                </a:lnTo>
                <a:lnTo>
                  <a:pt x="679777" y="1810956"/>
                </a:lnTo>
                <a:lnTo>
                  <a:pt x="546581" y="1882952"/>
                </a:lnTo>
                <a:lnTo>
                  <a:pt x="410502" y="1948472"/>
                </a:lnTo>
                <a:lnTo>
                  <a:pt x="270827" y="2006066"/>
                </a:lnTo>
                <a:lnTo>
                  <a:pt x="128269" y="2056460"/>
                </a:lnTo>
                <a:lnTo>
                  <a:pt x="0" y="2094566"/>
                </a:lnTo>
              </a:path>
            </a:pathLst>
          </a:custGeom>
          <a:ln w="18719">
            <a:solidFill>
              <a:srgbClr val="262425"/>
            </a:solidFill>
          </a:ln>
        </p:spPr>
        <p:txBody>
          <a:bodyPr wrap="square" lIns="0" tIns="0" rIns="0" bIns="0" rtlCol="0"/>
          <a:lstStyle/>
          <a:p>
            <a:endParaRPr/>
          </a:p>
        </p:txBody>
      </p:sp>
      <p:pic>
        <p:nvPicPr>
          <p:cNvPr id="3074" name="Picture 2" descr="Young employees sitting in the office at the table and using a laptop, a team work brainstorming meeting concep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79150" y="2101992"/>
            <a:ext cx="6477000" cy="5867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960900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683750" y="3534687"/>
            <a:ext cx="6944359" cy="4444165"/>
          </a:xfrm>
          <a:prstGeom prst="rect">
            <a:avLst/>
          </a:prstGeom>
        </p:spPr>
        <p:txBody>
          <a:bodyPr vert="horz" wrap="square" lIns="0" tIns="12065" rIns="0" bIns="0" rtlCol="0">
            <a:spAutoFit/>
          </a:bodyPr>
          <a:lstStyle/>
          <a:p>
            <a:pPr marL="12700" marR="5080" algn="just">
              <a:lnSpc>
                <a:spcPct val="100000"/>
              </a:lnSpc>
              <a:spcBef>
                <a:spcPts val="95"/>
              </a:spcBef>
            </a:pPr>
            <a:r>
              <a:rPr sz="3200" spc="65" dirty="0">
                <a:solidFill>
                  <a:schemeClr val="tx1"/>
                </a:solidFill>
                <a:latin typeface="Times New Roman" pitchFamily="18" charset="0"/>
                <a:cs typeface="Times New Roman" pitchFamily="18" charset="0"/>
              </a:rPr>
              <a:t>Recognizing</a:t>
            </a:r>
            <a:r>
              <a:rPr sz="3200" spc="45" dirty="0">
                <a:solidFill>
                  <a:schemeClr val="tx1"/>
                </a:solidFill>
                <a:latin typeface="Times New Roman" pitchFamily="18" charset="0"/>
                <a:cs typeface="Times New Roman" pitchFamily="18" charset="0"/>
              </a:rPr>
              <a:t> </a:t>
            </a:r>
            <a:r>
              <a:rPr sz="3200" spc="70" dirty="0">
                <a:solidFill>
                  <a:schemeClr val="tx1"/>
                </a:solidFill>
                <a:latin typeface="Times New Roman" pitchFamily="18" charset="0"/>
                <a:cs typeface="Times New Roman" pitchFamily="18" charset="0"/>
              </a:rPr>
              <a:t>and</a:t>
            </a:r>
            <a:r>
              <a:rPr sz="3200" spc="50" dirty="0">
                <a:solidFill>
                  <a:schemeClr val="tx1"/>
                </a:solidFill>
                <a:latin typeface="Times New Roman" pitchFamily="18" charset="0"/>
                <a:cs typeface="Times New Roman" pitchFamily="18" charset="0"/>
              </a:rPr>
              <a:t> </a:t>
            </a:r>
            <a:r>
              <a:rPr sz="3200" dirty="0">
                <a:solidFill>
                  <a:schemeClr val="tx1"/>
                </a:solidFill>
                <a:latin typeface="Times New Roman" pitchFamily="18" charset="0"/>
                <a:cs typeface="Times New Roman" pitchFamily="18" charset="0"/>
              </a:rPr>
              <a:t>celebrating</a:t>
            </a:r>
            <a:r>
              <a:rPr sz="3200" spc="45" dirty="0">
                <a:solidFill>
                  <a:schemeClr val="tx1"/>
                </a:solidFill>
                <a:latin typeface="Times New Roman" pitchFamily="18" charset="0"/>
                <a:cs typeface="Times New Roman" pitchFamily="18" charset="0"/>
              </a:rPr>
              <a:t> </a:t>
            </a:r>
            <a:r>
              <a:rPr lang="en-US" sz="3200" spc="45" dirty="0" smtClean="0">
                <a:solidFill>
                  <a:schemeClr val="tx1"/>
                </a:solidFill>
                <a:latin typeface="Times New Roman" pitchFamily="18" charset="0"/>
                <a:cs typeface="Times New Roman" pitchFamily="18" charset="0"/>
              </a:rPr>
              <a:t>team achievements </a:t>
            </a:r>
            <a:r>
              <a:rPr sz="3200" spc="-25" dirty="0" smtClean="0">
                <a:solidFill>
                  <a:schemeClr val="tx1"/>
                </a:solidFill>
                <a:latin typeface="Times New Roman" pitchFamily="18" charset="0"/>
                <a:cs typeface="Times New Roman" pitchFamily="18" charset="0"/>
              </a:rPr>
              <a:t>is </a:t>
            </a:r>
            <a:r>
              <a:rPr sz="3200" dirty="0">
                <a:solidFill>
                  <a:schemeClr val="tx1"/>
                </a:solidFill>
                <a:latin typeface="Times New Roman" pitchFamily="18" charset="0"/>
                <a:cs typeface="Times New Roman" pitchFamily="18" charset="0"/>
              </a:rPr>
              <a:t>crucial</a:t>
            </a:r>
            <a:r>
              <a:rPr sz="3200" spc="-140" dirty="0">
                <a:solidFill>
                  <a:schemeClr val="tx1"/>
                </a:solidFill>
                <a:latin typeface="Times New Roman" pitchFamily="18" charset="0"/>
                <a:cs typeface="Times New Roman" pitchFamily="18" charset="0"/>
              </a:rPr>
              <a:t> </a:t>
            </a:r>
            <a:r>
              <a:rPr sz="3200" spc="50" dirty="0">
                <a:solidFill>
                  <a:schemeClr val="tx1"/>
                </a:solidFill>
                <a:latin typeface="Times New Roman" pitchFamily="18" charset="0"/>
                <a:cs typeface="Times New Roman" pitchFamily="18" charset="0"/>
              </a:rPr>
              <a:t>during</a:t>
            </a:r>
            <a:r>
              <a:rPr sz="3200" spc="-70" dirty="0">
                <a:solidFill>
                  <a:schemeClr val="tx1"/>
                </a:solidFill>
                <a:latin typeface="Times New Roman" pitchFamily="18" charset="0"/>
                <a:cs typeface="Times New Roman" pitchFamily="18" charset="0"/>
              </a:rPr>
              <a:t> </a:t>
            </a:r>
            <a:r>
              <a:rPr sz="3200" spc="-25" dirty="0">
                <a:solidFill>
                  <a:schemeClr val="tx1"/>
                </a:solidFill>
                <a:latin typeface="Times New Roman" pitchFamily="18" charset="0"/>
                <a:cs typeface="Times New Roman" pitchFamily="18" charset="0"/>
              </a:rPr>
              <a:t>project</a:t>
            </a:r>
            <a:r>
              <a:rPr sz="3200" spc="-70" dirty="0">
                <a:solidFill>
                  <a:schemeClr val="tx1"/>
                </a:solidFill>
                <a:latin typeface="Times New Roman" pitchFamily="18" charset="0"/>
                <a:cs typeface="Times New Roman" pitchFamily="18" charset="0"/>
              </a:rPr>
              <a:t> </a:t>
            </a:r>
            <a:r>
              <a:rPr sz="3200" spc="-10" dirty="0">
                <a:solidFill>
                  <a:schemeClr val="tx1"/>
                </a:solidFill>
                <a:latin typeface="Times New Roman" pitchFamily="18" charset="0"/>
                <a:cs typeface="Times New Roman" pitchFamily="18" charset="0"/>
              </a:rPr>
              <a:t>closure.</a:t>
            </a:r>
            <a:r>
              <a:rPr sz="3200" spc="-140" dirty="0">
                <a:solidFill>
                  <a:schemeClr val="tx1"/>
                </a:solidFill>
                <a:latin typeface="Times New Roman" pitchFamily="18" charset="0"/>
                <a:cs typeface="Times New Roman" pitchFamily="18" charset="0"/>
              </a:rPr>
              <a:t> </a:t>
            </a:r>
            <a:r>
              <a:rPr sz="3200" spc="85" dirty="0">
                <a:solidFill>
                  <a:schemeClr val="tx1"/>
                </a:solidFill>
                <a:latin typeface="Times New Roman" pitchFamily="18" charset="0"/>
                <a:cs typeface="Times New Roman" pitchFamily="18" charset="0"/>
              </a:rPr>
              <a:t>Acknowledging</a:t>
            </a:r>
            <a:r>
              <a:rPr sz="3200" spc="-65" dirty="0">
                <a:solidFill>
                  <a:schemeClr val="tx1"/>
                </a:solidFill>
                <a:latin typeface="Times New Roman" pitchFamily="18" charset="0"/>
                <a:cs typeface="Times New Roman" pitchFamily="18" charset="0"/>
              </a:rPr>
              <a:t> </a:t>
            </a:r>
            <a:r>
              <a:rPr sz="3200" spc="-10" dirty="0">
                <a:solidFill>
                  <a:schemeClr val="tx1"/>
                </a:solidFill>
                <a:latin typeface="Times New Roman" pitchFamily="18" charset="0"/>
                <a:cs typeface="Times New Roman" pitchFamily="18" charset="0"/>
              </a:rPr>
              <a:t>individual </a:t>
            </a:r>
            <a:r>
              <a:rPr sz="3200" spc="75" dirty="0">
                <a:solidFill>
                  <a:schemeClr val="tx1"/>
                </a:solidFill>
                <a:latin typeface="Times New Roman" pitchFamily="18" charset="0"/>
                <a:cs typeface="Times New Roman" pitchFamily="18" charset="0"/>
              </a:rPr>
              <a:t>and</a:t>
            </a:r>
            <a:r>
              <a:rPr sz="3200" dirty="0">
                <a:solidFill>
                  <a:schemeClr val="tx1"/>
                </a:solidFill>
                <a:latin typeface="Times New Roman" pitchFamily="18" charset="0"/>
                <a:cs typeface="Times New Roman" pitchFamily="18" charset="0"/>
              </a:rPr>
              <a:t> collective contributions</a:t>
            </a:r>
            <a:r>
              <a:rPr sz="3200" spc="5" dirty="0">
                <a:solidFill>
                  <a:schemeClr val="tx1"/>
                </a:solidFill>
                <a:latin typeface="Times New Roman" pitchFamily="18" charset="0"/>
                <a:cs typeface="Times New Roman" pitchFamily="18" charset="0"/>
              </a:rPr>
              <a:t> </a:t>
            </a:r>
            <a:r>
              <a:rPr sz="3200" spc="85" dirty="0">
                <a:solidFill>
                  <a:schemeClr val="tx1"/>
                </a:solidFill>
                <a:latin typeface="Times New Roman" pitchFamily="18" charset="0"/>
                <a:cs typeface="Times New Roman" pitchFamily="18" charset="0"/>
              </a:rPr>
              <a:t>boosts</a:t>
            </a:r>
            <a:r>
              <a:rPr sz="3200" dirty="0">
                <a:solidFill>
                  <a:schemeClr val="tx1"/>
                </a:solidFill>
                <a:latin typeface="Times New Roman" pitchFamily="18" charset="0"/>
                <a:cs typeface="Times New Roman" pitchFamily="18" charset="0"/>
              </a:rPr>
              <a:t> morale </a:t>
            </a:r>
            <a:r>
              <a:rPr sz="3200" spc="75" dirty="0">
                <a:solidFill>
                  <a:schemeClr val="tx1"/>
                </a:solidFill>
                <a:latin typeface="Times New Roman" pitchFamily="18" charset="0"/>
                <a:cs typeface="Times New Roman" pitchFamily="18" charset="0"/>
              </a:rPr>
              <a:t>and</a:t>
            </a:r>
            <a:r>
              <a:rPr sz="3200" spc="5" dirty="0">
                <a:solidFill>
                  <a:schemeClr val="tx1"/>
                </a:solidFill>
                <a:latin typeface="Times New Roman" pitchFamily="18" charset="0"/>
                <a:cs typeface="Times New Roman" pitchFamily="18" charset="0"/>
              </a:rPr>
              <a:t> </a:t>
            </a:r>
            <a:r>
              <a:rPr sz="3200" dirty="0">
                <a:solidFill>
                  <a:schemeClr val="tx1"/>
                </a:solidFill>
                <a:latin typeface="Times New Roman" pitchFamily="18" charset="0"/>
                <a:cs typeface="Times New Roman" pitchFamily="18" charset="0"/>
              </a:rPr>
              <a:t>fosters </a:t>
            </a:r>
            <a:r>
              <a:rPr sz="3200" spc="-50" dirty="0">
                <a:solidFill>
                  <a:schemeClr val="tx1"/>
                </a:solidFill>
                <a:latin typeface="Times New Roman" pitchFamily="18" charset="0"/>
                <a:cs typeface="Times New Roman" pitchFamily="18" charset="0"/>
              </a:rPr>
              <a:t>a </a:t>
            </a:r>
            <a:r>
              <a:rPr sz="3200" dirty="0">
                <a:solidFill>
                  <a:schemeClr val="tx1"/>
                </a:solidFill>
                <a:latin typeface="Times New Roman" pitchFamily="18" charset="0"/>
                <a:cs typeface="Times New Roman" pitchFamily="18" charset="0"/>
              </a:rPr>
              <a:t>positive</a:t>
            </a:r>
            <a:r>
              <a:rPr sz="3200" spc="-50" dirty="0">
                <a:solidFill>
                  <a:schemeClr val="tx1"/>
                </a:solidFill>
                <a:latin typeface="Times New Roman" pitchFamily="18" charset="0"/>
                <a:cs typeface="Times New Roman" pitchFamily="18" charset="0"/>
              </a:rPr>
              <a:t> </a:t>
            </a:r>
            <a:r>
              <a:rPr sz="3200" dirty="0">
                <a:solidFill>
                  <a:schemeClr val="tx1"/>
                </a:solidFill>
                <a:latin typeface="Times New Roman" pitchFamily="18" charset="0"/>
                <a:cs typeface="Times New Roman" pitchFamily="18" charset="0"/>
              </a:rPr>
              <a:t>work</a:t>
            </a:r>
            <a:r>
              <a:rPr sz="3200" spc="25" dirty="0">
                <a:solidFill>
                  <a:schemeClr val="tx1"/>
                </a:solidFill>
                <a:latin typeface="Times New Roman" pitchFamily="18" charset="0"/>
                <a:cs typeface="Times New Roman" pitchFamily="18" charset="0"/>
              </a:rPr>
              <a:t> </a:t>
            </a:r>
            <a:r>
              <a:rPr sz="3200" spc="-10" dirty="0">
                <a:solidFill>
                  <a:schemeClr val="tx1"/>
                </a:solidFill>
                <a:latin typeface="Times New Roman" pitchFamily="18" charset="0"/>
                <a:cs typeface="Times New Roman" pitchFamily="18" charset="0"/>
              </a:rPr>
              <a:t>environment.</a:t>
            </a:r>
            <a:r>
              <a:rPr sz="3200" spc="30" dirty="0">
                <a:solidFill>
                  <a:schemeClr val="tx1"/>
                </a:solidFill>
                <a:latin typeface="Times New Roman" pitchFamily="18" charset="0"/>
                <a:cs typeface="Times New Roman" pitchFamily="18" charset="0"/>
              </a:rPr>
              <a:t> </a:t>
            </a:r>
            <a:r>
              <a:rPr sz="3200" dirty="0">
                <a:solidFill>
                  <a:schemeClr val="tx1"/>
                </a:solidFill>
                <a:latin typeface="Times New Roman" pitchFamily="18" charset="0"/>
                <a:cs typeface="Times New Roman" pitchFamily="18" charset="0"/>
              </a:rPr>
              <a:t>Celebrations</a:t>
            </a:r>
            <a:r>
              <a:rPr sz="3200" spc="25" dirty="0">
                <a:solidFill>
                  <a:schemeClr val="tx1"/>
                </a:solidFill>
                <a:latin typeface="Times New Roman" pitchFamily="18" charset="0"/>
                <a:cs typeface="Times New Roman" pitchFamily="18" charset="0"/>
              </a:rPr>
              <a:t> </a:t>
            </a:r>
            <a:r>
              <a:rPr sz="3200" spc="65" dirty="0">
                <a:solidFill>
                  <a:schemeClr val="tx1"/>
                </a:solidFill>
                <a:latin typeface="Times New Roman" pitchFamily="18" charset="0"/>
                <a:cs typeface="Times New Roman" pitchFamily="18" charset="0"/>
              </a:rPr>
              <a:t>can</a:t>
            </a:r>
            <a:r>
              <a:rPr sz="3200" spc="30" dirty="0">
                <a:solidFill>
                  <a:schemeClr val="tx1"/>
                </a:solidFill>
                <a:latin typeface="Times New Roman" pitchFamily="18" charset="0"/>
                <a:cs typeface="Times New Roman" pitchFamily="18" charset="0"/>
              </a:rPr>
              <a:t> </a:t>
            </a:r>
            <a:r>
              <a:rPr sz="3200" spc="-20" dirty="0">
                <a:solidFill>
                  <a:schemeClr val="tx1"/>
                </a:solidFill>
                <a:latin typeface="Times New Roman" pitchFamily="18" charset="0"/>
                <a:cs typeface="Times New Roman" pitchFamily="18" charset="0"/>
              </a:rPr>
              <a:t>take</a:t>
            </a:r>
            <a:r>
              <a:rPr sz="3200" spc="525" dirty="0">
                <a:solidFill>
                  <a:schemeClr val="tx1"/>
                </a:solidFill>
                <a:latin typeface="Times New Roman" pitchFamily="18" charset="0"/>
                <a:cs typeface="Times New Roman" pitchFamily="18" charset="0"/>
              </a:rPr>
              <a:t> </a:t>
            </a:r>
            <a:r>
              <a:rPr sz="3200" dirty="0">
                <a:solidFill>
                  <a:schemeClr val="tx1"/>
                </a:solidFill>
                <a:latin typeface="Times New Roman" pitchFamily="18" charset="0"/>
                <a:cs typeface="Times New Roman" pitchFamily="18" charset="0"/>
              </a:rPr>
              <a:t>various</a:t>
            </a:r>
            <a:r>
              <a:rPr sz="3200" spc="-50" dirty="0">
                <a:solidFill>
                  <a:schemeClr val="tx1"/>
                </a:solidFill>
                <a:latin typeface="Times New Roman" pitchFamily="18" charset="0"/>
                <a:cs typeface="Times New Roman" pitchFamily="18" charset="0"/>
              </a:rPr>
              <a:t> </a:t>
            </a:r>
            <a:r>
              <a:rPr sz="3200" spc="-10" dirty="0">
                <a:solidFill>
                  <a:schemeClr val="tx1"/>
                </a:solidFill>
                <a:latin typeface="Times New Roman" pitchFamily="18" charset="0"/>
                <a:cs typeface="Times New Roman" pitchFamily="18" charset="0"/>
              </a:rPr>
              <a:t>forms,</a:t>
            </a:r>
            <a:r>
              <a:rPr sz="3200" spc="-45" dirty="0">
                <a:solidFill>
                  <a:schemeClr val="tx1"/>
                </a:solidFill>
                <a:latin typeface="Times New Roman" pitchFamily="18" charset="0"/>
                <a:cs typeface="Times New Roman" pitchFamily="18" charset="0"/>
              </a:rPr>
              <a:t> </a:t>
            </a:r>
            <a:r>
              <a:rPr sz="3200" dirty="0">
                <a:solidFill>
                  <a:schemeClr val="tx1"/>
                </a:solidFill>
                <a:latin typeface="Times New Roman" pitchFamily="18" charset="0"/>
                <a:cs typeface="Times New Roman" pitchFamily="18" charset="0"/>
              </a:rPr>
              <a:t>from</a:t>
            </a:r>
            <a:r>
              <a:rPr sz="3200" spc="-45" dirty="0">
                <a:solidFill>
                  <a:schemeClr val="tx1"/>
                </a:solidFill>
                <a:latin typeface="Times New Roman" pitchFamily="18" charset="0"/>
                <a:cs typeface="Times New Roman" pitchFamily="18" charset="0"/>
              </a:rPr>
              <a:t> </a:t>
            </a:r>
            <a:r>
              <a:rPr sz="3200" dirty="0">
                <a:solidFill>
                  <a:schemeClr val="tx1"/>
                </a:solidFill>
                <a:latin typeface="Times New Roman" pitchFamily="18" charset="0"/>
                <a:cs typeface="Times New Roman" pitchFamily="18" charset="0"/>
              </a:rPr>
              <a:t>a</a:t>
            </a:r>
            <a:r>
              <a:rPr sz="3200" spc="-45" dirty="0">
                <a:solidFill>
                  <a:schemeClr val="tx1"/>
                </a:solidFill>
                <a:latin typeface="Times New Roman" pitchFamily="18" charset="0"/>
                <a:cs typeface="Times New Roman" pitchFamily="18" charset="0"/>
              </a:rPr>
              <a:t> </a:t>
            </a:r>
            <a:r>
              <a:rPr sz="3200" spc="50" dirty="0">
                <a:solidFill>
                  <a:schemeClr val="tx1"/>
                </a:solidFill>
                <a:latin typeface="Times New Roman" pitchFamily="18" charset="0"/>
                <a:cs typeface="Times New Roman" pitchFamily="18" charset="0"/>
              </a:rPr>
              <a:t>simple</a:t>
            </a:r>
            <a:r>
              <a:rPr sz="3200" spc="-45" dirty="0">
                <a:solidFill>
                  <a:schemeClr val="tx1"/>
                </a:solidFill>
                <a:latin typeface="Times New Roman" pitchFamily="18" charset="0"/>
                <a:cs typeface="Times New Roman" pitchFamily="18" charset="0"/>
              </a:rPr>
              <a:t> </a:t>
            </a:r>
            <a:r>
              <a:rPr sz="3200" dirty="0">
                <a:solidFill>
                  <a:schemeClr val="tx1"/>
                </a:solidFill>
                <a:latin typeface="Times New Roman" pitchFamily="18" charset="0"/>
                <a:cs typeface="Times New Roman" pitchFamily="18" charset="0"/>
              </a:rPr>
              <a:t>thank-</a:t>
            </a:r>
            <a:r>
              <a:rPr sz="3200" spc="85" dirty="0">
                <a:solidFill>
                  <a:schemeClr val="tx1"/>
                </a:solidFill>
                <a:latin typeface="Times New Roman" pitchFamily="18" charset="0"/>
                <a:cs typeface="Times New Roman" pitchFamily="18" charset="0"/>
              </a:rPr>
              <a:t>you</a:t>
            </a:r>
            <a:r>
              <a:rPr sz="3200" spc="-50" dirty="0">
                <a:solidFill>
                  <a:schemeClr val="tx1"/>
                </a:solidFill>
                <a:latin typeface="Times New Roman" pitchFamily="18" charset="0"/>
                <a:cs typeface="Times New Roman" pitchFamily="18" charset="0"/>
              </a:rPr>
              <a:t> </a:t>
            </a:r>
            <a:r>
              <a:rPr sz="3200" dirty="0">
                <a:solidFill>
                  <a:schemeClr val="tx1"/>
                </a:solidFill>
                <a:latin typeface="Times New Roman" pitchFamily="18" charset="0"/>
                <a:cs typeface="Times New Roman" pitchFamily="18" charset="0"/>
              </a:rPr>
              <a:t>to</a:t>
            </a:r>
            <a:r>
              <a:rPr sz="3200" spc="-45" dirty="0">
                <a:solidFill>
                  <a:schemeClr val="tx1"/>
                </a:solidFill>
                <a:latin typeface="Times New Roman" pitchFamily="18" charset="0"/>
                <a:cs typeface="Times New Roman" pitchFamily="18" charset="0"/>
              </a:rPr>
              <a:t> </a:t>
            </a:r>
            <a:r>
              <a:rPr sz="3200" dirty="0">
                <a:solidFill>
                  <a:schemeClr val="tx1"/>
                </a:solidFill>
                <a:latin typeface="Times New Roman" pitchFamily="18" charset="0"/>
                <a:cs typeface="Times New Roman" pitchFamily="18" charset="0"/>
              </a:rPr>
              <a:t>a</a:t>
            </a:r>
            <a:r>
              <a:rPr sz="3200" spc="-45" dirty="0">
                <a:solidFill>
                  <a:schemeClr val="tx1"/>
                </a:solidFill>
                <a:latin typeface="Times New Roman" pitchFamily="18" charset="0"/>
                <a:cs typeface="Times New Roman" pitchFamily="18" charset="0"/>
              </a:rPr>
              <a:t> </a:t>
            </a:r>
            <a:r>
              <a:rPr sz="3200" dirty="0">
                <a:solidFill>
                  <a:schemeClr val="tx1"/>
                </a:solidFill>
                <a:latin typeface="Times New Roman" pitchFamily="18" charset="0"/>
                <a:cs typeface="Times New Roman" pitchFamily="18" charset="0"/>
              </a:rPr>
              <a:t>team</a:t>
            </a:r>
            <a:r>
              <a:rPr sz="3200" spc="-45" dirty="0">
                <a:solidFill>
                  <a:schemeClr val="tx1"/>
                </a:solidFill>
                <a:latin typeface="Times New Roman" pitchFamily="18" charset="0"/>
                <a:cs typeface="Times New Roman" pitchFamily="18" charset="0"/>
              </a:rPr>
              <a:t> </a:t>
            </a:r>
            <a:r>
              <a:rPr sz="3200" spc="-10" dirty="0">
                <a:solidFill>
                  <a:schemeClr val="tx1"/>
                </a:solidFill>
                <a:latin typeface="Times New Roman" pitchFamily="18" charset="0"/>
                <a:cs typeface="Times New Roman" pitchFamily="18" charset="0"/>
              </a:rPr>
              <a:t>outing, </a:t>
            </a:r>
            <a:r>
              <a:rPr sz="3200" dirty="0">
                <a:solidFill>
                  <a:schemeClr val="tx1"/>
                </a:solidFill>
                <a:latin typeface="Times New Roman" pitchFamily="18" charset="0"/>
                <a:cs typeface="Times New Roman" pitchFamily="18" charset="0"/>
              </a:rPr>
              <a:t>reinforcing</a:t>
            </a:r>
            <a:r>
              <a:rPr sz="3200" spc="-15" dirty="0">
                <a:solidFill>
                  <a:schemeClr val="tx1"/>
                </a:solidFill>
                <a:latin typeface="Times New Roman" pitchFamily="18" charset="0"/>
                <a:cs typeface="Times New Roman" pitchFamily="18" charset="0"/>
              </a:rPr>
              <a:t> </a:t>
            </a:r>
            <a:r>
              <a:rPr sz="3200" dirty="0">
                <a:solidFill>
                  <a:schemeClr val="tx1"/>
                </a:solidFill>
                <a:latin typeface="Times New Roman" pitchFamily="18" charset="0"/>
                <a:cs typeface="Times New Roman" pitchFamily="18" charset="0"/>
              </a:rPr>
              <a:t>the</a:t>
            </a:r>
            <a:r>
              <a:rPr sz="3200" spc="-75" dirty="0">
                <a:solidFill>
                  <a:schemeClr val="tx1"/>
                </a:solidFill>
                <a:latin typeface="Times New Roman" pitchFamily="18" charset="0"/>
                <a:cs typeface="Times New Roman" pitchFamily="18" charset="0"/>
              </a:rPr>
              <a:t> </a:t>
            </a:r>
            <a:r>
              <a:rPr sz="3200" dirty="0">
                <a:solidFill>
                  <a:schemeClr val="tx1"/>
                </a:solidFill>
                <a:latin typeface="Times New Roman" pitchFamily="18" charset="0"/>
                <a:cs typeface="Times New Roman" pitchFamily="18" charset="0"/>
              </a:rPr>
              <a:t>value</a:t>
            </a:r>
            <a:r>
              <a:rPr sz="3200" spc="-10" dirty="0">
                <a:solidFill>
                  <a:schemeClr val="tx1"/>
                </a:solidFill>
                <a:latin typeface="Times New Roman" pitchFamily="18" charset="0"/>
                <a:cs typeface="Times New Roman" pitchFamily="18" charset="0"/>
              </a:rPr>
              <a:t> </a:t>
            </a:r>
            <a:r>
              <a:rPr sz="3200" dirty="0">
                <a:solidFill>
                  <a:schemeClr val="tx1"/>
                </a:solidFill>
                <a:latin typeface="Times New Roman" pitchFamily="18" charset="0"/>
                <a:cs typeface="Times New Roman" pitchFamily="18" charset="0"/>
              </a:rPr>
              <a:t>of</a:t>
            </a:r>
            <a:r>
              <a:rPr sz="3200" spc="-65" dirty="0">
                <a:solidFill>
                  <a:schemeClr val="tx1"/>
                </a:solidFill>
                <a:latin typeface="Times New Roman" pitchFamily="18" charset="0"/>
                <a:cs typeface="Times New Roman" pitchFamily="18" charset="0"/>
              </a:rPr>
              <a:t> </a:t>
            </a:r>
            <a:r>
              <a:rPr sz="3200" dirty="0">
                <a:solidFill>
                  <a:schemeClr val="tx1"/>
                </a:solidFill>
                <a:latin typeface="Times New Roman" pitchFamily="18" charset="0"/>
                <a:cs typeface="Times New Roman" pitchFamily="18" charset="0"/>
              </a:rPr>
              <a:t>teamwork</a:t>
            </a:r>
            <a:r>
              <a:rPr sz="3200" spc="-10" dirty="0">
                <a:solidFill>
                  <a:schemeClr val="tx1"/>
                </a:solidFill>
                <a:latin typeface="Times New Roman" pitchFamily="18" charset="0"/>
                <a:cs typeface="Times New Roman" pitchFamily="18" charset="0"/>
              </a:rPr>
              <a:t> </a:t>
            </a:r>
            <a:r>
              <a:rPr sz="3200" spc="70" dirty="0">
                <a:solidFill>
                  <a:schemeClr val="tx1"/>
                </a:solidFill>
                <a:latin typeface="Times New Roman" pitchFamily="18" charset="0"/>
                <a:cs typeface="Times New Roman" pitchFamily="18" charset="0"/>
              </a:rPr>
              <a:t>and</a:t>
            </a:r>
            <a:r>
              <a:rPr sz="3200" spc="-15" dirty="0">
                <a:solidFill>
                  <a:schemeClr val="tx1"/>
                </a:solidFill>
                <a:latin typeface="Times New Roman" pitchFamily="18" charset="0"/>
                <a:cs typeface="Times New Roman" pitchFamily="18" charset="0"/>
              </a:rPr>
              <a:t> </a:t>
            </a:r>
            <a:r>
              <a:rPr sz="3200" spc="-10" dirty="0">
                <a:solidFill>
                  <a:schemeClr val="tx1"/>
                </a:solidFill>
                <a:latin typeface="Times New Roman" pitchFamily="18" charset="0"/>
                <a:cs typeface="Times New Roman" pitchFamily="18" charset="0"/>
              </a:rPr>
              <a:t>collaboration</a:t>
            </a:r>
            <a:r>
              <a:rPr sz="3200" spc="-10" dirty="0" smtClean="0">
                <a:solidFill>
                  <a:schemeClr val="tx1"/>
                </a:solidFill>
                <a:latin typeface="Times New Roman" pitchFamily="18" charset="0"/>
                <a:cs typeface="Times New Roman" pitchFamily="18" charset="0"/>
              </a:rPr>
              <a:t>.</a:t>
            </a:r>
            <a:endParaRPr lang="en-US" sz="3200" spc="-10" dirty="0" smtClean="0">
              <a:solidFill>
                <a:schemeClr val="tx1"/>
              </a:solidFill>
              <a:latin typeface="Times New Roman" pitchFamily="18" charset="0"/>
              <a:cs typeface="Times New Roman" pitchFamily="18" charset="0"/>
            </a:endParaRPr>
          </a:p>
        </p:txBody>
      </p:sp>
      <p:sp>
        <p:nvSpPr>
          <p:cNvPr id="5" name="object 5"/>
          <p:cNvSpPr/>
          <p:nvPr/>
        </p:nvSpPr>
        <p:spPr>
          <a:xfrm>
            <a:off x="0" y="544320"/>
            <a:ext cx="18288000" cy="1905"/>
          </a:xfrm>
          <a:custGeom>
            <a:avLst/>
            <a:gdLst/>
            <a:ahLst/>
            <a:cxnLst/>
            <a:rect l="l" t="t" r="r" b="b"/>
            <a:pathLst>
              <a:path w="18288000" h="1904">
                <a:moveTo>
                  <a:pt x="18287999" y="1428"/>
                </a:moveTo>
                <a:lnTo>
                  <a:pt x="0" y="0"/>
                </a:lnTo>
              </a:path>
            </a:pathLst>
          </a:custGeom>
          <a:ln w="18719">
            <a:solidFill>
              <a:srgbClr val="262425"/>
            </a:solidFill>
          </a:ln>
        </p:spPr>
        <p:txBody>
          <a:bodyPr wrap="square" lIns="0" tIns="0" rIns="0" bIns="0" rtlCol="0"/>
          <a:lstStyle/>
          <a:p>
            <a:endParaRPr/>
          </a:p>
        </p:txBody>
      </p:sp>
      <p:sp>
        <p:nvSpPr>
          <p:cNvPr id="6" name="object 6"/>
          <p:cNvSpPr/>
          <p:nvPr/>
        </p:nvSpPr>
        <p:spPr>
          <a:xfrm>
            <a:off x="0" y="9739303"/>
            <a:ext cx="18288000" cy="1905"/>
          </a:xfrm>
          <a:custGeom>
            <a:avLst/>
            <a:gdLst/>
            <a:ahLst/>
            <a:cxnLst/>
            <a:rect l="l" t="t" r="r" b="b"/>
            <a:pathLst>
              <a:path w="18288000" h="1904">
                <a:moveTo>
                  <a:pt x="18287999" y="1432"/>
                </a:moveTo>
                <a:lnTo>
                  <a:pt x="0" y="0"/>
                </a:lnTo>
              </a:path>
            </a:pathLst>
          </a:custGeom>
          <a:ln w="18719">
            <a:solidFill>
              <a:srgbClr val="262425"/>
            </a:solidFill>
          </a:ln>
        </p:spPr>
        <p:txBody>
          <a:bodyPr wrap="square" lIns="0" tIns="0" rIns="0" bIns="0" rtlCol="0"/>
          <a:lstStyle/>
          <a:p>
            <a:endParaRPr/>
          </a:p>
        </p:txBody>
      </p:sp>
      <p:sp>
        <p:nvSpPr>
          <p:cNvPr id="7" name="TextBox 6"/>
          <p:cNvSpPr txBox="1"/>
          <p:nvPr/>
        </p:nvSpPr>
        <p:spPr>
          <a:xfrm>
            <a:off x="9139464" y="2207581"/>
            <a:ext cx="8305800" cy="923330"/>
          </a:xfrm>
          <a:prstGeom prst="rect">
            <a:avLst/>
          </a:prstGeom>
          <a:noFill/>
        </p:spPr>
        <p:txBody>
          <a:bodyPr wrap="square" rtlCol="0">
            <a:spAutoFit/>
          </a:bodyPr>
          <a:lstStyle/>
          <a:p>
            <a:r>
              <a:rPr lang="en-US" sz="5400" b="1" dirty="0" smtClean="0">
                <a:latin typeface="Times New Roman" pitchFamily="18" charset="0"/>
                <a:ea typeface="Microsoft Sans Serif" pitchFamily="34" charset="0"/>
                <a:cs typeface="Times New Roman" pitchFamily="18" charset="0"/>
              </a:rPr>
              <a:t>CELEBRATE SUCCESS</a:t>
            </a:r>
            <a:endParaRPr lang="en-US" sz="5400" b="1" dirty="0">
              <a:latin typeface="Times New Roman" pitchFamily="18" charset="0"/>
              <a:ea typeface="Microsoft Sans Serif" pitchFamily="34" charset="0"/>
              <a:cs typeface="Times New Roman" pitchFamily="18" charset="0"/>
            </a:endParaRPr>
          </a:p>
        </p:txBody>
      </p:sp>
      <p:pic>
        <p:nvPicPr>
          <p:cNvPr id="1028" name="Picture 4" descr="Group of people working out business plan in an offi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9762" y="2170259"/>
            <a:ext cx="7391400" cy="621390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2"/>
          <p:cNvSpPr txBox="1">
            <a:spLocks noGrp="1"/>
          </p:cNvSpPr>
          <p:nvPr>
            <p:ph type="title"/>
          </p:nvPr>
        </p:nvSpPr>
        <p:spPr>
          <a:xfrm>
            <a:off x="3786458" y="1035050"/>
            <a:ext cx="11917092" cy="847027"/>
          </a:xfrm>
          <a:prstGeom prst="rect">
            <a:avLst/>
          </a:prstGeom>
        </p:spPr>
        <p:txBody>
          <a:bodyPr vert="horz" wrap="square" lIns="0" tIns="15875" rIns="0" bIns="0" rtlCol="0">
            <a:spAutoFit/>
          </a:bodyPr>
          <a:lstStyle/>
          <a:p>
            <a:pPr marL="12700">
              <a:lnSpc>
                <a:spcPct val="100000"/>
              </a:lnSpc>
              <a:spcBef>
                <a:spcPts val="125"/>
              </a:spcBef>
            </a:pPr>
            <a:r>
              <a:rPr lang="en-US" sz="5400" b="1" spc="-345" dirty="0" smtClean="0">
                <a:latin typeface="Times New Roman" pitchFamily="18" charset="0"/>
                <a:cs typeface="Times New Roman" pitchFamily="18" charset="0"/>
              </a:rPr>
              <a:t>BENEFITS OF PROJECT CLOSURE</a:t>
            </a:r>
            <a:endParaRPr sz="5400" b="1" spc="-345" dirty="0">
              <a:latin typeface="Times New Roman" pitchFamily="18" charset="0"/>
              <a:cs typeface="Times New Roman" pitchFamily="18" charset="0"/>
            </a:endParaRPr>
          </a:p>
        </p:txBody>
      </p:sp>
      <p:sp>
        <p:nvSpPr>
          <p:cNvPr id="7" name="object 11"/>
          <p:cNvSpPr/>
          <p:nvPr/>
        </p:nvSpPr>
        <p:spPr>
          <a:xfrm>
            <a:off x="2691854" y="5028373"/>
            <a:ext cx="12856210" cy="2628900"/>
          </a:xfrm>
          <a:custGeom>
            <a:avLst/>
            <a:gdLst/>
            <a:ahLst/>
            <a:cxnLst/>
            <a:rect l="l" t="t" r="r" b="b"/>
            <a:pathLst>
              <a:path w="12856210" h="2628900">
                <a:moveTo>
                  <a:pt x="12855626" y="238302"/>
                </a:moveTo>
                <a:lnTo>
                  <a:pt x="12703226" y="238302"/>
                </a:lnTo>
                <a:lnTo>
                  <a:pt x="12703226" y="311797"/>
                </a:lnTo>
                <a:lnTo>
                  <a:pt x="8380565" y="1010170"/>
                </a:lnTo>
                <a:lnTo>
                  <a:pt x="8380565" y="152400"/>
                </a:lnTo>
                <a:lnTo>
                  <a:pt x="8440864" y="152400"/>
                </a:lnTo>
                <a:lnTo>
                  <a:pt x="8440864" y="0"/>
                </a:lnTo>
                <a:lnTo>
                  <a:pt x="8288464" y="0"/>
                </a:lnTo>
                <a:lnTo>
                  <a:pt x="8288464" y="152400"/>
                </a:lnTo>
                <a:lnTo>
                  <a:pt x="8351990" y="152400"/>
                </a:lnTo>
                <a:lnTo>
                  <a:pt x="8351990" y="1014793"/>
                </a:lnTo>
                <a:lnTo>
                  <a:pt x="1532178" y="2116594"/>
                </a:lnTo>
                <a:lnTo>
                  <a:pt x="1532178" y="1243190"/>
                </a:lnTo>
                <a:lnTo>
                  <a:pt x="1595094" y="1243190"/>
                </a:lnTo>
                <a:lnTo>
                  <a:pt x="1595094" y="1090790"/>
                </a:lnTo>
                <a:lnTo>
                  <a:pt x="1442694" y="1090790"/>
                </a:lnTo>
                <a:lnTo>
                  <a:pt x="1442694" y="1243190"/>
                </a:lnTo>
                <a:lnTo>
                  <a:pt x="1503603" y="1243190"/>
                </a:lnTo>
                <a:lnTo>
                  <a:pt x="1503603" y="2121217"/>
                </a:lnTo>
                <a:lnTo>
                  <a:pt x="152400" y="2339517"/>
                </a:lnTo>
                <a:lnTo>
                  <a:pt x="152400" y="2307450"/>
                </a:lnTo>
                <a:lnTo>
                  <a:pt x="0" y="2307450"/>
                </a:lnTo>
                <a:lnTo>
                  <a:pt x="0" y="2459850"/>
                </a:lnTo>
                <a:lnTo>
                  <a:pt x="152400" y="2459850"/>
                </a:lnTo>
                <a:lnTo>
                  <a:pt x="152400" y="2368461"/>
                </a:lnTo>
                <a:lnTo>
                  <a:pt x="1503603" y="2150160"/>
                </a:lnTo>
                <a:lnTo>
                  <a:pt x="1503603" y="2153259"/>
                </a:lnTo>
                <a:lnTo>
                  <a:pt x="1532178" y="2153259"/>
                </a:lnTo>
                <a:lnTo>
                  <a:pt x="1532178" y="2145538"/>
                </a:lnTo>
                <a:lnTo>
                  <a:pt x="4912296" y="1599450"/>
                </a:lnTo>
                <a:lnTo>
                  <a:pt x="4912296" y="2475915"/>
                </a:lnTo>
                <a:lnTo>
                  <a:pt x="4848809" y="2475915"/>
                </a:lnTo>
                <a:lnTo>
                  <a:pt x="4848809" y="2628315"/>
                </a:lnTo>
                <a:lnTo>
                  <a:pt x="5001209" y="2628315"/>
                </a:lnTo>
                <a:lnTo>
                  <a:pt x="5001209" y="2475915"/>
                </a:lnTo>
                <a:lnTo>
                  <a:pt x="4940871" y="2475915"/>
                </a:lnTo>
                <a:lnTo>
                  <a:pt x="4940871" y="1594840"/>
                </a:lnTo>
                <a:lnTo>
                  <a:pt x="8351990" y="1043736"/>
                </a:lnTo>
                <a:lnTo>
                  <a:pt x="8351990" y="1047623"/>
                </a:lnTo>
                <a:lnTo>
                  <a:pt x="8380565" y="1047623"/>
                </a:lnTo>
                <a:lnTo>
                  <a:pt x="8380565" y="1039126"/>
                </a:lnTo>
                <a:lnTo>
                  <a:pt x="11777904" y="490245"/>
                </a:lnTo>
                <a:lnTo>
                  <a:pt x="11777904" y="1384617"/>
                </a:lnTo>
                <a:lnTo>
                  <a:pt x="11717058" y="1384617"/>
                </a:lnTo>
                <a:lnTo>
                  <a:pt x="11717058" y="1537017"/>
                </a:lnTo>
                <a:lnTo>
                  <a:pt x="11869458" y="1537017"/>
                </a:lnTo>
                <a:lnTo>
                  <a:pt x="11869458" y="1384617"/>
                </a:lnTo>
                <a:lnTo>
                  <a:pt x="11806479" y="1384617"/>
                </a:lnTo>
                <a:lnTo>
                  <a:pt x="11806479" y="485635"/>
                </a:lnTo>
                <a:lnTo>
                  <a:pt x="12703226" y="340741"/>
                </a:lnTo>
                <a:lnTo>
                  <a:pt x="12703226" y="390702"/>
                </a:lnTo>
                <a:lnTo>
                  <a:pt x="12855626" y="390702"/>
                </a:lnTo>
                <a:lnTo>
                  <a:pt x="12855626" y="238302"/>
                </a:lnTo>
                <a:close/>
              </a:path>
            </a:pathLst>
          </a:custGeom>
          <a:solidFill>
            <a:schemeClr val="tx1"/>
          </a:solidFill>
        </p:spPr>
        <p:txBody>
          <a:bodyPr wrap="square" lIns="0" tIns="0" rIns="0" bIns="0" rtlCol="0"/>
          <a:lstStyle/>
          <a:p>
            <a:endParaRPr dirty="0"/>
          </a:p>
        </p:txBody>
      </p:sp>
      <p:sp>
        <p:nvSpPr>
          <p:cNvPr id="8" name="object 9"/>
          <p:cNvSpPr txBox="1"/>
          <p:nvPr/>
        </p:nvSpPr>
        <p:spPr>
          <a:xfrm>
            <a:off x="8997950" y="2773654"/>
            <a:ext cx="4010950" cy="2223686"/>
          </a:xfrm>
          <a:prstGeom prst="rect">
            <a:avLst/>
          </a:prstGeom>
        </p:spPr>
        <p:txBody>
          <a:bodyPr vert="horz" wrap="square" lIns="0" tIns="144780" rIns="0" bIns="0" rtlCol="0">
            <a:spAutoFit/>
          </a:bodyPr>
          <a:lstStyle/>
          <a:p>
            <a:pPr marL="593090" marR="431800" lvl="0" indent="19050" algn="ctr">
              <a:lnSpc>
                <a:spcPts val="3000"/>
              </a:lnSpc>
              <a:spcBef>
                <a:spcPts val="1170"/>
              </a:spcBef>
            </a:pPr>
            <a:r>
              <a:rPr lang="en-US" sz="3200" b="1" dirty="0" smtClean="0">
                <a:latin typeface="Times New Roman" pitchFamily="18" charset="0"/>
                <a:cs typeface="Times New Roman" pitchFamily="18" charset="0"/>
              </a:rPr>
              <a:t>Documentation of Outcomes</a:t>
            </a:r>
          </a:p>
          <a:p>
            <a:pPr marL="593090" marR="431800" lvl="0" indent="19050" algn="ctr">
              <a:lnSpc>
                <a:spcPts val="3000"/>
              </a:lnSpc>
              <a:spcBef>
                <a:spcPts val="1170"/>
              </a:spcBef>
            </a:pPr>
            <a:r>
              <a:rPr lang="en-US" sz="2800" dirty="0" smtClean="0">
                <a:latin typeface="Times New Roman" pitchFamily="18" charset="0"/>
                <a:cs typeface="Times New Roman" pitchFamily="18" charset="0"/>
              </a:rPr>
              <a:t>creates a valuable reference for future projects.</a:t>
            </a:r>
            <a:endParaRPr lang="en-US" sz="2800" b="1" dirty="0" smtClean="0">
              <a:latin typeface="Times New Roman" pitchFamily="18" charset="0"/>
              <a:cs typeface="Times New Roman" pitchFamily="18" charset="0"/>
            </a:endParaRPr>
          </a:p>
        </p:txBody>
      </p:sp>
      <p:sp>
        <p:nvSpPr>
          <p:cNvPr id="9" name="object 4"/>
          <p:cNvSpPr txBox="1"/>
          <p:nvPr/>
        </p:nvSpPr>
        <p:spPr>
          <a:xfrm>
            <a:off x="5492750" y="7655525"/>
            <a:ext cx="4343400" cy="2087751"/>
          </a:xfrm>
          <a:prstGeom prst="rect">
            <a:avLst/>
          </a:prstGeom>
        </p:spPr>
        <p:txBody>
          <a:bodyPr vert="horz" wrap="square" lIns="0" tIns="172720" rIns="0" bIns="0" rtlCol="0">
            <a:spAutoFit/>
          </a:bodyPr>
          <a:lstStyle/>
          <a:p>
            <a:pPr marL="208915" marR="212090" algn="ctr">
              <a:lnSpc>
                <a:spcPct val="100000"/>
              </a:lnSpc>
              <a:spcBef>
                <a:spcPts val="990"/>
              </a:spcBef>
            </a:pPr>
            <a:r>
              <a:rPr lang="en-US" sz="3200" b="1" dirty="0" smtClean="0">
                <a:latin typeface="Times New Roman" pitchFamily="18" charset="0"/>
                <a:cs typeface="Times New Roman" pitchFamily="18" charset="0"/>
              </a:rPr>
              <a:t>Knowledge Transfer</a:t>
            </a:r>
          </a:p>
          <a:p>
            <a:pPr marL="208915" marR="212090" algn="ctr">
              <a:lnSpc>
                <a:spcPct val="100000"/>
              </a:lnSpc>
              <a:spcBef>
                <a:spcPts val="990"/>
              </a:spcBef>
            </a:pPr>
            <a:r>
              <a:rPr lang="en-US" sz="2800" dirty="0" smtClean="0">
                <a:latin typeface="Times New Roman" pitchFamily="18" charset="0"/>
                <a:cs typeface="Times New Roman" pitchFamily="18" charset="0"/>
              </a:rPr>
              <a:t>closure enables future projects to build on proven strategies.</a:t>
            </a:r>
            <a:endParaRPr sz="2750" dirty="0">
              <a:latin typeface="Times New Roman" pitchFamily="18" charset="0"/>
              <a:cs typeface="Times New Roman" pitchFamily="18" charset="0"/>
            </a:endParaRPr>
          </a:p>
        </p:txBody>
      </p:sp>
      <p:sp>
        <p:nvSpPr>
          <p:cNvPr id="11" name="object 10"/>
          <p:cNvSpPr txBox="1"/>
          <p:nvPr/>
        </p:nvSpPr>
        <p:spPr>
          <a:xfrm>
            <a:off x="12426950" y="6573834"/>
            <a:ext cx="4572000" cy="2541080"/>
          </a:xfrm>
          <a:prstGeom prst="rect">
            <a:avLst/>
          </a:prstGeom>
        </p:spPr>
        <p:txBody>
          <a:bodyPr vert="horz" wrap="square" lIns="0" tIns="182245" rIns="0" bIns="0" rtlCol="0">
            <a:spAutoFit/>
          </a:bodyPr>
          <a:lstStyle/>
          <a:p>
            <a:pPr marL="183515" marR="137160" indent="-24130" algn="ctr">
              <a:lnSpc>
                <a:spcPct val="100000"/>
              </a:lnSpc>
              <a:spcBef>
                <a:spcPts val="1050"/>
              </a:spcBef>
            </a:pPr>
            <a:r>
              <a:rPr lang="en-US" sz="3200" b="1" dirty="0" smtClean="0">
                <a:latin typeface="Times New Roman" pitchFamily="18" charset="0"/>
                <a:cs typeface="Times New Roman" pitchFamily="18" charset="0"/>
              </a:rPr>
              <a:t>Strategic Growth</a:t>
            </a:r>
          </a:p>
          <a:p>
            <a:pPr marL="183515" marR="137160" indent="-24130" algn="ctr">
              <a:lnSpc>
                <a:spcPct val="100000"/>
              </a:lnSpc>
              <a:spcBef>
                <a:spcPts val="1050"/>
              </a:spcBef>
            </a:pPr>
            <a:r>
              <a:rPr lang="en-US" sz="2800" dirty="0" smtClean="0">
                <a:latin typeface="Times New Roman" pitchFamily="18" charset="0"/>
                <a:cs typeface="Times New Roman" pitchFamily="18" charset="0"/>
              </a:rPr>
              <a:t>closure fosters alignment with organizational goals and supports a culture of continuous improvement</a:t>
            </a:r>
            <a:r>
              <a:rPr lang="en-US" sz="2800" dirty="0" smtClean="0"/>
              <a:t>.</a:t>
            </a:r>
            <a:r>
              <a:rPr lang="en-US" sz="2800" dirty="0" smtClean="0">
                <a:latin typeface="Times New Roman" pitchFamily="18" charset="0"/>
                <a:cs typeface="Times New Roman" pitchFamily="18" charset="0"/>
              </a:rPr>
              <a:t> </a:t>
            </a:r>
            <a:endParaRPr lang="en-US" sz="2800" b="1" dirty="0" smtClean="0">
              <a:latin typeface="Times New Roman" pitchFamily="18" charset="0"/>
              <a:cs typeface="Times New Roman" pitchFamily="18" charset="0"/>
            </a:endParaRPr>
          </a:p>
        </p:txBody>
      </p:sp>
      <p:sp>
        <p:nvSpPr>
          <p:cNvPr id="12" name="object 3"/>
          <p:cNvSpPr txBox="1"/>
          <p:nvPr/>
        </p:nvSpPr>
        <p:spPr>
          <a:xfrm>
            <a:off x="2644923" y="3054264"/>
            <a:ext cx="3228827" cy="3043782"/>
          </a:xfrm>
          <a:prstGeom prst="rect">
            <a:avLst/>
          </a:prstGeom>
        </p:spPr>
        <p:txBody>
          <a:bodyPr vert="horz" wrap="square" lIns="0" tIns="167005" rIns="0" bIns="0" rtlCol="0">
            <a:spAutoFit/>
          </a:bodyPr>
          <a:lstStyle/>
          <a:p>
            <a:pPr algn="ctr">
              <a:lnSpc>
                <a:spcPct val="100000"/>
              </a:lnSpc>
              <a:spcBef>
                <a:spcPts val="1315"/>
              </a:spcBef>
            </a:pPr>
            <a:r>
              <a:rPr lang="en-US" sz="3200" b="1" dirty="0" smtClean="0">
                <a:latin typeface="Times New Roman" pitchFamily="18" charset="0"/>
                <a:cs typeface="Times New Roman" pitchFamily="18" charset="0"/>
              </a:rPr>
              <a:t>Improvement of Processes </a:t>
            </a:r>
          </a:p>
          <a:p>
            <a:pPr algn="ctr">
              <a:lnSpc>
                <a:spcPct val="100000"/>
              </a:lnSpc>
              <a:spcBef>
                <a:spcPts val="1315"/>
              </a:spcBef>
            </a:pPr>
            <a:r>
              <a:rPr lang="en-US" sz="2800" dirty="0" smtClean="0">
                <a:latin typeface="Times New Roman" pitchFamily="18" charset="0"/>
                <a:cs typeface="Times New Roman" pitchFamily="18" charset="0"/>
              </a:rPr>
              <a:t>Closure allows teams to analyze what worked and what didn’t.</a:t>
            </a:r>
            <a:endParaRPr sz="2800" dirty="0">
              <a:latin typeface="Times New Roman" pitchFamily="18" charset="0"/>
              <a:cs typeface="Times New Roman" pitchFamily="18" charset="0"/>
            </a:endParaRPr>
          </a:p>
        </p:txBody>
      </p:sp>
      <p:sp>
        <p:nvSpPr>
          <p:cNvPr id="10" name="object 2"/>
          <p:cNvSpPr/>
          <p:nvPr/>
        </p:nvSpPr>
        <p:spPr>
          <a:xfrm>
            <a:off x="0" y="544320"/>
            <a:ext cx="18288000" cy="1905"/>
          </a:xfrm>
          <a:custGeom>
            <a:avLst/>
            <a:gdLst/>
            <a:ahLst/>
            <a:cxnLst/>
            <a:rect l="l" t="t" r="r" b="b"/>
            <a:pathLst>
              <a:path w="18288000" h="1904">
                <a:moveTo>
                  <a:pt x="18287999" y="1428"/>
                </a:moveTo>
                <a:lnTo>
                  <a:pt x="0" y="0"/>
                </a:lnTo>
              </a:path>
            </a:pathLst>
          </a:custGeom>
          <a:ln w="18719">
            <a:solidFill>
              <a:srgbClr val="262425"/>
            </a:solidFill>
          </a:ln>
        </p:spPr>
        <p:txBody>
          <a:bodyPr wrap="square" lIns="0" tIns="0" rIns="0" bIns="0" rtlCol="0"/>
          <a:lstStyle/>
          <a:p>
            <a:endParaRPr/>
          </a:p>
        </p:txBody>
      </p:sp>
    </p:spTree>
    <p:extLst>
      <p:ext uri="{BB962C8B-B14F-4D97-AF65-F5344CB8AC3E}">
        <p14:creationId xmlns:p14="http://schemas.microsoft.com/office/powerpoint/2010/main" val="186267148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6" name="Group 235">
            <a:extLst>
              <a:ext uri="{FF2B5EF4-FFF2-40B4-BE49-F238E27FC236}">
                <a16:creationId xmlns:a16="http://schemas.microsoft.com/office/drawing/2014/main" xmlns="" id="{D279AAC0-004A-4991-AF23-F258D5C02AAE}"/>
              </a:ext>
            </a:extLst>
          </p:cNvPr>
          <p:cNvGrpSpPr/>
          <p:nvPr/>
        </p:nvGrpSpPr>
        <p:grpSpPr>
          <a:xfrm>
            <a:off x="1377951" y="1886529"/>
            <a:ext cx="15776101" cy="7606721"/>
            <a:chOff x="975060" y="1115335"/>
            <a:chExt cx="10510102" cy="5190462"/>
          </a:xfrm>
        </p:grpSpPr>
        <p:grpSp>
          <p:nvGrpSpPr>
            <p:cNvPr id="237" name="Group 236">
              <a:extLst>
                <a:ext uri="{FF2B5EF4-FFF2-40B4-BE49-F238E27FC236}">
                  <a16:creationId xmlns:a16="http://schemas.microsoft.com/office/drawing/2014/main" xmlns="" id="{76467AD9-64A5-4F05-8DF0-A3AC455E26E1}"/>
                </a:ext>
              </a:extLst>
            </p:cNvPr>
            <p:cNvGrpSpPr/>
            <p:nvPr/>
          </p:nvGrpSpPr>
          <p:grpSpPr>
            <a:xfrm>
              <a:off x="3554657" y="1115335"/>
              <a:ext cx="5082686" cy="5190462"/>
              <a:chOff x="2885852" y="1044083"/>
              <a:chExt cx="4757081" cy="4857953"/>
            </a:xfrm>
          </p:grpSpPr>
          <p:sp>
            <p:nvSpPr>
              <p:cNvPr id="248" name="Google Shape;837;p27">
                <a:extLst>
                  <a:ext uri="{FF2B5EF4-FFF2-40B4-BE49-F238E27FC236}">
                    <a16:creationId xmlns:a16="http://schemas.microsoft.com/office/drawing/2014/main" xmlns="" id="{8F167E5C-78E9-43C2-A8AB-7F6D5508CE41}"/>
                  </a:ext>
                </a:extLst>
              </p:cNvPr>
              <p:cNvSpPr/>
              <p:nvPr/>
            </p:nvSpPr>
            <p:spPr>
              <a:xfrm>
                <a:off x="5034621" y="1614017"/>
                <a:ext cx="444521" cy="68196"/>
              </a:xfrm>
              <a:custGeom>
                <a:avLst/>
                <a:gdLst/>
                <a:ahLst/>
                <a:cxnLst/>
                <a:rect l="l" t="t" r="r" b="b"/>
                <a:pathLst>
                  <a:path w="10325" h="1584" extrusionOk="0">
                    <a:moveTo>
                      <a:pt x="1" y="0"/>
                    </a:moveTo>
                    <a:lnTo>
                      <a:pt x="1" y="1584"/>
                    </a:lnTo>
                    <a:lnTo>
                      <a:pt x="10325" y="1584"/>
                    </a:lnTo>
                    <a:lnTo>
                      <a:pt x="10325" y="0"/>
                    </a:lnTo>
                    <a:close/>
                  </a:path>
                </a:pathLst>
              </a:custGeom>
              <a:solidFill>
                <a:schemeClr val="accent1">
                  <a:lumMod val="60000"/>
                  <a:lumOff val="40000"/>
                </a:schemeClr>
              </a:solidFill>
              <a:ln>
                <a:noFill/>
              </a:ln>
            </p:spPr>
            <p:txBody>
              <a:bodyPr spcFirstLastPara="1" wrap="square" lIns="91425" tIns="91425" rIns="91425" bIns="91425" anchor="ctr" anchorCtr="0">
                <a:noAutofit/>
              </a:bodyPr>
              <a:lstStyle/>
              <a:p>
                <a:pPr algn="l" defTabSz="1372789" rtl="0">
                  <a:defRPr/>
                </a:pPr>
                <a:endParaRPr sz="2400" kern="1200">
                  <a:solidFill>
                    <a:prstClr val="black"/>
                  </a:solidFill>
                  <a:latin typeface="Times New Roman" pitchFamily="18" charset="0"/>
                  <a:ea typeface="+mn-ea"/>
                  <a:cs typeface="Times New Roman" pitchFamily="18" charset="0"/>
                </a:endParaRPr>
              </a:p>
            </p:txBody>
          </p:sp>
          <p:sp>
            <p:nvSpPr>
              <p:cNvPr id="249" name="Google Shape;838;p27">
                <a:extLst>
                  <a:ext uri="{FF2B5EF4-FFF2-40B4-BE49-F238E27FC236}">
                    <a16:creationId xmlns:a16="http://schemas.microsoft.com/office/drawing/2014/main" xmlns="" id="{1BA98CBC-00BF-4D55-A1E2-62300180E893}"/>
                  </a:ext>
                </a:extLst>
              </p:cNvPr>
              <p:cNvSpPr/>
              <p:nvPr/>
            </p:nvSpPr>
            <p:spPr>
              <a:xfrm>
                <a:off x="5034621" y="2526135"/>
                <a:ext cx="444521" cy="68238"/>
              </a:xfrm>
              <a:custGeom>
                <a:avLst/>
                <a:gdLst/>
                <a:ahLst/>
                <a:cxnLst/>
                <a:rect l="l" t="t" r="r" b="b"/>
                <a:pathLst>
                  <a:path w="10325" h="1585" extrusionOk="0">
                    <a:moveTo>
                      <a:pt x="1" y="1"/>
                    </a:moveTo>
                    <a:lnTo>
                      <a:pt x="1" y="1584"/>
                    </a:lnTo>
                    <a:lnTo>
                      <a:pt x="10325" y="1584"/>
                    </a:lnTo>
                    <a:lnTo>
                      <a:pt x="10325" y="1"/>
                    </a:lnTo>
                    <a:close/>
                  </a:path>
                </a:pathLst>
              </a:custGeom>
              <a:solidFill>
                <a:schemeClr val="accent1">
                  <a:lumMod val="60000"/>
                  <a:lumOff val="40000"/>
                </a:schemeClr>
              </a:solidFill>
              <a:ln>
                <a:noFill/>
              </a:ln>
            </p:spPr>
            <p:txBody>
              <a:bodyPr spcFirstLastPara="1" wrap="square" lIns="91425" tIns="91425" rIns="91425" bIns="91425" anchor="ctr" anchorCtr="0">
                <a:noAutofit/>
              </a:bodyPr>
              <a:lstStyle/>
              <a:p>
                <a:pPr algn="l" defTabSz="1372789" rtl="0">
                  <a:defRPr/>
                </a:pPr>
                <a:endParaRPr sz="2400" kern="1200">
                  <a:solidFill>
                    <a:prstClr val="black"/>
                  </a:solidFill>
                  <a:latin typeface="Times New Roman" pitchFamily="18" charset="0"/>
                  <a:ea typeface="+mn-ea"/>
                  <a:cs typeface="Times New Roman" pitchFamily="18" charset="0"/>
                </a:endParaRPr>
              </a:p>
            </p:txBody>
          </p:sp>
          <p:sp>
            <p:nvSpPr>
              <p:cNvPr id="250" name="Google Shape;839;p27">
                <a:extLst>
                  <a:ext uri="{FF2B5EF4-FFF2-40B4-BE49-F238E27FC236}">
                    <a16:creationId xmlns:a16="http://schemas.microsoft.com/office/drawing/2014/main" xmlns="" id="{FE7D477A-35DE-4808-ADCD-9AE5083D58CD}"/>
                  </a:ext>
                </a:extLst>
              </p:cNvPr>
              <p:cNvSpPr/>
              <p:nvPr/>
            </p:nvSpPr>
            <p:spPr>
              <a:xfrm>
                <a:off x="5034621" y="3439629"/>
                <a:ext cx="444521" cy="68238"/>
              </a:xfrm>
              <a:custGeom>
                <a:avLst/>
                <a:gdLst/>
                <a:ahLst/>
                <a:cxnLst/>
                <a:rect l="l" t="t" r="r" b="b"/>
                <a:pathLst>
                  <a:path w="10325" h="1585" extrusionOk="0">
                    <a:moveTo>
                      <a:pt x="1" y="1"/>
                    </a:moveTo>
                    <a:lnTo>
                      <a:pt x="1" y="1584"/>
                    </a:lnTo>
                    <a:lnTo>
                      <a:pt x="10325" y="1584"/>
                    </a:lnTo>
                    <a:lnTo>
                      <a:pt x="10325" y="1"/>
                    </a:lnTo>
                    <a:close/>
                  </a:path>
                </a:pathLst>
              </a:custGeom>
              <a:solidFill>
                <a:schemeClr val="accent1">
                  <a:lumMod val="60000"/>
                  <a:lumOff val="40000"/>
                </a:schemeClr>
              </a:solidFill>
              <a:ln>
                <a:noFill/>
              </a:ln>
            </p:spPr>
            <p:txBody>
              <a:bodyPr spcFirstLastPara="1" wrap="square" lIns="91425" tIns="91425" rIns="91425" bIns="91425" anchor="ctr" anchorCtr="0">
                <a:noAutofit/>
              </a:bodyPr>
              <a:lstStyle/>
              <a:p>
                <a:pPr algn="l" defTabSz="1372789" rtl="0">
                  <a:defRPr/>
                </a:pPr>
                <a:endParaRPr sz="2400" kern="1200">
                  <a:solidFill>
                    <a:prstClr val="black"/>
                  </a:solidFill>
                  <a:latin typeface="Times New Roman" pitchFamily="18" charset="0"/>
                  <a:ea typeface="+mn-ea"/>
                  <a:cs typeface="Times New Roman" pitchFamily="18" charset="0"/>
                </a:endParaRPr>
              </a:p>
            </p:txBody>
          </p:sp>
          <p:sp>
            <p:nvSpPr>
              <p:cNvPr id="251" name="Google Shape;840;p27">
                <a:extLst>
                  <a:ext uri="{FF2B5EF4-FFF2-40B4-BE49-F238E27FC236}">
                    <a16:creationId xmlns:a16="http://schemas.microsoft.com/office/drawing/2014/main" xmlns="" id="{BCD0ABCB-BBF5-4537-BBBA-584CF111995D}"/>
                  </a:ext>
                </a:extLst>
              </p:cNvPr>
              <p:cNvSpPr/>
              <p:nvPr/>
            </p:nvSpPr>
            <p:spPr>
              <a:xfrm>
                <a:off x="5034621" y="4351790"/>
                <a:ext cx="444521" cy="68196"/>
              </a:xfrm>
              <a:custGeom>
                <a:avLst/>
                <a:gdLst/>
                <a:ahLst/>
                <a:cxnLst/>
                <a:rect l="l" t="t" r="r" b="b"/>
                <a:pathLst>
                  <a:path w="10325" h="1584" extrusionOk="0">
                    <a:moveTo>
                      <a:pt x="1" y="0"/>
                    </a:moveTo>
                    <a:lnTo>
                      <a:pt x="1" y="1584"/>
                    </a:lnTo>
                    <a:lnTo>
                      <a:pt x="10325" y="1584"/>
                    </a:lnTo>
                    <a:lnTo>
                      <a:pt x="10325" y="0"/>
                    </a:lnTo>
                    <a:close/>
                  </a:path>
                </a:pathLst>
              </a:custGeom>
              <a:solidFill>
                <a:schemeClr val="accent1">
                  <a:lumMod val="60000"/>
                  <a:lumOff val="40000"/>
                </a:schemeClr>
              </a:solidFill>
              <a:ln>
                <a:noFill/>
              </a:ln>
            </p:spPr>
            <p:txBody>
              <a:bodyPr spcFirstLastPara="1" wrap="square" lIns="91425" tIns="91425" rIns="91425" bIns="91425" anchor="ctr" anchorCtr="0">
                <a:noAutofit/>
              </a:bodyPr>
              <a:lstStyle/>
              <a:p>
                <a:pPr algn="l" defTabSz="1372789" rtl="0">
                  <a:defRPr/>
                </a:pPr>
                <a:endParaRPr sz="2400" kern="1200">
                  <a:solidFill>
                    <a:prstClr val="black"/>
                  </a:solidFill>
                  <a:latin typeface="Times New Roman" pitchFamily="18" charset="0"/>
                  <a:ea typeface="+mn-ea"/>
                  <a:cs typeface="Times New Roman" pitchFamily="18" charset="0"/>
                </a:endParaRPr>
              </a:p>
            </p:txBody>
          </p:sp>
          <p:sp>
            <p:nvSpPr>
              <p:cNvPr id="252" name="Google Shape;841;p27">
                <a:extLst>
                  <a:ext uri="{FF2B5EF4-FFF2-40B4-BE49-F238E27FC236}">
                    <a16:creationId xmlns:a16="http://schemas.microsoft.com/office/drawing/2014/main" xmlns="" id="{55F08BCB-46B2-4AC2-8CD1-71E601FC2203}"/>
                  </a:ext>
                </a:extLst>
              </p:cNvPr>
              <p:cNvSpPr/>
              <p:nvPr/>
            </p:nvSpPr>
            <p:spPr>
              <a:xfrm>
                <a:off x="5034621" y="5263907"/>
                <a:ext cx="444521" cy="68238"/>
              </a:xfrm>
              <a:custGeom>
                <a:avLst/>
                <a:gdLst/>
                <a:ahLst/>
                <a:cxnLst/>
                <a:rect l="l" t="t" r="r" b="b"/>
                <a:pathLst>
                  <a:path w="10325" h="1585" extrusionOk="0">
                    <a:moveTo>
                      <a:pt x="1" y="1"/>
                    </a:moveTo>
                    <a:lnTo>
                      <a:pt x="1" y="1584"/>
                    </a:lnTo>
                    <a:lnTo>
                      <a:pt x="10325" y="1584"/>
                    </a:lnTo>
                    <a:lnTo>
                      <a:pt x="10325" y="1"/>
                    </a:lnTo>
                    <a:close/>
                  </a:path>
                </a:pathLst>
              </a:custGeom>
              <a:solidFill>
                <a:schemeClr val="accent1">
                  <a:lumMod val="60000"/>
                  <a:lumOff val="40000"/>
                </a:schemeClr>
              </a:solidFill>
              <a:ln>
                <a:noFill/>
              </a:ln>
            </p:spPr>
            <p:txBody>
              <a:bodyPr spcFirstLastPara="1" wrap="square" lIns="91425" tIns="91425" rIns="91425" bIns="91425" anchor="ctr" anchorCtr="0">
                <a:noAutofit/>
              </a:bodyPr>
              <a:lstStyle/>
              <a:p>
                <a:pPr algn="l" defTabSz="1372789" rtl="0">
                  <a:defRPr/>
                </a:pPr>
                <a:endParaRPr sz="2400" kern="1200">
                  <a:solidFill>
                    <a:prstClr val="black"/>
                  </a:solidFill>
                  <a:latin typeface="Times New Roman" pitchFamily="18" charset="0"/>
                  <a:ea typeface="+mn-ea"/>
                  <a:cs typeface="Times New Roman" pitchFamily="18" charset="0"/>
                </a:endParaRPr>
              </a:p>
            </p:txBody>
          </p:sp>
          <p:sp>
            <p:nvSpPr>
              <p:cNvPr id="253" name="Google Shape;842;p27">
                <a:extLst>
                  <a:ext uri="{FF2B5EF4-FFF2-40B4-BE49-F238E27FC236}">
                    <a16:creationId xmlns:a16="http://schemas.microsoft.com/office/drawing/2014/main" xmlns="" id="{2CFA01EC-74FF-4BA1-881A-F488FD361CD7}"/>
                  </a:ext>
                </a:extLst>
              </p:cNvPr>
              <p:cNvSpPr/>
              <p:nvPr/>
            </p:nvSpPr>
            <p:spPr>
              <a:xfrm>
                <a:off x="2885852" y="1285438"/>
                <a:ext cx="1701620" cy="725354"/>
              </a:xfrm>
              <a:custGeom>
                <a:avLst/>
                <a:gdLst/>
                <a:ahLst/>
                <a:cxnLst/>
                <a:rect l="l" t="t" r="r" b="b"/>
                <a:pathLst>
                  <a:path w="39524" h="16848" extrusionOk="0">
                    <a:moveTo>
                      <a:pt x="8424" y="0"/>
                    </a:moveTo>
                    <a:cubicBezTo>
                      <a:pt x="3769" y="0"/>
                      <a:pt x="0" y="3800"/>
                      <a:pt x="0" y="8424"/>
                    </a:cubicBezTo>
                    <a:cubicBezTo>
                      <a:pt x="0" y="13079"/>
                      <a:pt x="3769" y="16848"/>
                      <a:pt x="8424" y="16848"/>
                    </a:cubicBezTo>
                    <a:lnTo>
                      <a:pt x="39523" y="16848"/>
                    </a:lnTo>
                    <a:lnTo>
                      <a:pt x="39523" y="0"/>
                    </a:lnTo>
                    <a:close/>
                  </a:path>
                </a:pathLst>
              </a:custGeom>
              <a:solidFill>
                <a:schemeClr val="accent1">
                  <a:lumMod val="60000"/>
                  <a:lumOff val="40000"/>
                </a:schemeClr>
              </a:solidFill>
              <a:ln>
                <a:noFill/>
              </a:ln>
            </p:spPr>
            <p:txBody>
              <a:bodyPr spcFirstLastPara="1" wrap="square" lIns="91425" tIns="91425" rIns="91425" bIns="91425" anchor="ctr" anchorCtr="0">
                <a:noAutofit/>
              </a:bodyPr>
              <a:lstStyle/>
              <a:p>
                <a:pPr algn="ctr" defTabSz="1372789" rtl="0">
                  <a:defRPr/>
                </a:pPr>
                <a:endParaRPr lang="en-US" sz="2400" b="1" kern="1200" dirty="0">
                  <a:solidFill>
                    <a:prstClr val="black"/>
                  </a:solidFill>
                  <a:latin typeface="Times New Roman" pitchFamily="18" charset="0"/>
                  <a:ea typeface="Fira Sans Medium"/>
                  <a:cs typeface="Times New Roman" pitchFamily="18" charset="0"/>
                  <a:sym typeface="Fira Sans Medium"/>
                </a:endParaRPr>
              </a:p>
            </p:txBody>
          </p:sp>
          <p:sp>
            <p:nvSpPr>
              <p:cNvPr id="254" name="Google Shape;843;p27">
                <a:extLst>
                  <a:ext uri="{FF2B5EF4-FFF2-40B4-BE49-F238E27FC236}">
                    <a16:creationId xmlns:a16="http://schemas.microsoft.com/office/drawing/2014/main" xmlns="" id="{C2804274-DAC8-46CC-8517-DD31506A4933}"/>
                  </a:ext>
                </a:extLst>
              </p:cNvPr>
              <p:cNvSpPr/>
              <p:nvPr/>
            </p:nvSpPr>
            <p:spPr>
              <a:xfrm>
                <a:off x="2885852" y="3111051"/>
                <a:ext cx="1701620" cy="725397"/>
              </a:xfrm>
              <a:custGeom>
                <a:avLst/>
                <a:gdLst/>
                <a:ahLst/>
                <a:cxnLst/>
                <a:rect l="l" t="t" r="r" b="b"/>
                <a:pathLst>
                  <a:path w="39524" h="16849" extrusionOk="0">
                    <a:moveTo>
                      <a:pt x="8424" y="1"/>
                    </a:moveTo>
                    <a:cubicBezTo>
                      <a:pt x="3769" y="1"/>
                      <a:pt x="0" y="3769"/>
                      <a:pt x="0" y="8425"/>
                    </a:cubicBezTo>
                    <a:cubicBezTo>
                      <a:pt x="0" y="13080"/>
                      <a:pt x="3769" y="16849"/>
                      <a:pt x="8424" y="16849"/>
                    </a:cubicBezTo>
                    <a:lnTo>
                      <a:pt x="39523" y="16849"/>
                    </a:lnTo>
                    <a:lnTo>
                      <a:pt x="39523" y="1"/>
                    </a:lnTo>
                    <a:close/>
                  </a:path>
                </a:pathLst>
              </a:custGeom>
              <a:solidFill>
                <a:schemeClr val="accent1">
                  <a:lumMod val="60000"/>
                  <a:lumOff val="40000"/>
                </a:schemeClr>
              </a:solidFill>
              <a:ln>
                <a:noFill/>
              </a:ln>
            </p:spPr>
            <p:txBody>
              <a:bodyPr spcFirstLastPara="1" wrap="square" lIns="91425" tIns="91425" rIns="91425" bIns="91425" anchor="ctr" anchorCtr="0">
                <a:noAutofit/>
              </a:bodyPr>
              <a:lstStyle/>
              <a:p>
                <a:pPr algn="ctr" defTabSz="1372789" rtl="0">
                  <a:defRPr/>
                </a:pPr>
                <a:endParaRPr lang="en-US" sz="2400" b="1" kern="1200" dirty="0">
                  <a:solidFill>
                    <a:prstClr val="black"/>
                  </a:solidFill>
                  <a:latin typeface="Times New Roman" pitchFamily="18" charset="0"/>
                  <a:ea typeface="Fira Sans Medium"/>
                  <a:cs typeface="Times New Roman" pitchFamily="18" charset="0"/>
                  <a:sym typeface="Fira Sans Medium"/>
                </a:endParaRPr>
              </a:p>
            </p:txBody>
          </p:sp>
          <p:sp>
            <p:nvSpPr>
              <p:cNvPr id="255" name="Google Shape;844;p27">
                <a:extLst>
                  <a:ext uri="{FF2B5EF4-FFF2-40B4-BE49-F238E27FC236}">
                    <a16:creationId xmlns:a16="http://schemas.microsoft.com/office/drawing/2014/main" xmlns="" id="{E8DBD1C0-7CDD-4591-90F7-D43CB2A5E6F8}"/>
                  </a:ext>
                </a:extLst>
              </p:cNvPr>
              <p:cNvSpPr/>
              <p:nvPr/>
            </p:nvSpPr>
            <p:spPr>
              <a:xfrm>
                <a:off x="5941313" y="4023211"/>
                <a:ext cx="1701620" cy="725397"/>
              </a:xfrm>
              <a:custGeom>
                <a:avLst/>
                <a:gdLst/>
                <a:ahLst/>
                <a:cxnLst/>
                <a:rect l="l" t="t" r="r" b="b"/>
                <a:pathLst>
                  <a:path w="39524" h="16849" extrusionOk="0">
                    <a:moveTo>
                      <a:pt x="1" y="0"/>
                    </a:moveTo>
                    <a:lnTo>
                      <a:pt x="1" y="16848"/>
                    </a:lnTo>
                    <a:lnTo>
                      <a:pt x="31131" y="16848"/>
                    </a:lnTo>
                    <a:cubicBezTo>
                      <a:pt x="35755" y="16848"/>
                      <a:pt x="39524" y="13080"/>
                      <a:pt x="39524" y="8424"/>
                    </a:cubicBezTo>
                    <a:cubicBezTo>
                      <a:pt x="39524" y="3769"/>
                      <a:pt x="35755" y="0"/>
                      <a:pt x="31131" y="0"/>
                    </a:cubicBezTo>
                    <a:close/>
                  </a:path>
                </a:pathLst>
              </a:custGeom>
              <a:solidFill>
                <a:schemeClr val="accent1">
                  <a:lumMod val="60000"/>
                  <a:lumOff val="40000"/>
                </a:schemeClr>
              </a:solidFill>
              <a:ln>
                <a:noFill/>
              </a:ln>
            </p:spPr>
            <p:txBody>
              <a:bodyPr spcFirstLastPara="1" wrap="square" lIns="91425" tIns="91425" rIns="91425" bIns="91425" anchor="ctr" anchorCtr="0">
                <a:noAutofit/>
              </a:bodyPr>
              <a:lstStyle/>
              <a:p>
                <a:pPr algn="ctr" defTabSz="1372789" rtl="0">
                  <a:defRPr/>
                </a:pPr>
                <a:endParaRPr lang="en-US" sz="2400" b="1" kern="1200" dirty="0">
                  <a:solidFill>
                    <a:prstClr val="black"/>
                  </a:solidFill>
                  <a:latin typeface="Times New Roman" pitchFamily="18" charset="0"/>
                  <a:ea typeface="Fira Sans Medium"/>
                  <a:cs typeface="Times New Roman" pitchFamily="18" charset="0"/>
                  <a:sym typeface="Fira Sans Medium"/>
                </a:endParaRPr>
              </a:p>
            </p:txBody>
          </p:sp>
          <p:sp>
            <p:nvSpPr>
              <p:cNvPr id="256" name="Google Shape;845;p27">
                <a:extLst>
                  <a:ext uri="{FF2B5EF4-FFF2-40B4-BE49-F238E27FC236}">
                    <a16:creationId xmlns:a16="http://schemas.microsoft.com/office/drawing/2014/main" xmlns="" id="{E6AF5E80-5D12-495A-810D-72796410C347}"/>
                  </a:ext>
                </a:extLst>
              </p:cNvPr>
              <p:cNvSpPr/>
              <p:nvPr/>
            </p:nvSpPr>
            <p:spPr>
              <a:xfrm>
                <a:off x="5941313" y="2198933"/>
                <a:ext cx="1701620" cy="725397"/>
              </a:xfrm>
              <a:custGeom>
                <a:avLst/>
                <a:gdLst/>
                <a:ahLst/>
                <a:cxnLst/>
                <a:rect l="l" t="t" r="r" b="b"/>
                <a:pathLst>
                  <a:path w="39524" h="16849" extrusionOk="0">
                    <a:moveTo>
                      <a:pt x="1" y="0"/>
                    </a:moveTo>
                    <a:lnTo>
                      <a:pt x="1" y="16848"/>
                    </a:lnTo>
                    <a:lnTo>
                      <a:pt x="31131" y="16848"/>
                    </a:lnTo>
                    <a:cubicBezTo>
                      <a:pt x="35755" y="16848"/>
                      <a:pt x="39524" y="13080"/>
                      <a:pt x="39524" y="8424"/>
                    </a:cubicBezTo>
                    <a:cubicBezTo>
                      <a:pt x="39524" y="3769"/>
                      <a:pt x="35755" y="0"/>
                      <a:pt x="31131" y="0"/>
                    </a:cubicBezTo>
                    <a:close/>
                  </a:path>
                </a:pathLst>
              </a:custGeom>
              <a:solidFill>
                <a:schemeClr val="accent1">
                  <a:lumMod val="60000"/>
                  <a:lumOff val="40000"/>
                </a:schemeClr>
              </a:solidFill>
              <a:ln>
                <a:noFill/>
              </a:ln>
            </p:spPr>
            <p:txBody>
              <a:bodyPr spcFirstLastPara="1" wrap="square" lIns="91425" tIns="91425" rIns="91425" bIns="91425" anchor="ctr" anchorCtr="0">
                <a:noAutofit/>
              </a:bodyPr>
              <a:lstStyle/>
              <a:p>
                <a:pPr algn="ctr" defTabSz="1372789" rtl="0">
                  <a:defRPr/>
                </a:pPr>
                <a:endParaRPr sz="2400" b="1" kern="1200" dirty="0">
                  <a:solidFill>
                    <a:prstClr val="black"/>
                  </a:solidFill>
                  <a:latin typeface="Times New Roman" pitchFamily="18" charset="0"/>
                  <a:ea typeface="Fira Sans Medium"/>
                  <a:cs typeface="Times New Roman" pitchFamily="18" charset="0"/>
                  <a:sym typeface="Fira Sans Medium"/>
                </a:endParaRPr>
              </a:p>
            </p:txBody>
          </p:sp>
          <p:sp>
            <p:nvSpPr>
              <p:cNvPr id="257" name="Google Shape;846;p27">
                <a:extLst>
                  <a:ext uri="{FF2B5EF4-FFF2-40B4-BE49-F238E27FC236}">
                    <a16:creationId xmlns:a16="http://schemas.microsoft.com/office/drawing/2014/main" xmlns="" id="{E13B7F68-A29F-4D39-B917-F499105A3912}"/>
                  </a:ext>
                </a:extLst>
              </p:cNvPr>
              <p:cNvSpPr/>
              <p:nvPr/>
            </p:nvSpPr>
            <p:spPr>
              <a:xfrm>
                <a:off x="2885853" y="4935329"/>
                <a:ext cx="1701620" cy="725397"/>
              </a:xfrm>
              <a:custGeom>
                <a:avLst/>
                <a:gdLst/>
                <a:ahLst/>
                <a:cxnLst/>
                <a:rect l="l" t="t" r="r" b="b"/>
                <a:pathLst>
                  <a:path w="39524" h="16849" extrusionOk="0">
                    <a:moveTo>
                      <a:pt x="8424" y="1"/>
                    </a:moveTo>
                    <a:cubicBezTo>
                      <a:pt x="3769" y="1"/>
                      <a:pt x="0" y="3769"/>
                      <a:pt x="0" y="8425"/>
                    </a:cubicBezTo>
                    <a:cubicBezTo>
                      <a:pt x="0" y="13080"/>
                      <a:pt x="3769" y="16849"/>
                      <a:pt x="8424" y="16849"/>
                    </a:cubicBezTo>
                    <a:lnTo>
                      <a:pt x="39523" y="16849"/>
                    </a:lnTo>
                    <a:lnTo>
                      <a:pt x="39523" y="1"/>
                    </a:lnTo>
                    <a:close/>
                  </a:path>
                </a:pathLst>
              </a:custGeom>
              <a:solidFill>
                <a:schemeClr val="accent1">
                  <a:lumMod val="60000"/>
                  <a:lumOff val="40000"/>
                </a:schemeClr>
              </a:solidFill>
              <a:ln>
                <a:noFill/>
              </a:ln>
            </p:spPr>
            <p:txBody>
              <a:bodyPr spcFirstLastPara="1" wrap="square" lIns="91425" tIns="91425" rIns="91425" bIns="91425" anchor="ctr" anchorCtr="0">
                <a:noAutofit/>
              </a:bodyPr>
              <a:lstStyle/>
              <a:p>
                <a:pPr algn="ctr" defTabSz="1372789" rtl="0">
                  <a:defRPr/>
                </a:pPr>
                <a:endParaRPr lang="en-US" sz="2400" b="1" kern="1200" dirty="0">
                  <a:solidFill>
                    <a:prstClr val="black"/>
                  </a:solidFill>
                  <a:latin typeface="Times New Roman" pitchFamily="18" charset="0"/>
                  <a:ea typeface="Fira Sans Medium"/>
                  <a:cs typeface="Times New Roman" pitchFamily="18" charset="0"/>
                  <a:sym typeface="Fira Sans Medium"/>
                </a:endParaRPr>
              </a:p>
            </p:txBody>
          </p:sp>
          <p:sp>
            <p:nvSpPr>
              <p:cNvPr id="258" name="Google Shape;847;p27">
                <a:extLst>
                  <a:ext uri="{FF2B5EF4-FFF2-40B4-BE49-F238E27FC236}">
                    <a16:creationId xmlns:a16="http://schemas.microsoft.com/office/drawing/2014/main" xmlns="" id="{94565159-F7EF-462B-9975-42DAD3E67CCA}"/>
                  </a:ext>
                </a:extLst>
              </p:cNvPr>
              <p:cNvSpPr/>
              <p:nvPr/>
            </p:nvSpPr>
            <p:spPr>
              <a:xfrm>
                <a:off x="4569692" y="1286773"/>
                <a:ext cx="691300" cy="724020"/>
              </a:xfrm>
              <a:custGeom>
                <a:avLst/>
                <a:gdLst/>
                <a:ahLst/>
                <a:cxnLst/>
                <a:rect l="l" t="t" r="r" b="b"/>
                <a:pathLst>
                  <a:path w="16057" h="16817" extrusionOk="0">
                    <a:moveTo>
                      <a:pt x="1" y="1"/>
                    </a:moveTo>
                    <a:lnTo>
                      <a:pt x="1" y="16817"/>
                    </a:lnTo>
                    <a:lnTo>
                      <a:pt x="7633" y="16817"/>
                    </a:lnTo>
                    <a:cubicBezTo>
                      <a:pt x="12288" y="16817"/>
                      <a:pt x="16057" y="13048"/>
                      <a:pt x="16057" y="8393"/>
                    </a:cubicBezTo>
                    <a:cubicBezTo>
                      <a:pt x="16057" y="3769"/>
                      <a:pt x="12288" y="1"/>
                      <a:pt x="7633" y="1"/>
                    </a:cubicBezTo>
                    <a:close/>
                  </a:path>
                </a:pathLst>
              </a:custGeom>
              <a:solidFill>
                <a:schemeClr val="accent1">
                  <a:lumMod val="60000"/>
                  <a:lumOff val="40000"/>
                </a:schemeClr>
              </a:solidFill>
              <a:ln>
                <a:noFill/>
              </a:ln>
            </p:spPr>
            <p:txBody>
              <a:bodyPr spcFirstLastPara="1" wrap="square" lIns="91425" tIns="91425" rIns="91425" bIns="91425" anchor="ctr" anchorCtr="0">
                <a:noAutofit/>
              </a:bodyPr>
              <a:lstStyle/>
              <a:p>
                <a:pPr algn="l" defTabSz="1372789" rtl="0">
                  <a:defRPr/>
                </a:pPr>
                <a:endParaRPr sz="2400" kern="1200">
                  <a:solidFill>
                    <a:prstClr val="black"/>
                  </a:solidFill>
                  <a:latin typeface="Times New Roman" pitchFamily="18" charset="0"/>
                  <a:ea typeface="+mn-ea"/>
                  <a:cs typeface="Times New Roman" pitchFamily="18" charset="0"/>
                </a:endParaRPr>
              </a:p>
            </p:txBody>
          </p:sp>
          <p:sp>
            <p:nvSpPr>
              <p:cNvPr id="259" name="Google Shape;848;p27">
                <a:extLst>
                  <a:ext uri="{FF2B5EF4-FFF2-40B4-BE49-F238E27FC236}">
                    <a16:creationId xmlns:a16="http://schemas.microsoft.com/office/drawing/2014/main" xmlns="" id="{BCD26C7E-F897-4BC2-9B00-EC781A1F60E2}"/>
                  </a:ext>
                </a:extLst>
              </p:cNvPr>
              <p:cNvSpPr/>
              <p:nvPr/>
            </p:nvSpPr>
            <p:spPr>
              <a:xfrm>
                <a:off x="5260948" y="2198933"/>
                <a:ext cx="691342" cy="725397"/>
              </a:xfrm>
              <a:custGeom>
                <a:avLst/>
                <a:gdLst/>
                <a:ahLst/>
                <a:cxnLst/>
                <a:rect l="l" t="t" r="r" b="b"/>
                <a:pathLst>
                  <a:path w="16058" h="16849" extrusionOk="0">
                    <a:moveTo>
                      <a:pt x="8425" y="0"/>
                    </a:moveTo>
                    <a:cubicBezTo>
                      <a:pt x="3769" y="0"/>
                      <a:pt x="1" y="3769"/>
                      <a:pt x="1" y="8424"/>
                    </a:cubicBezTo>
                    <a:cubicBezTo>
                      <a:pt x="1" y="13048"/>
                      <a:pt x="3769" y="16848"/>
                      <a:pt x="8425" y="16848"/>
                    </a:cubicBezTo>
                    <a:lnTo>
                      <a:pt x="16057" y="16848"/>
                    </a:lnTo>
                    <a:lnTo>
                      <a:pt x="16057" y="0"/>
                    </a:lnTo>
                    <a:close/>
                  </a:path>
                </a:pathLst>
              </a:custGeom>
              <a:solidFill>
                <a:schemeClr val="accent1">
                  <a:lumMod val="60000"/>
                  <a:lumOff val="40000"/>
                </a:schemeClr>
              </a:solidFill>
              <a:ln>
                <a:noFill/>
              </a:ln>
            </p:spPr>
            <p:txBody>
              <a:bodyPr spcFirstLastPara="1" wrap="square" lIns="91425" tIns="91425" rIns="91425" bIns="91425" anchor="ctr" anchorCtr="0">
                <a:noAutofit/>
              </a:bodyPr>
              <a:lstStyle/>
              <a:p>
                <a:pPr algn="l" defTabSz="1372789" rtl="0">
                  <a:defRPr/>
                </a:pPr>
                <a:endParaRPr sz="2400" kern="1200">
                  <a:solidFill>
                    <a:prstClr val="black"/>
                  </a:solidFill>
                  <a:latin typeface="Times New Roman" pitchFamily="18" charset="0"/>
                  <a:ea typeface="+mn-ea"/>
                  <a:cs typeface="Times New Roman" pitchFamily="18" charset="0"/>
                </a:endParaRPr>
              </a:p>
            </p:txBody>
          </p:sp>
          <p:sp>
            <p:nvSpPr>
              <p:cNvPr id="260" name="Google Shape;849;p27">
                <a:extLst>
                  <a:ext uri="{FF2B5EF4-FFF2-40B4-BE49-F238E27FC236}">
                    <a16:creationId xmlns:a16="http://schemas.microsoft.com/office/drawing/2014/main" xmlns="" id="{0AE7B9E0-B015-4419-8850-56D035E4F653}"/>
                  </a:ext>
                </a:extLst>
              </p:cNvPr>
              <p:cNvSpPr/>
              <p:nvPr/>
            </p:nvSpPr>
            <p:spPr>
              <a:xfrm>
                <a:off x="5260948" y="4023211"/>
                <a:ext cx="691342" cy="725397"/>
              </a:xfrm>
              <a:custGeom>
                <a:avLst/>
                <a:gdLst/>
                <a:ahLst/>
                <a:cxnLst/>
                <a:rect l="l" t="t" r="r" b="b"/>
                <a:pathLst>
                  <a:path w="16058" h="16849" extrusionOk="0">
                    <a:moveTo>
                      <a:pt x="8425" y="0"/>
                    </a:moveTo>
                    <a:cubicBezTo>
                      <a:pt x="3769" y="0"/>
                      <a:pt x="1" y="3769"/>
                      <a:pt x="1" y="8424"/>
                    </a:cubicBezTo>
                    <a:cubicBezTo>
                      <a:pt x="1" y="13080"/>
                      <a:pt x="3769" y="16848"/>
                      <a:pt x="8425" y="16848"/>
                    </a:cubicBezTo>
                    <a:lnTo>
                      <a:pt x="16057" y="16848"/>
                    </a:lnTo>
                    <a:lnTo>
                      <a:pt x="16057" y="0"/>
                    </a:lnTo>
                    <a:close/>
                  </a:path>
                </a:pathLst>
              </a:custGeom>
              <a:solidFill>
                <a:schemeClr val="accent1">
                  <a:lumMod val="60000"/>
                  <a:lumOff val="40000"/>
                </a:schemeClr>
              </a:solidFill>
              <a:ln>
                <a:noFill/>
              </a:ln>
            </p:spPr>
            <p:txBody>
              <a:bodyPr spcFirstLastPara="1" wrap="square" lIns="91425" tIns="91425" rIns="91425" bIns="91425" anchor="ctr" anchorCtr="0">
                <a:noAutofit/>
              </a:bodyPr>
              <a:lstStyle/>
              <a:p>
                <a:pPr algn="l" defTabSz="1372789" rtl="0">
                  <a:defRPr/>
                </a:pPr>
                <a:endParaRPr sz="2400" kern="1200">
                  <a:solidFill>
                    <a:prstClr val="black"/>
                  </a:solidFill>
                  <a:latin typeface="Times New Roman" pitchFamily="18" charset="0"/>
                  <a:ea typeface="+mn-ea"/>
                  <a:cs typeface="Times New Roman" pitchFamily="18" charset="0"/>
                </a:endParaRPr>
              </a:p>
            </p:txBody>
          </p:sp>
          <p:sp>
            <p:nvSpPr>
              <p:cNvPr id="261" name="Google Shape;850;p27">
                <a:extLst>
                  <a:ext uri="{FF2B5EF4-FFF2-40B4-BE49-F238E27FC236}">
                    <a16:creationId xmlns:a16="http://schemas.microsoft.com/office/drawing/2014/main" xmlns="" id="{F7283D2A-4607-4162-9118-C14166E78092}"/>
                  </a:ext>
                </a:extLst>
              </p:cNvPr>
              <p:cNvSpPr/>
              <p:nvPr/>
            </p:nvSpPr>
            <p:spPr>
              <a:xfrm>
                <a:off x="4569692" y="3111051"/>
                <a:ext cx="691300" cy="725397"/>
              </a:xfrm>
              <a:custGeom>
                <a:avLst/>
                <a:gdLst/>
                <a:ahLst/>
                <a:cxnLst/>
                <a:rect l="l" t="t" r="r" b="b"/>
                <a:pathLst>
                  <a:path w="16057" h="16849" extrusionOk="0">
                    <a:moveTo>
                      <a:pt x="1" y="1"/>
                    </a:moveTo>
                    <a:lnTo>
                      <a:pt x="1" y="16849"/>
                    </a:lnTo>
                    <a:lnTo>
                      <a:pt x="7633" y="16849"/>
                    </a:lnTo>
                    <a:cubicBezTo>
                      <a:pt x="12288" y="16849"/>
                      <a:pt x="16057" y="13080"/>
                      <a:pt x="16057" y="8425"/>
                    </a:cubicBezTo>
                    <a:cubicBezTo>
                      <a:pt x="16057" y="3769"/>
                      <a:pt x="12288" y="1"/>
                      <a:pt x="7633" y="1"/>
                    </a:cubicBezTo>
                    <a:close/>
                  </a:path>
                </a:pathLst>
              </a:custGeom>
              <a:solidFill>
                <a:schemeClr val="accent1">
                  <a:lumMod val="60000"/>
                  <a:lumOff val="40000"/>
                </a:schemeClr>
              </a:solidFill>
              <a:ln>
                <a:noFill/>
              </a:ln>
            </p:spPr>
            <p:txBody>
              <a:bodyPr spcFirstLastPara="1" wrap="square" lIns="91425" tIns="91425" rIns="91425" bIns="91425" anchor="ctr" anchorCtr="0">
                <a:noAutofit/>
              </a:bodyPr>
              <a:lstStyle/>
              <a:p>
                <a:pPr algn="l" defTabSz="1372789" rtl="0">
                  <a:defRPr/>
                </a:pPr>
                <a:endParaRPr sz="2400" kern="1200">
                  <a:solidFill>
                    <a:prstClr val="black"/>
                  </a:solidFill>
                  <a:latin typeface="Times New Roman" pitchFamily="18" charset="0"/>
                  <a:ea typeface="+mn-ea"/>
                  <a:cs typeface="Times New Roman" pitchFamily="18" charset="0"/>
                </a:endParaRPr>
              </a:p>
            </p:txBody>
          </p:sp>
          <p:sp>
            <p:nvSpPr>
              <p:cNvPr id="262" name="Google Shape;851;p27">
                <a:extLst>
                  <a:ext uri="{FF2B5EF4-FFF2-40B4-BE49-F238E27FC236}">
                    <a16:creationId xmlns:a16="http://schemas.microsoft.com/office/drawing/2014/main" xmlns="" id="{1D61EA96-55C6-4AFA-8ADC-496CA378E2AA}"/>
                  </a:ext>
                </a:extLst>
              </p:cNvPr>
              <p:cNvSpPr/>
              <p:nvPr/>
            </p:nvSpPr>
            <p:spPr>
              <a:xfrm>
                <a:off x="4569692" y="4935329"/>
                <a:ext cx="691300" cy="725397"/>
              </a:xfrm>
              <a:custGeom>
                <a:avLst/>
                <a:gdLst/>
                <a:ahLst/>
                <a:cxnLst/>
                <a:rect l="l" t="t" r="r" b="b"/>
                <a:pathLst>
                  <a:path w="16057" h="16849" extrusionOk="0">
                    <a:moveTo>
                      <a:pt x="1" y="1"/>
                    </a:moveTo>
                    <a:lnTo>
                      <a:pt x="1" y="16849"/>
                    </a:lnTo>
                    <a:lnTo>
                      <a:pt x="7633" y="16849"/>
                    </a:lnTo>
                    <a:cubicBezTo>
                      <a:pt x="12288" y="16849"/>
                      <a:pt x="16057" y="13080"/>
                      <a:pt x="16057" y="8425"/>
                    </a:cubicBezTo>
                    <a:cubicBezTo>
                      <a:pt x="16057" y="3769"/>
                      <a:pt x="12288" y="1"/>
                      <a:pt x="7633" y="1"/>
                    </a:cubicBezTo>
                    <a:close/>
                  </a:path>
                </a:pathLst>
              </a:custGeom>
              <a:solidFill>
                <a:schemeClr val="accent1">
                  <a:lumMod val="60000"/>
                  <a:lumOff val="40000"/>
                </a:schemeClr>
              </a:solidFill>
              <a:ln>
                <a:noFill/>
              </a:ln>
            </p:spPr>
            <p:txBody>
              <a:bodyPr spcFirstLastPara="1" wrap="square" lIns="91425" tIns="91425" rIns="91425" bIns="91425" anchor="ctr" anchorCtr="0">
                <a:noAutofit/>
              </a:bodyPr>
              <a:lstStyle/>
              <a:p>
                <a:pPr algn="l" defTabSz="1372789" rtl="0">
                  <a:defRPr/>
                </a:pPr>
                <a:endParaRPr sz="2400" kern="1200">
                  <a:solidFill>
                    <a:prstClr val="black"/>
                  </a:solidFill>
                  <a:latin typeface="Times New Roman" pitchFamily="18" charset="0"/>
                  <a:ea typeface="+mn-ea"/>
                  <a:cs typeface="Times New Roman" pitchFamily="18" charset="0"/>
                </a:endParaRPr>
              </a:p>
            </p:txBody>
          </p:sp>
          <p:sp>
            <p:nvSpPr>
              <p:cNvPr id="263" name="Google Shape;852;p27">
                <a:extLst>
                  <a:ext uri="{FF2B5EF4-FFF2-40B4-BE49-F238E27FC236}">
                    <a16:creationId xmlns:a16="http://schemas.microsoft.com/office/drawing/2014/main" xmlns="" id="{320C1575-380B-4492-A310-9302745A8EBD}"/>
                  </a:ext>
                </a:extLst>
              </p:cNvPr>
              <p:cNvSpPr/>
              <p:nvPr/>
            </p:nvSpPr>
            <p:spPr>
              <a:xfrm>
                <a:off x="4914631" y="1044083"/>
                <a:ext cx="605409" cy="972176"/>
              </a:xfrm>
              <a:custGeom>
                <a:avLst/>
                <a:gdLst/>
                <a:ahLst/>
                <a:cxnLst/>
                <a:rect l="l" t="t" r="r" b="b"/>
                <a:pathLst>
                  <a:path w="14062" h="22581" extrusionOk="0">
                    <a:moveTo>
                      <a:pt x="1" y="1"/>
                    </a:moveTo>
                    <a:lnTo>
                      <a:pt x="1" y="1584"/>
                    </a:lnTo>
                    <a:cubicBezTo>
                      <a:pt x="6905" y="1584"/>
                      <a:pt x="12478" y="7158"/>
                      <a:pt x="12478" y="14030"/>
                    </a:cubicBezTo>
                    <a:cubicBezTo>
                      <a:pt x="12478" y="17260"/>
                      <a:pt x="11275" y="20269"/>
                      <a:pt x="9090" y="22581"/>
                    </a:cubicBezTo>
                    <a:lnTo>
                      <a:pt x="11148" y="22581"/>
                    </a:lnTo>
                    <a:cubicBezTo>
                      <a:pt x="13017" y="20142"/>
                      <a:pt x="14062" y="17165"/>
                      <a:pt x="14062" y="14030"/>
                    </a:cubicBezTo>
                    <a:cubicBezTo>
                      <a:pt x="14062" y="6303"/>
                      <a:pt x="7760" y="1"/>
                      <a:pt x="1" y="1"/>
                    </a:cubicBezTo>
                    <a:close/>
                  </a:path>
                </a:pathLst>
              </a:custGeom>
              <a:solidFill>
                <a:schemeClr val="accent1">
                  <a:lumMod val="60000"/>
                  <a:lumOff val="40000"/>
                </a:schemeClr>
              </a:solidFill>
              <a:ln>
                <a:noFill/>
              </a:ln>
            </p:spPr>
            <p:txBody>
              <a:bodyPr spcFirstLastPara="1" wrap="square" lIns="91425" tIns="91425" rIns="91425" bIns="91425" anchor="ctr" anchorCtr="0">
                <a:noAutofit/>
              </a:bodyPr>
              <a:lstStyle/>
              <a:p>
                <a:pPr algn="l" defTabSz="1372789" rtl="0">
                  <a:defRPr/>
                </a:pPr>
                <a:endParaRPr sz="2400" kern="1200">
                  <a:solidFill>
                    <a:prstClr val="black"/>
                  </a:solidFill>
                  <a:latin typeface="Times New Roman" pitchFamily="18" charset="0"/>
                  <a:ea typeface="+mn-ea"/>
                  <a:cs typeface="Times New Roman" pitchFamily="18" charset="0"/>
                </a:endParaRPr>
              </a:p>
            </p:txBody>
          </p:sp>
          <p:sp>
            <p:nvSpPr>
              <p:cNvPr id="264" name="Google Shape;853;p27">
                <a:extLst>
                  <a:ext uri="{FF2B5EF4-FFF2-40B4-BE49-F238E27FC236}">
                    <a16:creationId xmlns:a16="http://schemas.microsoft.com/office/drawing/2014/main" xmlns="" id="{83F78AB3-B5D7-4638-A3A6-964AAAC10815}"/>
                  </a:ext>
                </a:extLst>
              </p:cNvPr>
              <p:cNvSpPr/>
              <p:nvPr/>
            </p:nvSpPr>
            <p:spPr>
              <a:xfrm>
                <a:off x="4993720" y="2016217"/>
                <a:ext cx="400908" cy="970798"/>
              </a:xfrm>
              <a:custGeom>
                <a:avLst/>
                <a:gdLst/>
                <a:ahLst/>
                <a:cxnLst/>
                <a:rect l="l" t="t" r="r" b="b"/>
                <a:pathLst>
                  <a:path w="9312" h="22549" extrusionOk="0">
                    <a:moveTo>
                      <a:pt x="7253" y="1"/>
                    </a:moveTo>
                    <a:cubicBezTo>
                      <a:pt x="6841" y="444"/>
                      <a:pt x="6398" y="824"/>
                      <a:pt x="5923" y="1236"/>
                    </a:cubicBezTo>
                    <a:lnTo>
                      <a:pt x="5353" y="1647"/>
                    </a:lnTo>
                    <a:cubicBezTo>
                      <a:pt x="1964" y="4339"/>
                      <a:pt x="1" y="8361"/>
                      <a:pt x="1" y="12668"/>
                    </a:cubicBezTo>
                    <a:cubicBezTo>
                      <a:pt x="1" y="16405"/>
                      <a:pt x="1489" y="19920"/>
                      <a:pt x="4118" y="22549"/>
                    </a:cubicBezTo>
                    <a:lnTo>
                      <a:pt x="6493" y="22549"/>
                    </a:lnTo>
                    <a:lnTo>
                      <a:pt x="6334" y="22422"/>
                    </a:lnTo>
                    <a:cubicBezTo>
                      <a:pt x="3294" y="20047"/>
                      <a:pt x="1584" y="16468"/>
                      <a:pt x="1584" y="12668"/>
                    </a:cubicBezTo>
                    <a:cubicBezTo>
                      <a:pt x="1584" y="8836"/>
                      <a:pt x="3326" y="5258"/>
                      <a:pt x="6303" y="2883"/>
                    </a:cubicBezTo>
                    <a:lnTo>
                      <a:pt x="6873" y="2471"/>
                    </a:lnTo>
                    <a:cubicBezTo>
                      <a:pt x="7791" y="1742"/>
                      <a:pt x="8615" y="887"/>
                      <a:pt x="9311" y="1"/>
                    </a:cubicBezTo>
                    <a:close/>
                  </a:path>
                </a:pathLst>
              </a:custGeom>
              <a:solidFill>
                <a:schemeClr val="accent1">
                  <a:lumMod val="60000"/>
                  <a:lumOff val="40000"/>
                </a:schemeClr>
              </a:solidFill>
              <a:ln>
                <a:noFill/>
              </a:ln>
            </p:spPr>
            <p:txBody>
              <a:bodyPr spcFirstLastPara="1" wrap="square" lIns="91425" tIns="91425" rIns="91425" bIns="91425" anchor="ctr" anchorCtr="0">
                <a:noAutofit/>
              </a:bodyPr>
              <a:lstStyle/>
              <a:p>
                <a:pPr algn="l" defTabSz="1372789" rtl="0">
                  <a:defRPr/>
                </a:pPr>
                <a:endParaRPr sz="2400" kern="1200">
                  <a:solidFill>
                    <a:prstClr val="black"/>
                  </a:solidFill>
                  <a:latin typeface="Times New Roman" pitchFamily="18" charset="0"/>
                  <a:ea typeface="+mn-ea"/>
                  <a:cs typeface="Times New Roman" pitchFamily="18" charset="0"/>
                </a:endParaRPr>
              </a:p>
            </p:txBody>
          </p:sp>
          <p:sp>
            <p:nvSpPr>
              <p:cNvPr id="265" name="Google Shape;854;p27">
                <a:extLst>
                  <a:ext uri="{FF2B5EF4-FFF2-40B4-BE49-F238E27FC236}">
                    <a16:creationId xmlns:a16="http://schemas.microsoft.com/office/drawing/2014/main" xmlns="" id="{7C6C54C2-3C63-46D3-BD70-FF94A1167859}"/>
                  </a:ext>
                </a:extLst>
              </p:cNvPr>
              <p:cNvSpPr/>
              <p:nvPr/>
            </p:nvSpPr>
            <p:spPr>
              <a:xfrm>
                <a:off x="5170968" y="2986972"/>
                <a:ext cx="349072" cy="972176"/>
              </a:xfrm>
              <a:custGeom>
                <a:avLst/>
                <a:gdLst/>
                <a:ahLst/>
                <a:cxnLst/>
                <a:rect l="l" t="t" r="r" b="b"/>
                <a:pathLst>
                  <a:path w="8108" h="22581" extrusionOk="0">
                    <a:moveTo>
                      <a:pt x="1" y="1"/>
                    </a:moveTo>
                    <a:cubicBezTo>
                      <a:pt x="412" y="413"/>
                      <a:pt x="824" y="761"/>
                      <a:pt x="1236" y="1109"/>
                    </a:cubicBezTo>
                    <a:lnTo>
                      <a:pt x="1806" y="1521"/>
                    </a:lnTo>
                    <a:cubicBezTo>
                      <a:pt x="4814" y="3928"/>
                      <a:pt x="6524" y="7475"/>
                      <a:pt x="6524" y="11307"/>
                    </a:cubicBezTo>
                    <a:cubicBezTo>
                      <a:pt x="6524" y="15139"/>
                      <a:pt x="4783" y="18717"/>
                      <a:pt x="1774" y="21092"/>
                    </a:cubicBezTo>
                    <a:lnTo>
                      <a:pt x="1267" y="21472"/>
                    </a:lnTo>
                    <a:cubicBezTo>
                      <a:pt x="824" y="21821"/>
                      <a:pt x="412" y="22201"/>
                      <a:pt x="1" y="22581"/>
                    </a:cubicBezTo>
                    <a:lnTo>
                      <a:pt x="2408" y="22581"/>
                    </a:lnTo>
                    <a:lnTo>
                      <a:pt x="2724" y="22327"/>
                    </a:lnTo>
                    <a:cubicBezTo>
                      <a:pt x="6144" y="19636"/>
                      <a:pt x="8108" y="15614"/>
                      <a:pt x="8108" y="11307"/>
                    </a:cubicBezTo>
                    <a:cubicBezTo>
                      <a:pt x="8108" y="7000"/>
                      <a:pt x="6144" y="2978"/>
                      <a:pt x="2756" y="286"/>
                    </a:cubicBezTo>
                    <a:lnTo>
                      <a:pt x="2408" y="1"/>
                    </a:lnTo>
                    <a:close/>
                  </a:path>
                </a:pathLst>
              </a:custGeom>
              <a:solidFill>
                <a:schemeClr val="accent1">
                  <a:lumMod val="60000"/>
                  <a:lumOff val="40000"/>
                </a:schemeClr>
              </a:solidFill>
              <a:ln>
                <a:noFill/>
              </a:ln>
            </p:spPr>
            <p:txBody>
              <a:bodyPr spcFirstLastPara="1" wrap="square" lIns="91425" tIns="91425" rIns="91425" bIns="91425" anchor="ctr" anchorCtr="0">
                <a:noAutofit/>
              </a:bodyPr>
              <a:lstStyle/>
              <a:p>
                <a:pPr algn="l" defTabSz="1372789" rtl="0">
                  <a:defRPr/>
                </a:pPr>
                <a:endParaRPr sz="2400" kern="1200">
                  <a:solidFill>
                    <a:prstClr val="black"/>
                  </a:solidFill>
                  <a:latin typeface="Times New Roman" pitchFamily="18" charset="0"/>
                  <a:ea typeface="+mn-ea"/>
                  <a:cs typeface="Times New Roman" pitchFamily="18" charset="0"/>
                </a:endParaRPr>
              </a:p>
            </p:txBody>
          </p:sp>
          <p:sp>
            <p:nvSpPr>
              <p:cNvPr id="266" name="Google Shape;855;p27">
                <a:extLst>
                  <a:ext uri="{FF2B5EF4-FFF2-40B4-BE49-F238E27FC236}">
                    <a16:creationId xmlns:a16="http://schemas.microsoft.com/office/drawing/2014/main" xmlns="" id="{2DFFD05C-0FE4-4D0C-9E41-DF25E2300D0B}"/>
                  </a:ext>
                </a:extLst>
              </p:cNvPr>
              <p:cNvSpPr/>
              <p:nvPr/>
            </p:nvSpPr>
            <p:spPr>
              <a:xfrm>
                <a:off x="4995097" y="3959106"/>
                <a:ext cx="399531" cy="972176"/>
              </a:xfrm>
              <a:custGeom>
                <a:avLst/>
                <a:gdLst/>
                <a:ahLst/>
                <a:cxnLst/>
                <a:rect l="l" t="t" r="r" b="b"/>
                <a:pathLst>
                  <a:path w="9280" h="22581" extrusionOk="0">
                    <a:moveTo>
                      <a:pt x="4086" y="1"/>
                    </a:moveTo>
                    <a:cubicBezTo>
                      <a:pt x="1457" y="2629"/>
                      <a:pt x="0" y="6145"/>
                      <a:pt x="0" y="9913"/>
                    </a:cubicBezTo>
                    <a:cubicBezTo>
                      <a:pt x="0" y="14220"/>
                      <a:pt x="1932" y="18210"/>
                      <a:pt x="5352" y="20934"/>
                    </a:cubicBezTo>
                    <a:lnTo>
                      <a:pt x="5859" y="21314"/>
                    </a:lnTo>
                    <a:cubicBezTo>
                      <a:pt x="6366" y="21694"/>
                      <a:pt x="6809" y="22137"/>
                      <a:pt x="7221" y="22581"/>
                    </a:cubicBezTo>
                    <a:lnTo>
                      <a:pt x="9279" y="22581"/>
                    </a:lnTo>
                    <a:cubicBezTo>
                      <a:pt x="8583" y="21662"/>
                      <a:pt x="7759" y="20807"/>
                      <a:pt x="6841" y="20079"/>
                    </a:cubicBezTo>
                    <a:lnTo>
                      <a:pt x="6302" y="19667"/>
                    </a:lnTo>
                    <a:cubicBezTo>
                      <a:pt x="3294" y="17292"/>
                      <a:pt x="1552" y="13713"/>
                      <a:pt x="1552" y="9913"/>
                    </a:cubicBezTo>
                    <a:cubicBezTo>
                      <a:pt x="1552" y="6081"/>
                      <a:pt x="3294" y="2503"/>
                      <a:pt x="6334" y="128"/>
                    </a:cubicBezTo>
                    <a:lnTo>
                      <a:pt x="6461" y="1"/>
                    </a:lnTo>
                    <a:close/>
                  </a:path>
                </a:pathLst>
              </a:custGeom>
              <a:solidFill>
                <a:schemeClr val="accent1">
                  <a:lumMod val="60000"/>
                  <a:lumOff val="40000"/>
                </a:schemeClr>
              </a:solidFill>
              <a:ln>
                <a:noFill/>
              </a:ln>
            </p:spPr>
            <p:txBody>
              <a:bodyPr spcFirstLastPara="1" wrap="square" lIns="91425" tIns="91425" rIns="91425" bIns="91425" anchor="ctr" anchorCtr="0">
                <a:noAutofit/>
              </a:bodyPr>
              <a:lstStyle/>
              <a:p>
                <a:pPr algn="l" defTabSz="1372789" rtl="0">
                  <a:defRPr/>
                </a:pPr>
                <a:endParaRPr sz="2400" kern="1200">
                  <a:solidFill>
                    <a:prstClr val="black"/>
                  </a:solidFill>
                  <a:latin typeface="Times New Roman" pitchFamily="18" charset="0"/>
                  <a:ea typeface="+mn-ea"/>
                  <a:cs typeface="Times New Roman" pitchFamily="18" charset="0"/>
                </a:endParaRPr>
              </a:p>
            </p:txBody>
          </p:sp>
          <p:sp>
            <p:nvSpPr>
              <p:cNvPr id="267" name="Google Shape;856;p27">
                <a:extLst>
                  <a:ext uri="{FF2B5EF4-FFF2-40B4-BE49-F238E27FC236}">
                    <a16:creationId xmlns:a16="http://schemas.microsoft.com/office/drawing/2014/main" xmlns="" id="{173E962C-B2F2-4FE6-8456-A8A455AA659F}"/>
                  </a:ext>
                </a:extLst>
              </p:cNvPr>
              <p:cNvSpPr/>
              <p:nvPr/>
            </p:nvSpPr>
            <p:spPr>
              <a:xfrm>
                <a:off x="4916009" y="4931238"/>
                <a:ext cx="604032" cy="970798"/>
              </a:xfrm>
              <a:custGeom>
                <a:avLst/>
                <a:gdLst/>
                <a:ahLst/>
                <a:cxnLst/>
                <a:rect l="l" t="t" r="r" b="b"/>
                <a:pathLst>
                  <a:path w="14030" h="22549" extrusionOk="0">
                    <a:moveTo>
                      <a:pt x="9058" y="1"/>
                    </a:moveTo>
                    <a:cubicBezTo>
                      <a:pt x="11243" y="2281"/>
                      <a:pt x="12446" y="5321"/>
                      <a:pt x="12446" y="8520"/>
                    </a:cubicBezTo>
                    <a:cubicBezTo>
                      <a:pt x="12446" y="15392"/>
                      <a:pt x="6873" y="20997"/>
                      <a:pt x="1" y="20997"/>
                    </a:cubicBezTo>
                    <a:lnTo>
                      <a:pt x="1" y="22549"/>
                    </a:lnTo>
                    <a:cubicBezTo>
                      <a:pt x="7728" y="22549"/>
                      <a:pt x="14030" y="16279"/>
                      <a:pt x="14030" y="8520"/>
                    </a:cubicBezTo>
                    <a:cubicBezTo>
                      <a:pt x="14030" y="5384"/>
                      <a:pt x="12985" y="2408"/>
                      <a:pt x="11116" y="1"/>
                    </a:cubicBezTo>
                    <a:close/>
                  </a:path>
                </a:pathLst>
              </a:custGeom>
              <a:solidFill>
                <a:schemeClr val="accent1">
                  <a:lumMod val="60000"/>
                  <a:lumOff val="40000"/>
                </a:schemeClr>
              </a:solidFill>
              <a:ln>
                <a:noFill/>
              </a:ln>
            </p:spPr>
            <p:txBody>
              <a:bodyPr spcFirstLastPara="1" wrap="square" lIns="91425" tIns="91425" rIns="91425" bIns="91425" anchor="ctr" anchorCtr="0">
                <a:noAutofit/>
              </a:bodyPr>
              <a:lstStyle/>
              <a:p>
                <a:pPr algn="l" defTabSz="1372789" rtl="0">
                  <a:defRPr/>
                </a:pPr>
                <a:endParaRPr sz="2400" kern="1200">
                  <a:solidFill>
                    <a:prstClr val="black"/>
                  </a:solidFill>
                  <a:latin typeface="Times New Roman" pitchFamily="18" charset="0"/>
                  <a:ea typeface="+mn-ea"/>
                  <a:cs typeface="Times New Roman" pitchFamily="18" charset="0"/>
                </a:endParaRPr>
              </a:p>
            </p:txBody>
          </p:sp>
        </p:grpSp>
        <p:sp>
          <p:nvSpPr>
            <p:cNvPr id="238" name="TextBox 237">
              <a:extLst>
                <a:ext uri="{FF2B5EF4-FFF2-40B4-BE49-F238E27FC236}">
                  <a16:creationId xmlns:a16="http://schemas.microsoft.com/office/drawing/2014/main" xmlns="" id="{4D61A282-502D-43FB-A468-D07E1A016AAE}"/>
                </a:ext>
              </a:extLst>
            </p:cNvPr>
            <p:cNvSpPr txBox="1"/>
            <p:nvPr/>
          </p:nvSpPr>
          <p:spPr>
            <a:xfrm>
              <a:off x="8712227" y="2193667"/>
              <a:ext cx="2619561" cy="1176067"/>
            </a:xfrm>
            <a:prstGeom prst="rect">
              <a:avLst/>
            </a:prstGeom>
            <a:noFill/>
          </p:spPr>
          <p:txBody>
            <a:bodyPr wrap="square" lIns="0" tIns="0" rIns="0" bIns="0" rtlCol="0">
              <a:spAutoFit/>
            </a:bodyPr>
            <a:lstStyle/>
            <a:p>
              <a:pPr algn="just" defTabSz="1372789" rtl="0">
                <a:defRPr/>
              </a:pPr>
              <a:r>
                <a:rPr lang="en-US" sz="2800" kern="1200" dirty="0">
                  <a:solidFill>
                    <a:prstClr val="black"/>
                  </a:solidFill>
                  <a:latin typeface="Times New Roman" pitchFamily="18" charset="0"/>
                  <a:ea typeface="+mn-ea"/>
                  <a:cs typeface="Times New Roman" pitchFamily="18" charset="0"/>
                </a:rPr>
                <a:t>U</a:t>
              </a:r>
              <a:r>
                <a:rPr lang="en-US" sz="2800" kern="1200" dirty="0" smtClean="0">
                  <a:solidFill>
                    <a:prstClr val="black"/>
                  </a:solidFill>
                  <a:latin typeface="Times New Roman" pitchFamily="18" charset="0"/>
                  <a:ea typeface="+mn-ea"/>
                  <a:cs typeface="Times New Roman" pitchFamily="18" charset="0"/>
                </a:rPr>
                <a:t>ndefined closure criteria </a:t>
              </a:r>
              <a:r>
                <a:rPr lang="en-US" sz="2800" kern="1200" dirty="0" smtClean="0">
                  <a:solidFill>
                    <a:prstClr val="black"/>
                  </a:solidFill>
                  <a:latin typeface="Times New Roman" pitchFamily="18" charset="0"/>
                  <a:ea typeface="+mn-ea"/>
                  <a:cs typeface="Times New Roman" pitchFamily="18" charset="0"/>
                </a:rPr>
                <a:t>make it </a:t>
              </a:r>
              <a:r>
                <a:rPr lang="en-US" sz="2800" kern="1200" dirty="0" smtClean="0">
                  <a:solidFill>
                    <a:prstClr val="black"/>
                  </a:solidFill>
                  <a:latin typeface="Times New Roman" pitchFamily="18" charset="0"/>
                  <a:ea typeface="+mn-ea"/>
                  <a:cs typeface="Times New Roman" pitchFamily="18" charset="0"/>
                </a:rPr>
                <a:t>difficult to decide when a project is truly complete. </a:t>
              </a:r>
              <a:endParaRPr lang="en-US" sz="2800" kern="1200" dirty="0">
                <a:solidFill>
                  <a:prstClr val="black"/>
                </a:solidFill>
                <a:latin typeface="Times New Roman" pitchFamily="18" charset="0"/>
                <a:ea typeface="+mn-ea"/>
                <a:cs typeface="Times New Roman" pitchFamily="18" charset="0"/>
              </a:endParaRPr>
            </a:p>
          </p:txBody>
        </p:sp>
        <p:sp>
          <p:nvSpPr>
            <p:cNvPr id="239" name="TextBox 238">
              <a:extLst>
                <a:ext uri="{FF2B5EF4-FFF2-40B4-BE49-F238E27FC236}">
                  <a16:creationId xmlns:a16="http://schemas.microsoft.com/office/drawing/2014/main" xmlns="" id="{F9E84EF2-662F-4F1C-95BD-D44CC6593B82}"/>
                </a:ext>
              </a:extLst>
            </p:cNvPr>
            <p:cNvSpPr txBox="1"/>
            <p:nvPr/>
          </p:nvSpPr>
          <p:spPr>
            <a:xfrm>
              <a:off x="8865601" y="4433998"/>
              <a:ext cx="2619561" cy="252014"/>
            </a:xfrm>
            <a:prstGeom prst="rect">
              <a:avLst/>
            </a:prstGeom>
            <a:noFill/>
          </p:spPr>
          <p:txBody>
            <a:bodyPr wrap="square" lIns="0" tIns="0" rIns="0" bIns="0" rtlCol="0">
              <a:spAutoFit/>
            </a:bodyPr>
            <a:lstStyle/>
            <a:p>
              <a:pPr algn="l" defTabSz="1372789" rtl="0">
                <a:defRPr/>
              </a:pPr>
              <a:endParaRPr lang="en-US" sz="2400" kern="1200" dirty="0">
                <a:solidFill>
                  <a:prstClr val="black"/>
                </a:solidFill>
                <a:latin typeface="Times New Roman" pitchFamily="18" charset="0"/>
                <a:ea typeface="+mn-ea"/>
                <a:cs typeface="Times New Roman" pitchFamily="18" charset="0"/>
              </a:endParaRPr>
            </a:p>
          </p:txBody>
        </p:sp>
        <p:sp>
          <p:nvSpPr>
            <p:cNvPr id="240" name="TextBox 239">
              <a:extLst>
                <a:ext uri="{FF2B5EF4-FFF2-40B4-BE49-F238E27FC236}">
                  <a16:creationId xmlns:a16="http://schemas.microsoft.com/office/drawing/2014/main" xmlns="" id="{0F9D8C77-91AF-42F4-A594-924077968EA4}"/>
                </a:ext>
              </a:extLst>
            </p:cNvPr>
            <p:cNvSpPr txBox="1"/>
            <p:nvPr/>
          </p:nvSpPr>
          <p:spPr>
            <a:xfrm>
              <a:off x="975060" y="1295201"/>
              <a:ext cx="2465468" cy="1176067"/>
            </a:xfrm>
            <a:prstGeom prst="rect">
              <a:avLst/>
            </a:prstGeom>
            <a:noFill/>
          </p:spPr>
          <p:txBody>
            <a:bodyPr wrap="square" lIns="0" tIns="0" rIns="0" bIns="0" rtlCol="0">
              <a:spAutoFit/>
            </a:bodyPr>
            <a:lstStyle/>
            <a:p>
              <a:pPr algn="just" defTabSz="1372789" rtl="0">
                <a:defRPr/>
              </a:pPr>
              <a:r>
                <a:rPr lang="en-US" sz="2800" kern="1200" dirty="0" smtClean="0">
                  <a:solidFill>
                    <a:prstClr val="black"/>
                  </a:solidFill>
                  <a:latin typeface="Times New Roman" pitchFamily="18" charset="0"/>
                  <a:ea typeface="+mn-ea"/>
                  <a:cs typeface="Times New Roman" pitchFamily="18" charset="0"/>
                </a:rPr>
                <a:t>Missing or incomplete records of deliverables can create gaps in knowledge transfer.  </a:t>
              </a:r>
              <a:endParaRPr lang="en-US" sz="2800" kern="1200" dirty="0">
                <a:solidFill>
                  <a:prstClr val="black"/>
                </a:solidFill>
                <a:latin typeface="Times New Roman" pitchFamily="18" charset="0"/>
                <a:ea typeface="+mn-ea"/>
                <a:cs typeface="Times New Roman" pitchFamily="18" charset="0"/>
              </a:endParaRPr>
            </a:p>
          </p:txBody>
        </p:sp>
        <p:sp>
          <p:nvSpPr>
            <p:cNvPr id="241" name="TextBox 240">
              <a:extLst>
                <a:ext uri="{FF2B5EF4-FFF2-40B4-BE49-F238E27FC236}">
                  <a16:creationId xmlns:a16="http://schemas.microsoft.com/office/drawing/2014/main" xmlns="" id="{0C4D69E0-4F91-4803-ABBC-677BD9088687}"/>
                </a:ext>
              </a:extLst>
            </p:cNvPr>
            <p:cNvSpPr txBox="1"/>
            <p:nvPr/>
          </p:nvSpPr>
          <p:spPr>
            <a:xfrm>
              <a:off x="975060" y="3369734"/>
              <a:ext cx="2433494" cy="882051"/>
            </a:xfrm>
            <a:prstGeom prst="rect">
              <a:avLst/>
            </a:prstGeom>
            <a:noFill/>
          </p:spPr>
          <p:txBody>
            <a:bodyPr wrap="square" lIns="0" tIns="0" rIns="0" bIns="0" rtlCol="0">
              <a:spAutoFit/>
            </a:bodyPr>
            <a:lstStyle/>
            <a:p>
              <a:pPr algn="just" defTabSz="1372789" rtl="0">
                <a:defRPr/>
              </a:pPr>
              <a:r>
                <a:rPr lang="en-US" sz="2800" kern="1200" dirty="0" smtClean="0">
                  <a:solidFill>
                    <a:prstClr val="black"/>
                  </a:solidFill>
                  <a:latin typeface="Times New Roman" pitchFamily="18" charset="0"/>
                  <a:ea typeface="+mn-ea"/>
                  <a:cs typeface="Times New Roman" pitchFamily="18" charset="0"/>
                </a:rPr>
                <a:t>Unresolved issues can cause delays and may lead to future challenges</a:t>
              </a:r>
              <a:r>
                <a:rPr lang="en-US" sz="2800" kern="1200" dirty="0" smtClean="0">
                  <a:solidFill>
                    <a:prstClr val="black"/>
                  </a:solidFill>
                  <a:latin typeface="Times New Roman" pitchFamily="18" charset="0"/>
                  <a:ea typeface="+mn-ea"/>
                  <a:cs typeface="Times New Roman" pitchFamily="18" charset="0"/>
                </a:rPr>
                <a:t>. </a:t>
              </a:r>
              <a:endParaRPr lang="en-US" sz="2800" kern="1200" dirty="0">
                <a:solidFill>
                  <a:prstClr val="black"/>
                </a:solidFill>
                <a:latin typeface="Times New Roman" pitchFamily="18" charset="0"/>
                <a:ea typeface="+mn-ea"/>
                <a:cs typeface="Times New Roman" pitchFamily="18" charset="0"/>
              </a:endParaRPr>
            </a:p>
          </p:txBody>
        </p:sp>
      </p:grpSp>
      <p:sp>
        <p:nvSpPr>
          <p:cNvPr id="44" name="object 2"/>
          <p:cNvSpPr txBox="1">
            <a:spLocks/>
          </p:cNvSpPr>
          <p:nvPr/>
        </p:nvSpPr>
        <p:spPr>
          <a:xfrm>
            <a:off x="4074435" y="611536"/>
            <a:ext cx="10240692" cy="847027"/>
          </a:xfrm>
          <a:prstGeom prst="rect">
            <a:avLst/>
          </a:prstGeom>
        </p:spPr>
        <p:txBody>
          <a:bodyPr vert="horz" wrap="square" lIns="0" tIns="15875" rIns="0" bIns="0" rtlCol="0">
            <a:spAutoFit/>
          </a:bodyPr>
          <a:lstStyle>
            <a:lvl1pPr>
              <a:defRPr>
                <a:latin typeface="+mj-lt"/>
                <a:ea typeface="+mj-ea"/>
                <a:cs typeface="+mj-cs"/>
              </a:defRPr>
            </a:lvl1pPr>
          </a:lstStyle>
          <a:p>
            <a:pPr marL="12700" algn="ctr">
              <a:spcBef>
                <a:spcPts val="125"/>
              </a:spcBef>
            </a:pPr>
            <a:r>
              <a:rPr lang="en-US" sz="5400" b="1" dirty="0" smtClean="0">
                <a:latin typeface="Times New Roman" pitchFamily="18" charset="0"/>
                <a:cs typeface="Times New Roman" pitchFamily="18" charset="0"/>
              </a:rPr>
              <a:t>CHALLENGES AND PITFALLS</a:t>
            </a:r>
            <a:endParaRPr lang="en-US" sz="5400" b="1" spc="-345" dirty="0">
              <a:latin typeface="Times New Roman" pitchFamily="18" charset="0"/>
              <a:cs typeface="Times New Roman" pitchFamily="18" charset="0"/>
            </a:endParaRPr>
          </a:p>
        </p:txBody>
      </p:sp>
      <p:sp>
        <p:nvSpPr>
          <p:cNvPr id="2" name="TextBox 1"/>
          <p:cNvSpPr txBox="1"/>
          <p:nvPr/>
        </p:nvSpPr>
        <p:spPr>
          <a:xfrm>
            <a:off x="5575300" y="2417886"/>
            <a:ext cx="3127242" cy="830997"/>
          </a:xfrm>
          <a:prstGeom prst="rect">
            <a:avLst/>
          </a:prstGeom>
          <a:noFill/>
        </p:spPr>
        <p:txBody>
          <a:bodyPr wrap="square" rtlCol="0">
            <a:spAutoFit/>
          </a:bodyPr>
          <a:lstStyle/>
          <a:p>
            <a:pPr algn="ctr"/>
            <a:r>
              <a:rPr lang="en-US" sz="2400" b="1" dirty="0" smtClean="0">
                <a:latin typeface="Times New Roman" pitchFamily="18" charset="0"/>
                <a:cs typeface="Times New Roman" pitchFamily="18" charset="0"/>
              </a:rPr>
              <a:t>INCOMPLETE DOCUMENTATION</a:t>
            </a:r>
            <a:endParaRPr lang="en-US" sz="2400" b="1" dirty="0">
              <a:latin typeface="Times New Roman" pitchFamily="18" charset="0"/>
              <a:cs typeface="Times New Roman" pitchFamily="18" charset="0"/>
            </a:endParaRPr>
          </a:p>
        </p:txBody>
      </p:sp>
      <p:sp>
        <p:nvSpPr>
          <p:cNvPr id="46" name="TextBox 45"/>
          <p:cNvSpPr txBox="1"/>
          <p:nvPr/>
        </p:nvSpPr>
        <p:spPr>
          <a:xfrm>
            <a:off x="9273564" y="3884946"/>
            <a:ext cx="3381985" cy="830997"/>
          </a:xfrm>
          <a:prstGeom prst="rect">
            <a:avLst/>
          </a:prstGeom>
          <a:noFill/>
        </p:spPr>
        <p:txBody>
          <a:bodyPr wrap="square" rtlCol="0">
            <a:spAutoFit/>
          </a:bodyPr>
          <a:lstStyle/>
          <a:p>
            <a:pPr algn="ctr"/>
            <a:r>
              <a:rPr lang="en-US" sz="2400" b="1" dirty="0" smtClean="0">
                <a:latin typeface="Times New Roman" pitchFamily="18" charset="0"/>
                <a:cs typeface="Times New Roman" pitchFamily="18" charset="0"/>
              </a:rPr>
              <a:t>CLOSURE CRITERIA AMBIGUITY</a:t>
            </a:r>
            <a:endParaRPr lang="en-US" sz="2400" b="1" dirty="0">
              <a:latin typeface="Times New Roman" pitchFamily="18" charset="0"/>
              <a:cs typeface="Times New Roman" pitchFamily="18" charset="0"/>
            </a:endParaRPr>
          </a:p>
        </p:txBody>
      </p:sp>
      <p:sp>
        <p:nvSpPr>
          <p:cNvPr id="47" name="TextBox 46"/>
          <p:cNvSpPr txBox="1"/>
          <p:nvPr/>
        </p:nvSpPr>
        <p:spPr>
          <a:xfrm>
            <a:off x="5581650" y="5275470"/>
            <a:ext cx="3127242" cy="830997"/>
          </a:xfrm>
          <a:prstGeom prst="rect">
            <a:avLst/>
          </a:prstGeom>
          <a:noFill/>
        </p:spPr>
        <p:txBody>
          <a:bodyPr wrap="square" rtlCol="0">
            <a:spAutoFit/>
          </a:bodyPr>
          <a:lstStyle/>
          <a:p>
            <a:pPr algn="ctr"/>
            <a:r>
              <a:rPr lang="en-US" sz="2400" b="1" dirty="0" smtClean="0">
                <a:latin typeface="Times New Roman" pitchFamily="18" charset="0"/>
                <a:cs typeface="Times New Roman" pitchFamily="18" charset="0"/>
              </a:rPr>
              <a:t>UNRESOLVED ISSUES</a:t>
            </a:r>
            <a:endParaRPr lang="en-US" sz="2400" b="1" dirty="0">
              <a:latin typeface="Times New Roman" pitchFamily="18" charset="0"/>
              <a:cs typeface="Times New Roman" pitchFamily="18" charset="0"/>
            </a:endParaRPr>
          </a:p>
        </p:txBody>
      </p:sp>
      <p:sp>
        <p:nvSpPr>
          <p:cNvPr id="48" name="TextBox 47"/>
          <p:cNvSpPr txBox="1"/>
          <p:nvPr/>
        </p:nvSpPr>
        <p:spPr>
          <a:xfrm>
            <a:off x="9400935" y="6703723"/>
            <a:ext cx="3127242" cy="830997"/>
          </a:xfrm>
          <a:prstGeom prst="rect">
            <a:avLst/>
          </a:prstGeom>
          <a:noFill/>
        </p:spPr>
        <p:txBody>
          <a:bodyPr wrap="square" rtlCol="0">
            <a:spAutoFit/>
          </a:bodyPr>
          <a:lstStyle/>
          <a:p>
            <a:pPr algn="ctr"/>
            <a:r>
              <a:rPr lang="en-US" sz="2400" b="1" dirty="0" smtClean="0">
                <a:latin typeface="Times New Roman" pitchFamily="18" charset="0"/>
                <a:cs typeface="Times New Roman" pitchFamily="18" charset="0"/>
              </a:rPr>
              <a:t>CONTRACTUAL ISSUES</a:t>
            </a:r>
            <a:endParaRPr lang="en-US" sz="2400" b="1" dirty="0">
              <a:latin typeface="Times New Roman" pitchFamily="18" charset="0"/>
              <a:cs typeface="Times New Roman" pitchFamily="18" charset="0"/>
            </a:endParaRPr>
          </a:p>
        </p:txBody>
      </p:sp>
      <p:sp>
        <p:nvSpPr>
          <p:cNvPr id="49" name="TextBox 48"/>
          <p:cNvSpPr txBox="1"/>
          <p:nvPr/>
        </p:nvSpPr>
        <p:spPr>
          <a:xfrm>
            <a:off x="5492862" y="8131973"/>
            <a:ext cx="3127242" cy="830997"/>
          </a:xfrm>
          <a:prstGeom prst="rect">
            <a:avLst/>
          </a:prstGeom>
          <a:noFill/>
        </p:spPr>
        <p:txBody>
          <a:bodyPr wrap="square" rtlCol="0">
            <a:spAutoFit/>
          </a:bodyPr>
          <a:lstStyle/>
          <a:p>
            <a:pPr algn="ctr"/>
            <a:r>
              <a:rPr lang="en-US" sz="2400" b="1" dirty="0" smtClean="0">
                <a:solidFill>
                  <a:schemeClr val="tx1"/>
                </a:solidFill>
                <a:latin typeface="Times New Roman" pitchFamily="18" charset="0"/>
                <a:cs typeface="Times New Roman" pitchFamily="18" charset="0"/>
              </a:rPr>
              <a:t>BUDGET OVERRUNS </a:t>
            </a:r>
            <a:endParaRPr lang="en-US" sz="2400" b="1" dirty="0">
              <a:solidFill>
                <a:schemeClr val="tx1"/>
              </a:solidFill>
              <a:latin typeface="Times New Roman" pitchFamily="18" charset="0"/>
              <a:cs typeface="Times New Roman" pitchFamily="18" charset="0"/>
            </a:endParaRPr>
          </a:p>
        </p:txBody>
      </p:sp>
      <p:sp>
        <p:nvSpPr>
          <p:cNvPr id="6" name="Rectangle 5"/>
          <p:cNvSpPr/>
          <p:nvPr/>
        </p:nvSpPr>
        <p:spPr>
          <a:xfrm>
            <a:off x="12983184" y="6304144"/>
            <a:ext cx="4147919" cy="1815882"/>
          </a:xfrm>
          <a:prstGeom prst="rect">
            <a:avLst/>
          </a:prstGeom>
        </p:spPr>
        <p:txBody>
          <a:bodyPr wrap="square">
            <a:spAutoFit/>
          </a:bodyPr>
          <a:lstStyle/>
          <a:p>
            <a:pPr algn="just"/>
            <a:r>
              <a:rPr lang="en-US" sz="2800" dirty="0" smtClean="0">
                <a:latin typeface="Times New Roman" pitchFamily="18" charset="0"/>
                <a:cs typeface="Times New Roman" pitchFamily="18" charset="0"/>
              </a:rPr>
              <a:t>Legal or contractual issues are challenges arising from unmet legal or contractual obligations.</a:t>
            </a:r>
            <a:endParaRPr lang="en-US" sz="2800" dirty="0">
              <a:latin typeface="Times New Roman" pitchFamily="18" charset="0"/>
              <a:cs typeface="Times New Roman" pitchFamily="18" charset="0"/>
            </a:endParaRPr>
          </a:p>
        </p:txBody>
      </p:sp>
      <p:sp>
        <p:nvSpPr>
          <p:cNvPr id="7" name="Rectangle 6"/>
          <p:cNvSpPr/>
          <p:nvPr/>
        </p:nvSpPr>
        <p:spPr>
          <a:xfrm>
            <a:off x="1287061" y="7639535"/>
            <a:ext cx="3882549" cy="1815882"/>
          </a:xfrm>
          <a:prstGeom prst="rect">
            <a:avLst/>
          </a:prstGeom>
        </p:spPr>
        <p:txBody>
          <a:bodyPr wrap="square">
            <a:spAutoFit/>
          </a:bodyPr>
          <a:lstStyle/>
          <a:p>
            <a:pPr algn="just"/>
            <a:r>
              <a:rPr lang="en-US" sz="2800" dirty="0" smtClean="0">
                <a:latin typeface="Times New Roman" pitchFamily="18" charset="0"/>
                <a:cs typeface="Times New Roman" pitchFamily="18" charset="0"/>
              </a:rPr>
              <a:t>Budget challenges occur when the project exceeds its planned financial resources.</a:t>
            </a:r>
            <a:endParaRPr lang="en-US" sz="2800" dirty="0">
              <a:latin typeface="Times New Roman" pitchFamily="18" charset="0"/>
              <a:cs typeface="Times New Roman" pitchFamily="18" charset="0"/>
            </a:endParaRPr>
          </a:p>
        </p:txBody>
      </p:sp>
    </p:spTree>
    <p:extLst>
      <p:ext uri="{BB962C8B-B14F-4D97-AF65-F5344CB8AC3E}">
        <p14:creationId xmlns:p14="http://schemas.microsoft.com/office/powerpoint/2010/main" val="205882314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544320"/>
            <a:ext cx="18288000" cy="1905"/>
          </a:xfrm>
          <a:custGeom>
            <a:avLst/>
            <a:gdLst/>
            <a:ahLst/>
            <a:cxnLst/>
            <a:rect l="l" t="t" r="r" b="b"/>
            <a:pathLst>
              <a:path w="18288000" h="1904">
                <a:moveTo>
                  <a:pt x="18287999" y="1428"/>
                </a:moveTo>
                <a:lnTo>
                  <a:pt x="0" y="0"/>
                </a:lnTo>
              </a:path>
            </a:pathLst>
          </a:custGeom>
          <a:ln w="18719">
            <a:solidFill>
              <a:srgbClr val="262425"/>
            </a:solidFill>
          </a:ln>
        </p:spPr>
        <p:txBody>
          <a:bodyPr wrap="square" lIns="0" tIns="0" rIns="0" bIns="0" rtlCol="0"/>
          <a:lstStyle/>
          <a:p>
            <a:endParaRPr/>
          </a:p>
        </p:txBody>
      </p:sp>
      <p:grpSp>
        <p:nvGrpSpPr>
          <p:cNvPr id="3" name="object 3"/>
          <p:cNvGrpSpPr/>
          <p:nvPr/>
        </p:nvGrpSpPr>
        <p:grpSpPr>
          <a:xfrm>
            <a:off x="-9359" y="4246820"/>
            <a:ext cx="18307050" cy="6047740"/>
            <a:chOff x="-9359" y="4246820"/>
            <a:chExt cx="18307050" cy="6047740"/>
          </a:xfrm>
        </p:grpSpPr>
        <p:sp>
          <p:nvSpPr>
            <p:cNvPr id="4" name="object 4"/>
            <p:cNvSpPr/>
            <p:nvPr/>
          </p:nvSpPr>
          <p:spPr>
            <a:xfrm>
              <a:off x="0" y="9739303"/>
              <a:ext cx="18288000" cy="1905"/>
            </a:xfrm>
            <a:custGeom>
              <a:avLst/>
              <a:gdLst/>
              <a:ahLst/>
              <a:cxnLst/>
              <a:rect l="l" t="t" r="r" b="b"/>
              <a:pathLst>
                <a:path w="18288000" h="1904">
                  <a:moveTo>
                    <a:pt x="18287999" y="1432"/>
                  </a:moveTo>
                  <a:lnTo>
                    <a:pt x="0" y="0"/>
                  </a:lnTo>
                </a:path>
              </a:pathLst>
            </a:custGeom>
            <a:ln w="18719">
              <a:solidFill>
                <a:srgbClr val="262425"/>
              </a:solidFill>
            </a:ln>
          </p:spPr>
          <p:txBody>
            <a:bodyPr wrap="square" lIns="0" tIns="0" rIns="0" bIns="0" rtlCol="0"/>
            <a:lstStyle/>
            <a:p>
              <a:endParaRPr/>
            </a:p>
          </p:txBody>
        </p:sp>
        <p:sp>
          <p:nvSpPr>
            <p:cNvPr id="5" name="object 5"/>
            <p:cNvSpPr/>
            <p:nvPr/>
          </p:nvSpPr>
          <p:spPr>
            <a:xfrm>
              <a:off x="13161771" y="4254140"/>
              <a:ext cx="5126355" cy="6033135"/>
            </a:xfrm>
            <a:custGeom>
              <a:avLst/>
              <a:gdLst/>
              <a:ahLst/>
              <a:cxnLst/>
              <a:rect l="l" t="t" r="r" b="b"/>
              <a:pathLst>
                <a:path w="5126355" h="6033134">
                  <a:moveTo>
                    <a:pt x="507" y="5880243"/>
                  </a:moveTo>
                  <a:lnTo>
                    <a:pt x="2285" y="5729898"/>
                  </a:lnTo>
                  <a:lnTo>
                    <a:pt x="7873" y="5579557"/>
                  </a:lnTo>
                  <a:lnTo>
                    <a:pt x="17398" y="5429775"/>
                  </a:lnTo>
                  <a:lnTo>
                    <a:pt x="30987" y="5279434"/>
                  </a:lnTo>
                  <a:lnTo>
                    <a:pt x="47878" y="5130219"/>
                  </a:lnTo>
                  <a:lnTo>
                    <a:pt x="68706" y="4981564"/>
                  </a:lnTo>
                  <a:lnTo>
                    <a:pt x="93471" y="4832911"/>
                  </a:lnTo>
                  <a:lnTo>
                    <a:pt x="122173" y="4685389"/>
                  </a:lnTo>
                  <a:lnTo>
                    <a:pt x="154304" y="4538425"/>
                  </a:lnTo>
                  <a:lnTo>
                    <a:pt x="189737" y="4392578"/>
                  </a:lnTo>
                  <a:lnTo>
                    <a:pt x="229742" y="4247303"/>
                  </a:lnTo>
                  <a:lnTo>
                    <a:pt x="272541" y="4103158"/>
                  </a:lnTo>
                  <a:lnTo>
                    <a:pt x="319277" y="3960143"/>
                  </a:lnTo>
                  <a:lnTo>
                    <a:pt x="369950" y="3818805"/>
                  </a:lnTo>
                  <a:lnTo>
                    <a:pt x="423925" y="3678038"/>
                  </a:lnTo>
                  <a:lnTo>
                    <a:pt x="481456" y="3539519"/>
                  </a:lnTo>
                  <a:lnTo>
                    <a:pt x="542289" y="3402118"/>
                  </a:lnTo>
                  <a:lnTo>
                    <a:pt x="606932" y="3265859"/>
                  </a:lnTo>
                  <a:lnTo>
                    <a:pt x="675131" y="3131849"/>
                  </a:lnTo>
                  <a:lnTo>
                    <a:pt x="746124" y="2999528"/>
                  </a:lnTo>
                  <a:lnTo>
                    <a:pt x="820927" y="2868883"/>
                  </a:lnTo>
                  <a:lnTo>
                    <a:pt x="898651" y="2740511"/>
                  </a:lnTo>
                  <a:lnTo>
                    <a:pt x="979804" y="2613803"/>
                  </a:lnTo>
                  <a:lnTo>
                    <a:pt x="1064259" y="2489369"/>
                  </a:lnTo>
                  <a:lnTo>
                    <a:pt x="1151508" y="2366623"/>
                  </a:lnTo>
                  <a:lnTo>
                    <a:pt x="1242186" y="2246684"/>
                  </a:lnTo>
                  <a:lnTo>
                    <a:pt x="1335658" y="2128994"/>
                  </a:lnTo>
                  <a:lnTo>
                    <a:pt x="1432432" y="2013563"/>
                  </a:lnTo>
                  <a:lnTo>
                    <a:pt x="1531619" y="1900952"/>
                  </a:lnTo>
                  <a:lnTo>
                    <a:pt x="1634108" y="1790589"/>
                  </a:lnTo>
                  <a:lnTo>
                    <a:pt x="1738756" y="1682474"/>
                  </a:lnTo>
                  <a:lnTo>
                    <a:pt x="1846325" y="1577737"/>
                  </a:lnTo>
                  <a:lnTo>
                    <a:pt x="1956688" y="1475261"/>
                  </a:lnTo>
                  <a:lnTo>
                    <a:pt x="2069845" y="1376163"/>
                  </a:lnTo>
                  <a:lnTo>
                    <a:pt x="2185288" y="1279313"/>
                  </a:lnTo>
                  <a:lnTo>
                    <a:pt x="2303017" y="1185841"/>
                  </a:lnTo>
                  <a:lnTo>
                    <a:pt x="2422905" y="1095176"/>
                  </a:lnTo>
                  <a:lnTo>
                    <a:pt x="2545079" y="1007901"/>
                  </a:lnTo>
                  <a:lnTo>
                    <a:pt x="2669539" y="923446"/>
                  </a:lnTo>
                  <a:lnTo>
                    <a:pt x="2796285" y="842357"/>
                  </a:lnTo>
                  <a:lnTo>
                    <a:pt x="2925190" y="764658"/>
                  </a:lnTo>
                  <a:lnTo>
                    <a:pt x="3055873" y="689766"/>
                  </a:lnTo>
                  <a:lnTo>
                    <a:pt x="3188207" y="618252"/>
                  </a:lnTo>
                  <a:lnTo>
                    <a:pt x="3322192" y="550688"/>
                  </a:lnTo>
                  <a:lnTo>
                    <a:pt x="3457828" y="485931"/>
                  </a:lnTo>
                  <a:lnTo>
                    <a:pt x="3595242" y="425124"/>
                  </a:lnTo>
                  <a:lnTo>
                    <a:pt x="3734307" y="367681"/>
                  </a:lnTo>
                  <a:lnTo>
                    <a:pt x="3874515" y="313630"/>
                  </a:lnTo>
                  <a:lnTo>
                    <a:pt x="4016501" y="262945"/>
                  </a:lnTo>
                  <a:lnTo>
                    <a:pt x="4159503" y="216209"/>
                  </a:lnTo>
                  <a:lnTo>
                    <a:pt x="4303648" y="172851"/>
                  </a:lnTo>
                  <a:lnTo>
                    <a:pt x="4448301" y="133443"/>
                  </a:lnTo>
                  <a:lnTo>
                    <a:pt x="4594732" y="97400"/>
                  </a:lnTo>
                  <a:lnTo>
                    <a:pt x="4741671" y="65307"/>
                  </a:lnTo>
                  <a:lnTo>
                    <a:pt x="4889245" y="37151"/>
                  </a:lnTo>
                  <a:lnTo>
                    <a:pt x="5037835" y="12374"/>
                  </a:lnTo>
                  <a:lnTo>
                    <a:pt x="5126189" y="0"/>
                  </a:lnTo>
                </a:path>
                <a:path w="5126355" h="6033134">
                  <a:moveTo>
                    <a:pt x="1745" y="6032857"/>
                  </a:moveTo>
                  <a:lnTo>
                    <a:pt x="1650" y="6030585"/>
                  </a:lnTo>
                  <a:lnTo>
                    <a:pt x="0" y="5880243"/>
                  </a:lnTo>
                  <a:lnTo>
                    <a:pt x="507" y="5880243"/>
                  </a:lnTo>
                </a:path>
              </a:pathLst>
            </a:custGeom>
            <a:ln w="14640">
              <a:solidFill>
                <a:srgbClr val="262425"/>
              </a:solidFill>
            </a:ln>
          </p:spPr>
          <p:txBody>
            <a:bodyPr wrap="square" lIns="0" tIns="0" rIns="0" bIns="0" rtlCol="0"/>
            <a:lstStyle/>
            <a:p>
              <a:endParaRPr/>
            </a:p>
          </p:txBody>
        </p:sp>
        <p:sp>
          <p:nvSpPr>
            <p:cNvPr id="6" name="object 6"/>
            <p:cNvSpPr/>
            <p:nvPr/>
          </p:nvSpPr>
          <p:spPr>
            <a:xfrm>
              <a:off x="15341980" y="6466579"/>
              <a:ext cx="2946400" cy="3820795"/>
            </a:xfrm>
            <a:custGeom>
              <a:avLst/>
              <a:gdLst/>
              <a:ahLst/>
              <a:cxnLst/>
              <a:rect l="l" t="t" r="r" b="b"/>
              <a:pathLst>
                <a:path w="2946400" h="3820795">
                  <a:moveTo>
                    <a:pt x="2945980" y="0"/>
                  </a:moveTo>
                  <a:lnTo>
                    <a:pt x="2907791" y="8337"/>
                  </a:lnTo>
                  <a:lnTo>
                    <a:pt x="2815462" y="30867"/>
                  </a:lnTo>
                  <a:lnTo>
                    <a:pt x="2723641" y="55645"/>
                  </a:lnTo>
                  <a:lnTo>
                    <a:pt x="2632455" y="83229"/>
                  </a:lnTo>
                  <a:lnTo>
                    <a:pt x="2541777" y="113074"/>
                  </a:lnTo>
                  <a:lnTo>
                    <a:pt x="2452242" y="144608"/>
                  </a:lnTo>
                  <a:lnTo>
                    <a:pt x="2363215" y="178962"/>
                  </a:lnTo>
                  <a:lnTo>
                    <a:pt x="2275458" y="215551"/>
                  </a:lnTo>
                  <a:lnTo>
                    <a:pt x="2188209" y="253841"/>
                  </a:lnTo>
                  <a:lnTo>
                    <a:pt x="2102611" y="294951"/>
                  </a:lnTo>
                  <a:lnTo>
                    <a:pt x="2017521" y="337750"/>
                  </a:lnTo>
                  <a:lnTo>
                    <a:pt x="1933701" y="382797"/>
                  </a:lnTo>
                  <a:lnTo>
                    <a:pt x="1850897" y="430092"/>
                  </a:lnTo>
                  <a:lnTo>
                    <a:pt x="1769744" y="479634"/>
                  </a:lnTo>
                  <a:lnTo>
                    <a:pt x="1689226" y="530879"/>
                  </a:lnTo>
                  <a:lnTo>
                    <a:pt x="1610486" y="584371"/>
                  </a:lnTo>
                  <a:lnTo>
                    <a:pt x="1533270" y="639553"/>
                  </a:lnTo>
                  <a:lnTo>
                    <a:pt x="1457324" y="696982"/>
                  </a:lnTo>
                  <a:lnTo>
                    <a:pt x="1382902" y="756113"/>
                  </a:lnTo>
                  <a:lnTo>
                    <a:pt x="1309750" y="817492"/>
                  </a:lnTo>
                  <a:lnTo>
                    <a:pt x="1238249" y="879989"/>
                  </a:lnTo>
                  <a:lnTo>
                    <a:pt x="1168399" y="944746"/>
                  </a:lnTo>
                  <a:lnTo>
                    <a:pt x="1100327" y="1011193"/>
                  </a:lnTo>
                  <a:lnTo>
                    <a:pt x="1033906" y="1079316"/>
                  </a:lnTo>
                  <a:lnTo>
                    <a:pt x="969136" y="1149140"/>
                  </a:lnTo>
                  <a:lnTo>
                    <a:pt x="906525" y="1220654"/>
                  </a:lnTo>
                  <a:lnTo>
                    <a:pt x="845184" y="1293857"/>
                  </a:lnTo>
                  <a:lnTo>
                    <a:pt x="786129" y="1368177"/>
                  </a:lnTo>
                  <a:lnTo>
                    <a:pt x="728598" y="1444199"/>
                  </a:lnTo>
                  <a:lnTo>
                    <a:pt x="673480" y="1521339"/>
                  </a:lnTo>
                  <a:lnTo>
                    <a:pt x="620013" y="1600168"/>
                  </a:lnTo>
                  <a:lnTo>
                    <a:pt x="568705" y="1680686"/>
                  </a:lnTo>
                  <a:lnTo>
                    <a:pt x="519175" y="1761775"/>
                  </a:lnTo>
                  <a:lnTo>
                    <a:pt x="471931" y="1844541"/>
                  </a:lnTo>
                  <a:lnTo>
                    <a:pt x="426846" y="1928450"/>
                  </a:lnTo>
                  <a:lnTo>
                    <a:pt x="384047" y="2013477"/>
                  </a:lnTo>
                  <a:lnTo>
                    <a:pt x="342899" y="2099062"/>
                  </a:lnTo>
                  <a:lnTo>
                    <a:pt x="304672" y="2186336"/>
                  </a:lnTo>
                  <a:lnTo>
                    <a:pt x="268096" y="2274182"/>
                  </a:lnTo>
                  <a:lnTo>
                    <a:pt x="233679" y="2363146"/>
                  </a:lnTo>
                  <a:lnTo>
                    <a:pt x="202183" y="2452668"/>
                  </a:lnTo>
                  <a:lnTo>
                    <a:pt x="172338" y="2543333"/>
                  </a:lnTo>
                  <a:lnTo>
                    <a:pt x="144779" y="2634551"/>
                  </a:lnTo>
                  <a:lnTo>
                    <a:pt x="120014" y="2726333"/>
                  </a:lnTo>
                  <a:lnTo>
                    <a:pt x="97408" y="2818676"/>
                  </a:lnTo>
                  <a:lnTo>
                    <a:pt x="77215" y="2911584"/>
                  </a:lnTo>
                  <a:lnTo>
                    <a:pt x="59181" y="3005058"/>
                  </a:lnTo>
                  <a:lnTo>
                    <a:pt x="43433" y="3099093"/>
                  </a:lnTo>
                  <a:lnTo>
                    <a:pt x="29844" y="3193128"/>
                  </a:lnTo>
                  <a:lnTo>
                    <a:pt x="19176" y="3287722"/>
                  </a:lnTo>
                  <a:lnTo>
                    <a:pt x="10667" y="3382322"/>
                  </a:lnTo>
                  <a:lnTo>
                    <a:pt x="5079" y="3477483"/>
                  </a:lnTo>
                  <a:lnTo>
                    <a:pt x="1142" y="3572644"/>
                  </a:lnTo>
                  <a:lnTo>
                    <a:pt x="0" y="3667804"/>
                  </a:lnTo>
                  <a:lnTo>
                    <a:pt x="1142" y="3762965"/>
                  </a:lnTo>
                  <a:lnTo>
                    <a:pt x="3519" y="3820418"/>
                  </a:lnTo>
                  <a:lnTo>
                    <a:pt x="2945980" y="3820418"/>
                  </a:lnTo>
                  <a:lnTo>
                    <a:pt x="2945980" y="0"/>
                  </a:lnTo>
                  <a:close/>
                </a:path>
              </a:pathLst>
            </a:custGeom>
            <a:solidFill>
              <a:srgbClr val="4A86E8">
                <a:alpha val="27059"/>
              </a:srgbClr>
            </a:solidFill>
          </p:spPr>
          <p:txBody>
            <a:bodyPr wrap="square" lIns="0" tIns="0" rIns="0" bIns="0" rtlCol="0"/>
            <a:lstStyle/>
            <a:p>
              <a:endParaRPr/>
            </a:p>
          </p:txBody>
        </p:sp>
        <p:sp>
          <p:nvSpPr>
            <p:cNvPr id="7" name="object 7"/>
            <p:cNvSpPr/>
            <p:nvPr/>
          </p:nvSpPr>
          <p:spPr>
            <a:xfrm>
              <a:off x="15341980" y="6466579"/>
              <a:ext cx="2946400" cy="3820795"/>
            </a:xfrm>
            <a:custGeom>
              <a:avLst/>
              <a:gdLst/>
              <a:ahLst/>
              <a:cxnLst/>
              <a:rect l="l" t="t" r="r" b="b"/>
              <a:pathLst>
                <a:path w="2946400" h="3820795">
                  <a:moveTo>
                    <a:pt x="0" y="3667804"/>
                  </a:moveTo>
                  <a:lnTo>
                    <a:pt x="1142" y="3572644"/>
                  </a:lnTo>
                  <a:lnTo>
                    <a:pt x="5079" y="3477483"/>
                  </a:lnTo>
                  <a:lnTo>
                    <a:pt x="10667" y="3382322"/>
                  </a:lnTo>
                  <a:lnTo>
                    <a:pt x="19176" y="3287722"/>
                  </a:lnTo>
                  <a:lnTo>
                    <a:pt x="29844" y="3193128"/>
                  </a:lnTo>
                  <a:lnTo>
                    <a:pt x="43433" y="3099093"/>
                  </a:lnTo>
                  <a:lnTo>
                    <a:pt x="59181" y="3005058"/>
                  </a:lnTo>
                  <a:lnTo>
                    <a:pt x="77215" y="2911584"/>
                  </a:lnTo>
                  <a:lnTo>
                    <a:pt x="97408" y="2818676"/>
                  </a:lnTo>
                  <a:lnTo>
                    <a:pt x="120014" y="2726333"/>
                  </a:lnTo>
                  <a:lnTo>
                    <a:pt x="144779" y="2634551"/>
                  </a:lnTo>
                  <a:lnTo>
                    <a:pt x="172338" y="2543333"/>
                  </a:lnTo>
                  <a:lnTo>
                    <a:pt x="202183" y="2452668"/>
                  </a:lnTo>
                  <a:lnTo>
                    <a:pt x="233679" y="2363146"/>
                  </a:lnTo>
                  <a:lnTo>
                    <a:pt x="268096" y="2274182"/>
                  </a:lnTo>
                  <a:lnTo>
                    <a:pt x="304672" y="2186336"/>
                  </a:lnTo>
                  <a:lnTo>
                    <a:pt x="342899" y="2099062"/>
                  </a:lnTo>
                  <a:lnTo>
                    <a:pt x="384047" y="2013477"/>
                  </a:lnTo>
                  <a:lnTo>
                    <a:pt x="426846" y="1928450"/>
                  </a:lnTo>
                  <a:lnTo>
                    <a:pt x="471931" y="1844541"/>
                  </a:lnTo>
                  <a:lnTo>
                    <a:pt x="519175" y="1761775"/>
                  </a:lnTo>
                  <a:lnTo>
                    <a:pt x="568705" y="1680686"/>
                  </a:lnTo>
                  <a:lnTo>
                    <a:pt x="620013" y="1600168"/>
                  </a:lnTo>
                  <a:lnTo>
                    <a:pt x="673480" y="1521339"/>
                  </a:lnTo>
                  <a:lnTo>
                    <a:pt x="728598" y="1444199"/>
                  </a:lnTo>
                  <a:lnTo>
                    <a:pt x="786129" y="1368177"/>
                  </a:lnTo>
                  <a:lnTo>
                    <a:pt x="845184" y="1293857"/>
                  </a:lnTo>
                  <a:lnTo>
                    <a:pt x="906525" y="1220654"/>
                  </a:lnTo>
                  <a:lnTo>
                    <a:pt x="969136" y="1149140"/>
                  </a:lnTo>
                  <a:lnTo>
                    <a:pt x="1033906" y="1079316"/>
                  </a:lnTo>
                  <a:lnTo>
                    <a:pt x="1100327" y="1011193"/>
                  </a:lnTo>
                  <a:lnTo>
                    <a:pt x="1168399" y="944746"/>
                  </a:lnTo>
                  <a:lnTo>
                    <a:pt x="1238249" y="879989"/>
                  </a:lnTo>
                  <a:lnTo>
                    <a:pt x="1309750" y="817492"/>
                  </a:lnTo>
                  <a:lnTo>
                    <a:pt x="1382902" y="756113"/>
                  </a:lnTo>
                  <a:lnTo>
                    <a:pt x="1457324" y="696982"/>
                  </a:lnTo>
                  <a:lnTo>
                    <a:pt x="1533270" y="639553"/>
                  </a:lnTo>
                  <a:lnTo>
                    <a:pt x="1610486" y="584371"/>
                  </a:lnTo>
                  <a:lnTo>
                    <a:pt x="1689226" y="530879"/>
                  </a:lnTo>
                  <a:lnTo>
                    <a:pt x="1769744" y="479634"/>
                  </a:lnTo>
                  <a:lnTo>
                    <a:pt x="1850897" y="430092"/>
                  </a:lnTo>
                  <a:lnTo>
                    <a:pt x="1933701" y="382797"/>
                  </a:lnTo>
                  <a:lnTo>
                    <a:pt x="2017521" y="337750"/>
                  </a:lnTo>
                  <a:lnTo>
                    <a:pt x="2102611" y="294951"/>
                  </a:lnTo>
                  <a:lnTo>
                    <a:pt x="2188209" y="253841"/>
                  </a:lnTo>
                  <a:lnTo>
                    <a:pt x="2275458" y="215551"/>
                  </a:lnTo>
                  <a:lnTo>
                    <a:pt x="2363215" y="178962"/>
                  </a:lnTo>
                  <a:lnTo>
                    <a:pt x="2452242" y="144608"/>
                  </a:lnTo>
                  <a:lnTo>
                    <a:pt x="2541777" y="113074"/>
                  </a:lnTo>
                  <a:lnTo>
                    <a:pt x="2632455" y="83229"/>
                  </a:lnTo>
                  <a:lnTo>
                    <a:pt x="2723641" y="55645"/>
                  </a:lnTo>
                  <a:lnTo>
                    <a:pt x="2815462" y="30867"/>
                  </a:lnTo>
                  <a:lnTo>
                    <a:pt x="2907791" y="8337"/>
                  </a:lnTo>
                  <a:lnTo>
                    <a:pt x="2945980" y="0"/>
                  </a:lnTo>
                </a:path>
                <a:path w="2946400" h="3820795">
                  <a:moveTo>
                    <a:pt x="3519" y="3820418"/>
                  </a:moveTo>
                  <a:lnTo>
                    <a:pt x="1142" y="3762965"/>
                  </a:lnTo>
                  <a:lnTo>
                    <a:pt x="0" y="3667804"/>
                  </a:lnTo>
                </a:path>
              </a:pathLst>
            </a:custGeom>
            <a:ln w="3175">
              <a:solidFill>
                <a:srgbClr val="FFFFFF"/>
              </a:solidFill>
            </a:ln>
          </p:spPr>
          <p:txBody>
            <a:bodyPr wrap="square" lIns="0" tIns="0" rIns="0" bIns="0" rtlCol="0"/>
            <a:lstStyle/>
            <a:p>
              <a:endParaRPr/>
            </a:p>
          </p:txBody>
        </p:sp>
        <p:sp>
          <p:nvSpPr>
            <p:cNvPr id="8" name="object 8"/>
            <p:cNvSpPr/>
            <p:nvPr/>
          </p:nvSpPr>
          <p:spPr>
            <a:xfrm>
              <a:off x="15341980" y="6466579"/>
              <a:ext cx="2946400" cy="3820795"/>
            </a:xfrm>
            <a:custGeom>
              <a:avLst/>
              <a:gdLst/>
              <a:ahLst/>
              <a:cxnLst/>
              <a:rect l="l" t="t" r="r" b="b"/>
              <a:pathLst>
                <a:path w="2946400" h="3820795">
                  <a:moveTo>
                    <a:pt x="0" y="3667804"/>
                  </a:moveTo>
                  <a:lnTo>
                    <a:pt x="1142" y="3572644"/>
                  </a:lnTo>
                  <a:lnTo>
                    <a:pt x="5079" y="3477483"/>
                  </a:lnTo>
                  <a:lnTo>
                    <a:pt x="10667" y="3382322"/>
                  </a:lnTo>
                  <a:lnTo>
                    <a:pt x="19176" y="3287722"/>
                  </a:lnTo>
                  <a:lnTo>
                    <a:pt x="29844" y="3193128"/>
                  </a:lnTo>
                  <a:lnTo>
                    <a:pt x="43433" y="3099093"/>
                  </a:lnTo>
                  <a:lnTo>
                    <a:pt x="59181" y="3005058"/>
                  </a:lnTo>
                  <a:lnTo>
                    <a:pt x="77215" y="2911584"/>
                  </a:lnTo>
                  <a:lnTo>
                    <a:pt x="97408" y="2818676"/>
                  </a:lnTo>
                  <a:lnTo>
                    <a:pt x="120014" y="2726333"/>
                  </a:lnTo>
                  <a:lnTo>
                    <a:pt x="144779" y="2634551"/>
                  </a:lnTo>
                  <a:lnTo>
                    <a:pt x="172338" y="2543333"/>
                  </a:lnTo>
                  <a:lnTo>
                    <a:pt x="202183" y="2452668"/>
                  </a:lnTo>
                  <a:lnTo>
                    <a:pt x="233679" y="2363146"/>
                  </a:lnTo>
                  <a:lnTo>
                    <a:pt x="268096" y="2274182"/>
                  </a:lnTo>
                  <a:lnTo>
                    <a:pt x="304672" y="2186336"/>
                  </a:lnTo>
                  <a:lnTo>
                    <a:pt x="342899" y="2099062"/>
                  </a:lnTo>
                  <a:lnTo>
                    <a:pt x="384047" y="2013477"/>
                  </a:lnTo>
                  <a:lnTo>
                    <a:pt x="426846" y="1928450"/>
                  </a:lnTo>
                  <a:lnTo>
                    <a:pt x="471931" y="1844541"/>
                  </a:lnTo>
                  <a:lnTo>
                    <a:pt x="519175" y="1761775"/>
                  </a:lnTo>
                  <a:lnTo>
                    <a:pt x="568705" y="1680686"/>
                  </a:lnTo>
                  <a:lnTo>
                    <a:pt x="620013" y="1600168"/>
                  </a:lnTo>
                  <a:lnTo>
                    <a:pt x="673480" y="1521339"/>
                  </a:lnTo>
                  <a:lnTo>
                    <a:pt x="728598" y="1444199"/>
                  </a:lnTo>
                  <a:lnTo>
                    <a:pt x="786129" y="1368177"/>
                  </a:lnTo>
                  <a:lnTo>
                    <a:pt x="845184" y="1293857"/>
                  </a:lnTo>
                  <a:lnTo>
                    <a:pt x="906525" y="1220654"/>
                  </a:lnTo>
                  <a:lnTo>
                    <a:pt x="969136" y="1149140"/>
                  </a:lnTo>
                  <a:lnTo>
                    <a:pt x="1033906" y="1079316"/>
                  </a:lnTo>
                  <a:lnTo>
                    <a:pt x="1100327" y="1011193"/>
                  </a:lnTo>
                  <a:lnTo>
                    <a:pt x="1168399" y="944746"/>
                  </a:lnTo>
                  <a:lnTo>
                    <a:pt x="1238249" y="879989"/>
                  </a:lnTo>
                  <a:lnTo>
                    <a:pt x="1309750" y="817492"/>
                  </a:lnTo>
                  <a:lnTo>
                    <a:pt x="1382902" y="756113"/>
                  </a:lnTo>
                  <a:lnTo>
                    <a:pt x="1457324" y="696982"/>
                  </a:lnTo>
                  <a:lnTo>
                    <a:pt x="1533270" y="639553"/>
                  </a:lnTo>
                  <a:lnTo>
                    <a:pt x="1610486" y="584371"/>
                  </a:lnTo>
                  <a:lnTo>
                    <a:pt x="1689226" y="530879"/>
                  </a:lnTo>
                  <a:lnTo>
                    <a:pt x="1769744" y="479634"/>
                  </a:lnTo>
                  <a:lnTo>
                    <a:pt x="1850897" y="430092"/>
                  </a:lnTo>
                  <a:lnTo>
                    <a:pt x="1933701" y="382797"/>
                  </a:lnTo>
                  <a:lnTo>
                    <a:pt x="2017521" y="337750"/>
                  </a:lnTo>
                  <a:lnTo>
                    <a:pt x="2102611" y="294951"/>
                  </a:lnTo>
                  <a:lnTo>
                    <a:pt x="2188209" y="253841"/>
                  </a:lnTo>
                  <a:lnTo>
                    <a:pt x="2275458" y="215551"/>
                  </a:lnTo>
                  <a:lnTo>
                    <a:pt x="2363215" y="178962"/>
                  </a:lnTo>
                  <a:lnTo>
                    <a:pt x="2452242" y="144608"/>
                  </a:lnTo>
                  <a:lnTo>
                    <a:pt x="2541777" y="113074"/>
                  </a:lnTo>
                  <a:lnTo>
                    <a:pt x="2632455" y="83229"/>
                  </a:lnTo>
                  <a:lnTo>
                    <a:pt x="2723641" y="55645"/>
                  </a:lnTo>
                  <a:lnTo>
                    <a:pt x="2815462" y="30867"/>
                  </a:lnTo>
                  <a:lnTo>
                    <a:pt x="2907791" y="8337"/>
                  </a:lnTo>
                  <a:lnTo>
                    <a:pt x="2945980" y="0"/>
                  </a:lnTo>
                </a:path>
                <a:path w="2946400" h="3820795">
                  <a:moveTo>
                    <a:pt x="3519" y="3820418"/>
                  </a:moveTo>
                  <a:lnTo>
                    <a:pt x="1142" y="3762965"/>
                  </a:lnTo>
                  <a:lnTo>
                    <a:pt x="0" y="3667804"/>
                  </a:lnTo>
                </a:path>
              </a:pathLst>
            </a:custGeom>
            <a:ln w="14640">
              <a:solidFill>
                <a:srgbClr val="4A86E8"/>
              </a:solidFill>
            </a:ln>
          </p:spPr>
          <p:txBody>
            <a:bodyPr wrap="square" lIns="0" tIns="0" rIns="0" bIns="0" rtlCol="0"/>
            <a:lstStyle/>
            <a:p>
              <a:endParaRPr/>
            </a:p>
          </p:txBody>
        </p:sp>
      </p:grpSp>
      <p:sp>
        <p:nvSpPr>
          <p:cNvPr id="9" name="object 9"/>
          <p:cNvSpPr txBox="1"/>
          <p:nvPr/>
        </p:nvSpPr>
        <p:spPr>
          <a:xfrm>
            <a:off x="1377950" y="3702050"/>
            <a:ext cx="9956165" cy="2968761"/>
          </a:xfrm>
          <a:prstGeom prst="rect">
            <a:avLst/>
          </a:prstGeom>
        </p:spPr>
        <p:txBody>
          <a:bodyPr vert="horz" wrap="square" lIns="0" tIns="13970" rIns="0" bIns="0" rtlCol="0">
            <a:spAutoFit/>
          </a:bodyPr>
          <a:lstStyle/>
          <a:p>
            <a:pPr marL="12700" marR="5080" algn="just">
              <a:spcBef>
                <a:spcPts val="110"/>
              </a:spcBef>
            </a:pPr>
            <a:r>
              <a:rPr lang="en-US" sz="3200" dirty="0" smtClean="0">
                <a:latin typeface="Times New Roman" pitchFamily="18" charset="0"/>
                <a:cs typeface="Times New Roman" pitchFamily="18" charset="0"/>
              </a:rPr>
              <a:t>By following these steps, project closure becomes a structured process that addresses all aspects of finalizing a project. From evaluating outcomes to releasing resources and documenting lessons learned, each step ensures the project is wrapped up effectively while contributing to better project management practices in the future. </a:t>
            </a:r>
            <a:endParaRPr sz="3200" dirty="0">
              <a:latin typeface="Times New Roman" pitchFamily="18" charset="0"/>
              <a:cs typeface="Times New Roman" pitchFamily="18" charset="0"/>
            </a:endParaRPr>
          </a:p>
        </p:txBody>
      </p:sp>
      <p:sp>
        <p:nvSpPr>
          <p:cNvPr id="10" name="object 10"/>
          <p:cNvSpPr txBox="1">
            <a:spLocks noGrp="1"/>
          </p:cNvSpPr>
          <p:nvPr>
            <p:ph type="title"/>
          </p:nvPr>
        </p:nvSpPr>
        <p:spPr>
          <a:xfrm>
            <a:off x="1379635" y="2254250"/>
            <a:ext cx="5105400" cy="936154"/>
          </a:xfrm>
          <a:prstGeom prst="rect">
            <a:avLst/>
          </a:prstGeom>
        </p:spPr>
        <p:txBody>
          <a:bodyPr vert="horz" wrap="square" lIns="0" tIns="12700" rIns="0" bIns="0" rtlCol="0">
            <a:spAutoFit/>
          </a:bodyPr>
          <a:lstStyle/>
          <a:p>
            <a:pPr marL="12700">
              <a:lnSpc>
                <a:spcPct val="100000"/>
              </a:lnSpc>
              <a:spcBef>
                <a:spcPts val="100"/>
              </a:spcBef>
            </a:pPr>
            <a:r>
              <a:rPr sz="6000" b="1" spc="-340" dirty="0" smtClean="0">
                <a:latin typeface="Times New Roman" pitchFamily="18" charset="0"/>
                <a:cs typeface="Times New Roman" pitchFamily="18" charset="0"/>
              </a:rPr>
              <a:t>CONCLUSION</a:t>
            </a:r>
            <a:endParaRPr sz="6000"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544320"/>
            <a:ext cx="18288000" cy="1905"/>
          </a:xfrm>
          <a:custGeom>
            <a:avLst/>
            <a:gdLst/>
            <a:ahLst/>
            <a:cxnLst/>
            <a:rect l="l" t="t" r="r" b="b"/>
            <a:pathLst>
              <a:path w="18288000" h="1904">
                <a:moveTo>
                  <a:pt x="18287999" y="1428"/>
                </a:moveTo>
                <a:lnTo>
                  <a:pt x="0" y="0"/>
                </a:lnTo>
              </a:path>
            </a:pathLst>
          </a:custGeom>
          <a:ln w="18719">
            <a:solidFill>
              <a:srgbClr val="262425"/>
            </a:solidFill>
          </a:ln>
        </p:spPr>
        <p:txBody>
          <a:bodyPr wrap="square" lIns="0" tIns="0" rIns="0" bIns="0" rtlCol="0"/>
          <a:lstStyle/>
          <a:p>
            <a:endParaRPr/>
          </a:p>
        </p:txBody>
      </p:sp>
      <p:sp>
        <p:nvSpPr>
          <p:cNvPr id="22" name="object 22"/>
          <p:cNvSpPr txBox="1">
            <a:spLocks noGrp="1"/>
          </p:cNvSpPr>
          <p:nvPr>
            <p:ph type="title"/>
          </p:nvPr>
        </p:nvSpPr>
        <p:spPr>
          <a:xfrm>
            <a:off x="6330950" y="3919857"/>
            <a:ext cx="6287770" cy="2228815"/>
          </a:xfrm>
          <a:prstGeom prst="rect">
            <a:avLst/>
          </a:prstGeom>
        </p:spPr>
        <p:txBody>
          <a:bodyPr vert="horz" wrap="square" lIns="0" tIns="12700" rIns="0" bIns="0" rtlCol="0">
            <a:spAutoFit/>
          </a:bodyPr>
          <a:lstStyle/>
          <a:p>
            <a:pPr marL="12700">
              <a:lnSpc>
                <a:spcPct val="100000"/>
              </a:lnSpc>
              <a:spcBef>
                <a:spcPts val="100"/>
              </a:spcBef>
            </a:pPr>
            <a:r>
              <a:rPr sz="14400" spc="-315" dirty="0">
                <a:latin typeface="Times New Roman" pitchFamily="18" charset="0"/>
                <a:cs typeface="Times New Roman" pitchFamily="18" charset="0"/>
              </a:rPr>
              <a:t>Thanks!</a:t>
            </a:r>
            <a:endParaRPr sz="14400" dirty="0">
              <a:latin typeface="Times New Roman" pitchFamily="18" charset="0"/>
              <a:cs typeface="Times New Roman" pitchFamily="18" charset="0"/>
            </a:endParaRPr>
          </a:p>
        </p:txBody>
      </p:sp>
      <p:sp>
        <p:nvSpPr>
          <p:cNvPr id="24" name="object 6"/>
          <p:cNvSpPr/>
          <p:nvPr/>
        </p:nvSpPr>
        <p:spPr>
          <a:xfrm>
            <a:off x="0" y="0"/>
            <a:ext cx="2399030" cy="7698740"/>
          </a:xfrm>
          <a:custGeom>
            <a:avLst/>
            <a:gdLst/>
            <a:ahLst/>
            <a:cxnLst/>
            <a:rect l="l" t="t" r="r" b="b"/>
            <a:pathLst>
              <a:path w="2399030" h="7698740">
                <a:moveTo>
                  <a:pt x="841333" y="0"/>
                </a:moveTo>
                <a:lnTo>
                  <a:pt x="0" y="0"/>
                </a:lnTo>
                <a:lnTo>
                  <a:pt x="0" y="7698346"/>
                </a:lnTo>
                <a:lnTo>
                  <a:pt x="136009" y="7617523"/>
                </a:lnTo>
                <a:lnTo>
                  <a:pt x="238249" y="7552003"/>
                </a:lnTo>
                <a:lnTo>
                  <a:pt x="339050" y="7483601"/>
                </a:lnTo>
                <a:lnTo>
                  <a:pt x="437688" y="7412316"/>
                </a:lnTo>
                <a:lnTo>
                  <a:pt x="534888" y="7339596"/>
                </a:lnTo>
                <a:lnTo>
                  <a:pt x="630643" y="7264006"/>
                </a:lnTo>
                <a:lnTo>
                  <a:pt x="723527" y="7185520"/>
                </a:lnTo>
                <a:lnTo>
                  <a:pt x="814962" y="7104887"/>
                </a:lnTo>
                <a:lnTo>
                  <a:pt x="904245" y="7022083"/>
                </a:lnTo>
                <a:lnTo>
                  <a:pt x="991364" y="6937120"/>
                </a:lnTo>
                <a:lnTo>
                  <a:pt x="1076324" y="6850011"/>
                </a:lnTo>
                <a:lnTo>
                  <a:pt x="1159122" y="6760717"/>
                </a:lnTo>
                <a:lnTo>
                  <a:pt x="1239762" y="6670001"/>
                </a:lnTo>
                <a:lnTo>
                  <a:pt x="1317523" y="6576402"/>
                </a:lnTo>
                <a:lnTo>
                  <a:pt x="1393126" y="6481368"/>
                </a:lnTo>
                <a:lnTo>
                  <a:pt x="1466557" y="6384162"/>
                </a:lnTo>
                <a:lnTo>
                  <a:pt x="1537119" y="6284810"/>
                </a:lnTo>
                <a:lnTo>
                  <a:pt x="1605521" y="6184010"/>
                </a:lnTo>
                <a:lnTo>
                  <a:pt x="1671040" y="6081775"/>
                </a:lnTo>
                <a:lnTo>
                  <a:pt x="1734400" y="5977369"/>
                </a:lnTo>
                <a:lnTo>
                  <a:pt x="1794878" y="5872251"/>
                </a:lnTo>
                <a:lnTo>
                  <a:pt x="1852472" y="5764974"/>
                </a:lnTo>
                <a:lnTo>
                  <a:pt x="1907197" y="5656249"/>
                </a:lnTo>
                <a:lnTo>
                  <a:pt x="1959762" y="5546089"/>
                </a:lnTo>
                <a:lnTo>
                  <a:pt x="2008720" y="5435218"/>
                </a:lnTo>
                <a:lnTo>
                  <a:pt x="2055520" y="5322900"/>
                </a:lnTo>
                <a:lnTo>
                  <a:pt x="2099436" y="5209133"/>
                </a:lnTo>
                <a:lnTo>
                  <a:pt x="2139759" y="5094655"/>
                </a:lnTo>
                <a:lnTo>
                  <a:pt x="2177910" y="4978730"/>
                </a:lnTo>
                <a:lnTo>
                  <a:pt x="2213190" y="4862093"/>
                </a:lnTo>
                <a:lnTo>
                  <a:pt x="2244877" y="4744732"/>
                </a:lnTo>
                <a:lnTo>
                  <a:pt x="2273680" y="4626660"/>
                </a:lnTo>
                <a:lnTo>
                  <a:pt x="2299588" y="4507864"/>
                </a:lnTo>
                <a:lnTo>
                  <a:pt x="2322639" y="4388345"/>
                </a:lnTo>
                <a:lnTo>
                  <a:pt x="2342794" y="4268101"/>
                </a:lnTo>
                <a:lnTo>
                  <a:pt x="2360078" y="4147858"/>
                </a:lnTo>
                <a:lnTo>
                  <a:pt x="2373756" y="4026903"/>
                </a:lnTo>
                <a:lnTo>
                  <a:pt x="2384551" y="3905948"/>
                </a:lnTo>
                <a:lnTo>
                  <a:pt x="2391752" y="3784269"/>
                </a:lnTo>
                <a:lnTo>
                  <a:pt x="2396794" y="3662591"/>
                </a:lnTo>
                <a:lnTo>
                  <a:pt x="2398242" y="3540912"/>
                </a:lnTo>
                <a:lnTo>
                  <a:pt x="2398953" y="3540912"/>
                </a:lnTo>
                <a:lnTo>
                  <a:pt x="2397505" y="3419233"/>
                </a:lnTo>
                <a:lnTo>
                  <a:pt x="2392476" y="3297542"/>
                </a:lnTo>
                <a:lnTo>
                  <a:pt x="2385275" y="3175876"/>
                </a:lnTo>
                <a:lnTo>
                  <a:pt x="2374468" y="3054908"/>
                </a:lnTo>
                <a:lnTo>
                  <a:pt x="2360790" y="2933953"/>
                </a:lnTo>
                <a:lnTo>
                  <a:pt x="2343518" y="2813710"/>
                </a:lnTo>
                <a:lnTo>
                  <a:pt x="2323350" y="2693479"/>
                </a:lnTo>
                <a:lnTo>
                  <a:pt x="2300312" y="2573959"/>
                </a:lnTo>
                <a:lnTo>
                  <a:pt x="2274392" y="2455151"/>
                </a:lnTo>
                <a:lnTo>
                  <a:pt x="2245588" y="2337079"/>
                </a:lnTo>
                <a:lnTo>
                  <a:pt x="2213914" y="2219718"/>
                </a:lnTo>
                <a:lnTo>
                  <a:pt x="2178634" y="2103081"/>
                </a:lnTo>
                <a:lnTo>
                  <a:pt x="2140470" y="1987156"/>
                </a:lnTo>
                <a:lnTo>
                  <a:pt x="2100160" y="1872678"/>
                </a:lnTo>
                <a:lnTo>
                  <a:pt x="2056231" y="1758911"/>
                </a:lnTo>
                <a:lnTo>
                  <a:pt x="2009431" y="1646605"/>
                </a:lnTo>
                <a:lnTo>
                  <a:pt x="1960473" y="1534998"/>
                </a:lnTo>
                <a:lnTo>
                  <a:pt x="1907920" y="1425562"/>
                </a:lnTo>
                <a:lnTo>
                  <a:pt x="1853196" y="1316850"/>
                </a:lnTo>
                <a:lnTo>
                  <a:pt x="1795602" y="1209560"/>
                </a:lnTo>
                <a:lnTo>
                  <a:pt x="1735112" y="1103718"/>
                </a:lnTo>
                <a:lnTo>
                  <a:pt x="1671764" y="1000048"/>
                </a:lnTo>
                <a:lnTo>
                  <a:pt x="1606232" y="897089"/>
                </a:lnTo>
                <a:lnTo>
                  <a:pt x="1537842" y="796290"/>
                </a:lnTo>
                <a:lnTo>
                  <a:pt x="1467281" y="697649"/>
                </a:lnTo>
                <a:lnTo>
                  <a:pt x="1393837" y="600456"/>
                </a:lnTo>
                <a:lnTo>
                  <a:pt x="1318234" y="505409"/>
                </a:lnTo>
                <a:lnTo>
                  <a:pt x="1239762" y="411810"/>
                </a:lnTo>
                <a:lnTo>
                  <a:pt x="1159842" y="320370"/>
                </a:lnTo>
                <a:lnTo>
                  <a:pt x="1077043" y="231089"/>
                </a:lnTo>
                <a:lnTo>
                  <a:pt x="992083" y="143967"/>
                </a:lnTo>
                <a:lnTo>
                  <a:pt x="904963" y="59017"/>
                </a:lnTo>
                <a:lnTo>
                  <a:pt x="841333" y="0"/>
                </a:lnTo>
                <a:close/>
              </a:path>
            </a:pathLst>
          </a:custGeom>
          <a:solidFill>
            <a:srgbClr val="4A86E8">
              <a:alpha val="27059"/>
            </a:srgbClr>
          </a:solidFill>
        </p:spPr>
        <p:txBody>
          <a:bodyPr wrap="square" lIns="0" tIns="0" rIns="0" bIns="0" rtlCol="0"/>
          <a:lstStyle/>
          <a:p>
            <a:endParaRPr/>
          </a:p>
        </p:txBody>
      </p:sp>
      <p:sp>
        <p:nvSpPr>
          <p:cNvPr id="25" name="object 5"/>
          <p:cNvSpPr/>
          <p:nvPr/>
        </p:nvSpPr>
        <p:spPr>
          <a:xfrm>
            <a:off x="9460" y="32553"/>
            <a:ext cx="4116070" cy="10288270"/>
          </a:xfrm>
          <a:custGeom>
            <a:avLst/>
            <a:gdLst/>
            <a:ahLst/>
            <a:cxnLst/>
            <a:rect l="l" t="t" r="r" b="b"/>
            <a:pathLst>
              <a:path w="4116070" h="10288270">
                <a:moveTo>
                  <a:pt x="3239285" y="0"/>
                </a:moveTo>
                <a:lnTo>
                  <a:pt x="3339286" y="196532"/>
                </a:lnTo>
                <a:lnTo>
                  <a:pt x="3422090" y="370763"/>
                </a:lnTo>
                <a:lnTo>
                  <a:pt x="3499852" y="546455"/>
                </a:lnTo>
                <a:lnTo>
                  <a:pt x="3574007" y="723569"/>
                </a:lnTo>
                <a:lnTo>
                  <a:pt x="3643121" y="903566"/>
                </a:lnTo>
                <a:lnTo>
                  <a:pt x="3707205" y="1084287"/>
                </a:lnTo>
                <a:lnTo>
                  <a:pt x="3766958" y="1267167"/>
                </a:lnTo>
                <a:lnTo>
                  <a:pt x="3822407" y="1451483"/>
                </a:lnTo>
                <a:lnTo>
                  <a:pt x="3872800" y="1637245"/>
                </a:lnTo>
                <a:lnTo>
                  <a:pt x="3918889" y="1823720"/>
                </a:lnTo>
                <a:lnTo>
                  <a:pt x="3959922" y="2011641"/>
                </a:lnTo>
                <a:lnTo>
                  <a:pt x="3995927" y="2200274"/>
                </a:lnTo>
                <a:lnTo>
                  <a:pt x="4027601" y="2390355"/>
                </a:lnTo>
                <a:lnTo>
                  <a:pt x="4054245" y="2580436"/>
                </a:lnTo>
                <a:lnTo>
                  <a:pt x="4076559" y="2771228"/>
                </a:lnTo>
                <a:lnTo>
                  <a:pt x="4093120" y="2962744"/>
                </a:lnTo>
                <a:lnTo>
                  <a:pt x="4105363" y="3154984"/>
                </a:lnTo>
                <a:lnTo>
                  <a:pt x="4113287" y="3347224"/>
                </a:lnTo>
                <a:lnTo>
                  <a:pt x="4115446" y="3539464"/>
                </a:lnTo>
                <a:lnTo>
                  <a:pt x="4113287" y="3731704"/>
                </a:lnTo>
                <a:lnTo>
                  <a:pt x="4105363" y="3923944"/>
                </a:lnTo>
                <a:lnTo>
                  <a:pt x="4093844" y="4116184"/>
                </a:lnTo>
                <a:lnTo>
                  <a:pt x="4076559" y="4307700"/>
                </a:lnTo>
                <a:lnTo>
                  <a:pt x="4054956" y="4498504"/>
                </a:lnTo>
                <a:lnTo>
                  <a:pt x="4027601" y="4688585"/>
                </a:lnTo>
                <a:lnTo>
                  <a:pt x="3996651" y="4878654"/>
                </a:lnTo>
                <a:lnTo>
                  <a:pt x="3959922" y="5067299"/>
                </a:lnTo>
                <a:lnTo>
                  <a:pt x="3918889" y="5255208"/>
                </a:lnTo>
                <a:lnTo>
                  <a:pt x="3872800" y="5441695"/>
                </a:lnTo>
                <a:lnTo>
                  <a:pt x="3822407" y="5627445"/>
                </a:lnTo>
                <a:lnTo>
                  <a:pt x="3767682" y="5811773"/>
                </a:lnTo>
                <a:lnTo>
                  <a:pt x="3707205" y="5994653"/>
                </a:lnTo>
                <a:lnTo>
                  <a:pt x="3643121" y="6175362"/>
                </a:lnTo>
                <a:lnTo>
                  <a:pt x="3574007" y="6355359"/>
                </a:lnTo>
                <a:lnTo>
                  <a:pt x="3500563" y="6532485"/>
                </a:lnTo>
                <a:lnTo>
                  <a:pt x="3422090" y="6708888"/>
                </a:lnTo>
                <a:lnTo>
                  <a:pt x="3340010" y="6882409"/>
                </a:lnTo>
                <a:lnTo>
                  <a:pt x="3252888" y="7053757"/>
                </a:lnTo>
                <a:lnTo>
                  <a:pt x="3161448" y="7222959"/>
                </a:lnTo>
                <a:lnTo>
                  <a:pt x="3066414" y="7390002"/>
                </a:lnTo>
                <a:lnTo>
                  <a:pt x="2966338" y="7554874"/>
                </a:lnTo>
                <a:lnTo>
                  <a:pt x="2862655" y="7716151"/>
                </a:lnTo>
                <a:lnTo>
                  <a:pt x="2755378" y="7875993"/>
                </a:lnTo>
                <a:lnTo>
                  <a:pt x="2643059" y="8032241"/>
                </a:lnTo>
                <a:lnTo>
                  <a:pt x="2527134" y="8185594"/>
                </a:lnTo>
                <a:lnTo>
                  <a:pt x="2407614" y="8336076"/>
                </a:lnTo>
                <a:lnTo>
                  <a:pt x="2284500" y="8483675"/>
                </a:lnTo>
                <a:lnTo>
                  <a:pt x="2157056" y="8628392"/>
                </a:lnTo>
                <a:lnTo>
                  <a:pt x="2026741" y="8768790"/>
                </a:lnTo>
                <a:lnTo>
                  <a:pt x="1892096" y="8907030"/>
                </a:lnTo>
                <a:lnTo>
                  <a:pt x="1754580" y="9040949"/>
                </a:lnTo>
                <a:lnTo>
                  <a:pt x="1613458" y="9171986"/>
                </a:lnTo>
                <a:lnTo>
                  <a:pt x="1469465" y="9298704"/>
                </a:lnTo>
                <a:lnTo>
                  <a:pt x="1321866" y="9422544"/>
                </a:lnTo>
                <a:lnTo>
                  <a:pt x="1171383" y="9542063"/>
                </a:lnTo>
                <a:lnTo>
                  <a:pt x="1018018" y="9657985"/>
                </a:lnTo>
                <a:lnTo>
                  <a:pt x="861059" y="9769581"/>
                </a:lnTo>
                <a:lnTo>
                  <a:pt x="701953" y="9877580"/>
                </a:lnTo>
                <a:lnTo>
                  <a:pt x="539952" y="9981259"/>
                </a:lnTo>
                <a:lnTo>
                  <a:pt x="375792" y="10080621"/>
                </a:lnTo>
                <a:lnTo>
                  <a:pt x="208749" y="10176378"/>
                </a:lnTo>
                <a:lnTo>
                  <a:pt x="39553" y="10267818"/>
                </a:lnTo>
                <a:lnTo>
                  <a:pt x="0" y="10287761"/>
                </a:lnTo>
              </a:path>
            </a:pathLst>
          </a:custGeom>
          <a:ln w="18719">
            <a:solidFill>
              <a:srgbClr val="262425"/>
            </a:solidFill>
          </a:ln>
        </p:spPr>
        <p:txBody>
          <a:bodyPr wrap="square" lIns="0" tIns="0" rIns="0" bIns="0" rtlCol="0"/>
          <a:lstStyle/>
          <a:p>
            <a:endParaRPr/>
          </a:p>
        </p:txBody>
      </p:sp>
      <p:sp>
        <p:nvSpPr>
          <p:cNvPr id="26" name="object 9"/>
          <p:cNvSpPr/>
          <p:nvPr/>
        </p:nvSpPr>
        <p:spPr>
          <a:xfrm>
            <a:off x="15546195" y="6161761"/>
            <a:ext cx="2741930" cy="4125595"/>
          </a:xfrm>
          <a:custGeom>
            <a:avLst/>
            <a:gdLst/>
            <a:ahLst/>
            <a:cxnLst/>
            <a:rect l="l" t="t" r="r" b="b"/>
            <a:pathLst>
              <a:path w="2741930" h="4125595">
                <a:moveTo>
                  <a:pt x="761" y="2414142"/>
                </a:moveTo>
                <a:lnTo>
                  <a:pt x="4317" y="2288146"/>
                </a:lnTo>
                <a:lnTo>
                  <a:pt x="13715" y="2162149"/>
                </a:lnTo>
                <a:lnTo>
                  <a:pt x="30225" y="2036863"/>
                </a:lnTo>
                <a:lnTo>
                  <a:pt x="53339" y="1912302"/>
                </a:lnTo>
                <a:lnTo>
                  <a:pt x="82803" y="1789188"/>
                </a:lnTo>
                <a:lnTo>
                  <a:pt x="118871" y="1668233"/>
                </a:lnTo>
                <a:lnTo>
                  <a:pt x="160654" y="1549425"/>
                </a:lnTo>
                <a:lnTo>
                  <a:pt x="208787" y="1432788"/>
                </a:lnTo>
                <a:lnTo>
                  <a:pt x="263524" y="1318310"/>
                </a:lnTo>
                <a:lnTo>
                  <a:pt x="324103" y="1207427"/>
                </a:lnTo>
                <a:lnTo>
                  <a:pt x="389508" y="1099426"/>
                </a:lnTo>
                <a:lnTo>
                  <a:pt x="461517" y="995756"/>
                </a:lnTo>
                <a:lnTo>
                  <a:pt x="538606" y="894956"/>
                </a:lnTo>
                <a:lnTo>
                  <a:pt x="620648" y="799198"/>
                </a:lnTo>
                <a:lnTo>
                  <a:pt x="707135" y="707034"/>
                </a:lnTo>
                <a:lnTo>
                  <a:pt x="799210" y="620636"/>
                </a:lnTo>
                <a:lnTo>
                  <a:pt x="894968" y="538556"/>
                </a:lnTo>
                <a:lnTo>
                  <a:pt x="995044" y="461517"/>
                </a:lnTo>
                <a:lnTo>
                  <a:pt x="1099438" y="389521"/>
                </a:lnTo>
                <a:lnTo>
                  <a:pt x="1207515" y="324002"/>
                </a:lnTo>
                <a:lnTo>
                  <a:pt x="1318386" y="263524"/>
                </a:lnTo>
                <a:lnTo>
                  <a:pt x="1432178" y="208800"/>
                </a:lnTo>
                <a:lnTo>
                  <a:pt x="1548764" y="160566"/>
                </a:lnTo>
                <a:lnTo>
                  <a:pt x="1668271" y="118084"/>
                </a:lnTo>
                <a:lnTo>
                  <a:pt x="1789175" y="82080"/>
                </a:lnTo>
                <a:lnTo>
                  <a:pt x="1912365" y="52565"/>
                </a:lnTo>
                <a:lnTo>
                  <a:pt x="2036190" y="29527"/>
                </a:lnTo>
                <a:lnTo>
                  <a:pt x="2162174" y="12966"/>
                </a:lnTo>
                <a:lnTo>
                  <a:pt x="2288158" y="3606"/>
                </a:lnTo>
                <a:lnTo>
                  <a:pt x="2414142" y="0"/>
                </a:lnTo>
                <a:lnTo>
                  <a:pt x="2540126" y="3606"/>
                </a:lnTo>
                <a:lnTo>
                  <a:pt x="2666237" y="12966"/>
                </a:lnTo>
                <a:lnTo>
                  <a:pt x="2741853" y="22967"/>
                </a:lnTo>
              </a:path>
              <a:path w="2741930" h="4125595">
                <a:moveTo>
                  <a:pt x="712106" y="4125237"/>
                </a:moveTo>
                <a:lnTo>
                  <a:pt x="620648" y="4029094"/>
                </a:lnTo>
                <a:lnTo>
                  <a:pt x="538606" y="3933338"/>
                </a:lnTo>
                <a:lnTo>
                  <a:pt x="461517" y="3832537"/>
                </a:lnTo>
                <a:lnTo>
                  <a:pt x="389508" y="3728858"/>
                </a:lnTo>
                <a:lnTo>
                  <a:pt x="324103" y="3620858"/>
                </a:lnTo>
                <a:lnTo>
                  <a:pt x="263524" y="3509976"/>
                </a:lnTo>
                <a:lnTo>
                  <a:pt x="208787" y="3395498"/>
                </a:lnTo>
                <a:lnTo>
                  <a:pt x="160654" y="3278861"/>
                </a:lnTo>
                <a:lnTo>
                  <a:pt x="118109" y="3160062"/>
                </a:lnTo>
                <a:lnTo>
                  <a:pt x="82168" y="3039099"/>
                </a:lnTo>
                <a:lnTo>
                  <a:pt x="52577" y="2915983"/>
                </a:lnTo>
                <a:lnTo>
                  <a:pt x="29590" y="2791421"/>
                </a:lnTo>
                <a:lnTo>
                  <a:pt x="12953" y="2666148"/>
                </a:lnTo>
                <a:lnTo>
                  <a:pt x="3682" y="2540139"/>
                </a:lnTo>
                <a:lnTo>
                  <a:pt x="0" y="2414142"/>
                </a:lnTo>
                <a:lnTo>
                  <a:pt x="761" y="2414142"/>
                </a:lnTo>
              </a:path>
            </a:pathLst>
          </a:custGeom>
          <a:ln w="18719">
            <a:solidFill>
              <a:srgbClr val="262425"/>
            </a:solidFill>
          </a:ln>
        </p:spPr>
        <p:txBody>
          <a:bodyPr wrap="square" lIns="0" tIns="0" rIns="0" bIns="0" rtlCol="0"/>
          <a:lstStyle/>
          <a:p>
            <a:endParaRPr/>
          </a:p>
        </p:txBody>
      </p:sp>
      <p:sp>
        <p:nvSpPr>
          <p:cNvPr id="27" name="object 4"/>
          <p:cNvSpPr/>
          <p:nvPr/>
        </p:nvSpPr>
        <p:spPr>
          <a:xfrm>
            <a:off x="0" y="9739303"/>
            <a:ext cx="18288000" cy="1905"/>
          </a:xfrm>
          <a:custGeom>
            <a:avLst/>
            <a:gdLst/>
            <a:ahLst/>
            <a:cxnLst/>
            <a:rect l="l" t="t" r="r" b="b"/>
            <a:pathLst>
              <a:path w="18288000" h="1904">
                <a:moveTo>
                  <a:pt x="18287999" y="1432"/>
                </a:moveTo>
                <a:lnTo>
                  <a:pt x="0" y="0"/>
                </a:lnTo>
              </a:path>
            </a:pathLst>
          </a:custGeom>
          <a:ln w="18719">
            <a:solidFill>
              <a:srgbClr val="262425"/>
            </a:solidFill>
          </a:ln>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359" y="-9359"/>
            <a:ext cx="2009775" cy="1737360"/>
            <a:chOff x="-9359" y="-9359"/>
            <a:chExt cx="2009775" cy="1737360"/>
          </a:xfrm>
        </p:grpSpPr>
        <p:sp>
          <p:nvSpPr>
            <p:cNvPr id="3" name="object 3"/>
            <p:cNvSpPr/>
            <p:nvPr/>
          </p:nvSpPr>
          <p:spPr>
            <a:xfrm>
              <a:off x="0" y="0"/>
              <a:ext cx="1991360" cy="1718945"/>
            </a:xfrm>
            <a:custGeom>
              <a:avLst/>
              <a:gdLst/>
              <a:ahLst/>
              <a:cxnLst/>
              <a:rect l="l" t="t" r="r" b="b"/>
              <a:pathLst>
                <a:path w="1991360" h="1718945">
                  <a:moveTo>
                    <a:pt x="1990594" y="0"/>
                  </a:moveTo>
                  <a:lnTo>
                    <a:pt x="1990750" y="6451"/>
                  </a:lnTo>
                  <a:lnTo>
                    <a:pt x="1990026" y="6451"/>
                  </a:lnTo>
                  <a:lnTo>
                    <a:pt x="1987867" y="95732"/>
                  </a:lnTo>
                  <a:lnTo>
                    <a:pt x="1980666" y="185724"/>
                  </a:lnTo>
                  <a:lnTo>
                    <a:pt x="1969147" y="274294"/>
                  </a:lnTo>
                  <a:lnTo>
                    <a:pt x="1952586" y="362127"/>
                  </a:lnTo>
                  <a:lnTo>
                    <a:pt x="1931707" y="449249"/>
                  </a:lnTo>
                  <a:lnTo>
                    <a:pt x="1906511" y="535647"/>
                  </a:lnTo>
                  <a:lnTo>
                    <a:pt x="1876272" y="619887"/>
                  </a:lnTo>
                  <a:lnTo>
                    <a:pt x="1842426" y="702691"/>
                  </a:lnTo>
                  <a:lnTo>
                    <a:pt x="1803552" y="783323"/>
                  </a:lnTo>
                  <a:lnTo>
                    <a:pt x="1761070" y="862520"/>
                  </a:lnTo>
                  <a:lnTo>
                    <a:pt x="1714271" y="938834"/>
                  </a:lnTo>
                  <a:lnTo>
                    <a:pt x="1663153" y="1012278"/>
                  </a:lnTo>
                  <a:lnTo>
                    <a:pt x="1608429" y="1083564"/>
                  </a:lnTo>
                  <a:lnTo>
                    <a:pt x="1550834" y="1151953"/>
                  </a:lnTo>
                  <a:lnTo>
                    <a:pt x="1488922" y="1216761"/>
                  </a:lnTo>
                  <a:lnTo>
                    <a:pt x="1424114" y="1278674"/>
                  </a:lnTo>
                  <a:lnTo>
                    <a:pt x="1355724" y="1336992"/>
                  </a:lnTo>
                  <a:lnTo>
                    <a:pt x="1284439" y="1390992"/>
                  </a:lnTo>
                  <a:lnTo>
                    <a:pt x="1210999" y="1442110"/>
                  </a:lnTo>
                  <a:lnTo>
                    <a:pt x="1134680" y="1488909"/>
                  </a:lnTo>
                  <a:lnTo>
                    <a:pt x="1055484" y="1531391"/>
                  </a:lnTo>
                  <a:lnTo>
                    <a:pt x="974844" y="1570278"/>
                  </a:lnTo>
                  <a:lnTo>
                    <a:pt x="892045" y="1604835"/>
                  </a:lnTo>
                  <a:lnTo>
                    <a:pt x="807808" y="1634350"/>
                  </a:lnTo>
                  <a:lnTo>
                    <a:pt x="721409" y="1660271"/>
                  </a:lnTo>
                  <a:lnTo>
                    <a:pt x="634290" y="1681149"/>
                  </a:lnTo>
                  <a:lnTo>
                    <a:pt x="546451" y="1697710"/>
                  </a:lnTo>
                  <a:lnTo>
                    <a:pt x="457170" y="1709229"/>
                  </a:lnTo>
                  <a:lnTo>
                    <a:pt x="367893" y="1716430"/>
                  </a:lnTo>
                  <a:lnTo>
                    <a:pt x="278616" y="1718589"/>
                  </a:lnTo>
                  <a:lnTo>
                    <a:pt x="278616" y="1717865"/>
                  </a:lnTo>
                  <a:lnTo>
                    <a:pt x="189334" y="1715706"/>
                  </a:lnTo>
                  <a:lnTo>
                    <a:pt x="99337" y="1708505"/>
                  </a:lnTo>
                  <a:lnTo>
                    <a:pt x="10780" y="1696986"/>
                  </a:lnTo>
                  <a:lnTo>
                    <a:pt x="0" y="1694954"/>
                  </a:lnTo>
                </a:path>
              </a:pathLst>
            </a:custGeom>
            <a:ln w="18719">
              <a:solidFill>
                <a:srgbClr val="262425"/>
              </a:solidFill>
            </a:ln>
          </p:spPr>
          <p:txBody>
            <a:bodyPr wrap="square" lIns="0" tIns="0" rIns="0" bIns="0" rtlCol="0"/>
            <a:lstStyle/>
            <a:p>
              <a:endParaRPr/>
            </a:p>
          </p:txBody>
        </p:sp>
        <p:sp>
          <p:nvSpPr>
            <p:cNvPr id="4" name="object 4"/>
            <p:cNvSpPr/>
            <p:nvPr/>
          </p:nvSpPr>
          <p:spPr>
            <a:xfrm>
              <a:off x="0" y="0"/>
              <a:ext cx="1362710" cy="1090295"/>
            </a:xfrm>
            <a:custGeom>
              <a:avLst/>
              <a:gdLst/>
              <a:ahLst/>
              <a:cxnLst/>
              <a:rect l="l" t="t" r="r" b="b"/>
              <a:pathLst>
                <a:path w="1362710" h="1090295">
                  <a:moveTo>
                    <a:pt x="1362037" y="0"/>
                  </a:moveTo>
                  <a:lnTo>
                    <a:pt x="0" y="0"/>
                  </a:lnTo>
                  <a:lnTo>
                    <a:pt x="0" y="1052946"/>
                  </a:lnTo>
                  <a:lnTo>
                    <a:pt x="53260" y="1065555"/>
                  </a:lnTo>
                  <a:lnTo>
                    <a:pt x="109418" y="1075639"/>
                  </a:lnTo>
                  <a:lnTo>
                    <a:pt x="165576" y="1083564"/>
                  </a:lnTo>
                  <a:lnTo>
                    <a:pt x="221734" y="1087882"/>
                  </a:lnTo>
                  <a:lnTo>
                    <a:pt x="278616" y="1089317"/>
                  </a:lnTo>
                  <a:lnTo>
                    <a:pt x="278616" y="1090041"/>
                  </a:lnTo>
                  <a:lnTo>
                    <a:pt x="335493" y="1088605"/>
                  </a:lnTo>
                  <a:lnTo>
                    <a:pt x="391651" y="1084275"/>
                  </a:lnTo>
                  <a:lnTo>
                    <a:pt x="447813" y="1076363"/>
                  </a:lnTo>
                  <a:lnTo>
                    <a:pt x="503971" y="1066279"/>
                  </a:lnTo>
                  <a:lnTo>
                    <a:pt x="558690" y="1053325"/>
                  </a:lnTo>
                  <a:lnTo>
                    <a:pt x="613409" y="1036764"/>
                  </a:lnTo>
                  <a:lnTo>
                    <a:pt x="666690" y="1018044"/>
                  </a:lnTo>
                  <a:lnTo>
                    <a:pt x="719246" y="996442"/>
                  </a:lnTo>
                  <a:lnTo>
                    <a:pt x="770369" y="971956"/>
                  </a:lnTo>
                  <a:lnTo>
                    <a:pt x="820047" y="944600"/>
                  </a:lnTo>
                  <a:lnTo>
                    <a:pt x="868287" y="915085"/>
                  </a:lnTo>
                  <a:lnTo>
                    <a:pt x="915084" y="882688"/>
                  </a:lnTo>
                  <a:lnTo>
                    <a:pt x="960447" y="848118"/>
                  </a:lnTo>
                  <a:lnTo>
                    <a:pt x="1002922" y="811403"/>
                  </a:lnTo>
                  <a:lnTo>
                    <a:pt x="1044684" y="772528"/>
                  </a:lnTo>
                  <a:lnTo>
                    <a:pt x="1083562" y="731481"/>
                  </a:lnTo>
                  <a:lnTo>
                    <a:pt x="1120283" y="688289"/>
                  </a:lnTo>
                  <a:lnTo>
                    <a:pt x="1154841" y="642924"/>
                  </a:lnTo>
                  <a:lnTo>
                    <a:pt x="1186522" y="596125"/>
                  </a:lnTo>
                  <a:lnTo>
                    <a:pt x="1216758" y="547890"/>
                  </a:lnTo>
                  <a:lnTo>
                    <a:pt x="1243399" y="498208"/>
                  </a:lnTo>
                  <a:lnTo>
                    <a:pt x="1267881" y="447090"/>
                  </a:lnTo>
                  <a:lnTo>
                    <a:pt x="1289481" y="394525"/>
                  </a:lnTo>
                  <a:lnTo>
                    <a:pt x="1308201" y="341249"/>
                  </a:lnTo>
                  <a:lnTo>
                    <a:pt x="1324762" y="286537"/>
                  </a:lnTo>
                  <a:lnTo>
                    <a:pt x="1337716" y="231813"/>
                  </a:lnTo>
                  <a:lnTo>
                    <a:pt x="1347800" y="175653"/>
                  </a:lnTo>
                  <a:lnTo>
                    <a:pt x="1355724" y="119494"/>
                  </a:lnTo>
                  <a:lnTo>
                    <a:pt x="1360042" y="63335"/>
                  </a:lnTo>
                  <a:lnTo>
                    <a:pt x="1361478" y="6451"/>
                  </a:lnTo>
                  <a:lnTo>
                    <a:pt x="1362201" y="6451"/>
                  </a:lnTo>
                  <a:lnTo>
                    <a:pt x="1362037" y="0"/>
                  </a:lnTo>
                  <a:close/>
                </a:path>
              </a:pathLst>
            </a:custGeom>
            <a:solidFill>
              <a:srgbClr val="4A86E8">
                <a:alpha val="27059"/>
              </a:srgbClr>
            </a:solidFill>
          </p:spPr>
          <p:txBody>
            <a:bodyPr wrap="square" lIns="0" tIns="0" rIns="0" bIns="0" rtlCol="0"/>
            <a:lstStyle/>
            <a:p>
              <a:endParaRPr/>
            </a:p>
          </p:txBody>
        </p:sp>
        <p:sp>
          <p:nvSpPr>
            <p:cNvPr id="5" name="object 5"/>
            <p:cNvSpPr/>
            <p:nvPr/>
          </p:nvSpPr>
          <p:spPr>
            <a:xfrm>
              <a:off x="0" y="0"/>
              <a:ext cx="1362710" cy="1090295"/>
            </a:xfrm>
            <a:custGeom>
              <a:avLst/>
              <a:gdLst/>
              <a:ahLst/>
              <a:cxnLst/>
              <a:rect l="l" t="t" r="r" b="b"/>
              <a:pathLst>
                <a:path w="1362710" h="1090295">
                  <a:moveTo>
                    <a:pt x="1362037" y="0"/>
                  </a:moveTo>
                  <a:lnTo>
                    <a:pt x="1362201" y="6451"/>
                  </a:lnTo>
                  <a:lnTo>
                    <a:pt x="1361478" y="6451"/>
                  </a:lnTo>
                  <a:lnTo>
                    <a:pt x="1360042" y="63335"/>
                  </a:lnTo>
                  <a:lnTo>
                    <a:pt x="1355724" y="119494"/>
                  </a:lnTo>
                  <a:lnTo>
                    <a:pt x="1347800" y="175653"/>
                  </a:lnTo>
                  <a:lnTo>
                    <a:pt x="1337716" y="231813"/>
                  </a:lnTo>
                  <a:lnTo>
                    <a:pt x="1324762" y="286537"/>
                  </a:lnTo>
                  <a:lnTo>
                    <a:pt x="1308201" y="341249"/>
                  </a:lnTo>
                  <a:lnTo>
                    <a:pt x="1289481" y="394525"/>
                  </a:lnTo>
                  <a:lnTo>
                    <a:pt x="1267881" y="447090"/>
                  </a:lnTo>
                  <a:lnTo>
                    <a:pt x="1243399" y="498208"/>
                  </a:lnTo>
                  <a:lnTo>
                    <a:pt x="1216758" y="547890"/>
                  </a:lnTo>
                  <a:lnTo>
                    <a:pt x="1186522" y="596125"/>
                  </a:lnTo>
                  <a:lnTo>
                    <a:pt x="1154841" y="642924"/>
                  </a:lnTo>
                  <a:lnTo>
                    <a:pt x="1120283" y="688289"/>
                  </a:lnTo>
                  <a:lnTo>
                    <a:pt x="1083562" y="731481"/>
                  </a:lnTo>
                  <a:lnTo>
                    <a:pt x="1044684" y="772528"/>
                  </a:lnTo>
                  <a:lnTo>
                    <a:pt x="1002922" y="811403"/>
                  </a:lnTo>
                  <a:lnTo>
                    <a:pt x="960447" y="848118"/>
                  </a:lnTo>
                  <a:lnTo>
                    <a:pt x="915084" y="882688"/>
                  </a:lnTo>
                  <a:lnTo>
                    <a:pt x="868287" y="915085"/>
                  </a:lnTo>
                  <a:lnTo>
                    <a:pt x="820047" y="944600"/>
                  </a:lnTo>
                  <a:lnTo>
                    <a:pt x="770369" y="971956"/>
                  </a:lnTo>
                  <a:lnTo>
                    <a:pt x="719246" y="996442"/>
                  </a:lnTo>
                  <a:lnTo>
                    <a:pt x="666690" y="1018044"/>
                  </a:lnTo>
                  <a:lnTo>
                    <a:pt x="613409" y="1036764"/>
                  </a:lnTo>
                  <a:lnTo>
                    <a:pt x="558690" y="1053325"/>
                  </a:lnTo>
                  <a:lnTo>
                    <a:pt x="503971" y="1066279"/>
                  </a:lnTo>
                  <a:lnTo>
                    <a:pt x="447813" y="1076363"/>
                  </a:lnTo>
                  <a:lnTo>
                    <a:pt x="391651" y="1084275"/>
                  </a:lnTo>
                  <a:lnTo>
                    <a:pt x="335493" y="1088605"/>
                  </a:lnTo>
                  <a:lnTo>
                    <a:pt x="278616" y="1090041"/>
                  </a:lnTo>
                  <a:lnTo>
                    <a:pt x="278616" y="1089317"/>
                  </a:lnTo>
                  <a:lnTo>
                    <a:pt x="221734" y="1087882"/>
                  </a:lnTo>
                  <a:lnTo>
                    <a:pt x="165576" y="1083564"/>
                  </a:lnTo>
                  <a:lnTo>
                    <a:pt x="109418" y="1075639"/>
                  </a:lnTo>
                  <a:lnTo>
                    <a:pt x="53260" y="1065555"/>
                  </a:lnTo>
                  <a:lnTo>
                    <a:pt x="0" y="1052946"/>
                  </a:lnTo>
                </a:path>
              </a:pathLst>
            </a:custGeom>
            <a:ln w="3175">
              <a:solidFill>
                <a:srgbClr val="FFFFFF"/>
              </a:solidFill>
            </a:ln>
          </p:spPr>
          <p:txBody>
            <a:bodyPr wrap="square" lIns="0" tIns="0" rIns="0" bIns="0" rtlCol="0"/>
            <a:lstStyle/>
            <a:p>
              <a:endParaRPr/>
            </a:p>
          </p:txBody>
        </p:sp>
        <p:sp>
          <p:nvSpPr>
            <p:cNvPr id="6" name="object 6"/>
            <p:cNvSpPr/>
            <p:nvPr/>
          </p:nvSpPr>
          <p:spPr>
            <a:xfrm>
              <a:off x="0" y="0"/>
              <a:ext cx="1362710" cy="1090295"/>
            </a:xfrm>
            <a:custGeom>
              <a:avLst/>
              <a:gdLst/>
              <a:ahLst/>
              <a:cxnLst/>
              <a:rect l="l" t="t" r="r" b="b"/>
              <a:pathLst>
                <a:path w="1362710" h="1090295">
                  <a:moveTo>
                    <a:pt x="1362037" y="0"/>
                  </a:moveTo>
                  <a:lnTo>
                    <a:pt x="1362201" y="6451"/>
                  </a:lnTo>
                  <a:lnTo>
                    <a:pt x="1361478" y="6451"/>
                  </a:lnTo>
                  <a:lnTo>
                    <a:pt x="1360042" y="63335"/>
                  </a:lnTo>
                  <a:lnTo>
                    <a:pt x="1355724" y="119494"/>
                  </a:lnTo>
                  <a:lnTo>
                    <a:pt x="1347800" y="175653"/>
                  </a:lnTo>
                  <a:lnTo>
                    <a:pt x="1337716" y="231813"/>
                  </a:lnTo>
                  <a:lnTo>
                    <a:pt x="1324762" y="286537"/>
                  </a:lnTo>
                  <a:lnTo>
                    <a:pt x="1308201" y="341249"/>
                  </a:lnTo>
                  <a:lnTo>
                    <a:pt x="1289481" y="394525"/>
                  </a:lnTo>
                  <a:lnTo>
                    <a:pt x="1267881" y="447090"/>
                  </a:lnTo>
                  <a:lnTo>
                    <a:pt x="1243399" y="498208"/>
                  </a:lnTo>
                  <a:lnTo>
                    <a:pt x="1216758" y="547890"/>
                  </a:lnTo>
                  <a:lnTo>
                    <a:pt x="1186522" y="596125"/>
                  </a:lnTo>
                  <a:lnTo>
                    <a:pt x="1154841" y="642924"/>
                  </a:lnTo>
                  <a:lnTo>
                    <a:pt x="1120283" y="688289"/>
                  </a:lnTo>
                  <a:lnTo>
                    <a:pt x="1083562" y="731481"/>
                  </a:lnTo>
                  <a:lnTo>
                    <a:pt x="1044684" y="772528"/>
                  </a:lnTo>
                  <a:lnTo>
                    <a:pt x="1002922" y="811403"/>
                  </a:lnTo>
                  <a:lnTo>
                    <a:pt x="960447" y="848118"/>
                  </a:lnTo>
                  <a:lnTo>
                    <a:pt x="915084" y="882688"/>
                  </a:lnTo>
                  <a:lnTo>
                    <a:pt x="868287" y="915085"/>
                  </a:lnTo>
                  <a:lnTo>
                    <a:pt x="820047" y="944600"/>
                  </a:lnTo>
                  <a:lnTo>
                    <a:pt x="770369" y="971956"/>
                  </a:lnTo>
                  <a:lnTo>
                    <a:pt x="719246" y="996442"/>
                  </a:lnTo>
                  <a:lnTo>
                    <a:pt x="666690" y="1018044"/>
                  </a:lnTo>
                  <a:lnTo>
                    <a:pt x="613409" y="1036764"/>
                  </a:lnTo>
                  <a:lnTo>
                    <a:pt x="558690" y="1053325"/>
                  </a:lnTo>
                  <a:lnTo>
                    <a:pt x="503971" y="1066279"/>
                  </a:lnTo>
                  <a:lnTo>
                    <a:pt x="447813" y="1076363"/>
                  </a:lnTo>
                  <a:lnTo>
                    <a:pt x="391651" y="1084275"/>
                  </a:lnTo>
                  <a:lnTo>
                    <a:pt x="335493" y="1088605"/>
                  </a:lnTo>
                  <a:lnTo>
                    <a:pt x="278616" y="1090041"/>
                  </a:lnTo>
                  <a:lnTo>
                    <a:pt x="278616" y="1089317"/>
                  </a:lnTo>
                  <a:lnTo>
                    <a:pt x="221734" y="1087882"/>
                  </a:lnTo>
                  <a:lnTo>
                    <a:pt x="165576" y="1083564"/>
                  </a:lnTo>
                  <a:lnTo>
                    <a:pt x="109418" y="1075639"/>
                  </a:lnTo>
                  <a:lnTo>
                    <a:pt x="53260" y="1065555"/>
                  </a:lnTo>
                  <a:lnTo>
                    <a:pt x="0" y="1052946"/>
                  </a:lnTo>
                </a:path>
              </a:pathLst>
            </a:custGeom>
            <a:ln w="18719">
              <a:solidFill>
                <a:srgbClr val="4A86E8"/>
              </a:solidFill>
            </a:ln>
          </p:spPr>
          <p:txBody>
            <a:bodyPr wrap="square" lIns="0" tIns="0" rIns="0" bIns="0" rtlCol="0"/>
            <a:lstStyle/>
            <a:p>
              <a:endParaRPr/>
            </a:p>
          </p:txBody>
        </p:sp>
      </p:grpSp>
      <p:sp>
        <p:nvSpPr>
          <p:cNvPr id="7" name="object 7"/>
          <p:cNvSpPr/>
          <p:nvPr/>
        </p:nvSpPr>
        <p:spPr>
          <a:xfrm>
            <a:off x="13759941" y="5695036"/>
            <a:ext cx="4528185" cy="4592320"/>
          </a:xfrm>
          <a:custGeom>
            <a:avLst/>
            <a:gdLst/>
            <a:ahLst/>
            <a:cxnLst/>
            <a:rect l="l" t="t" r="r" b="b"/>
            <a:pathLst>
              <a:path w="4528184" h="4592320">
                <a:moveTo>
                  <a:pt x="0" y="2889287"/>
                </a:moveTo>
                <a:lnTo>
                  <a:pt x="3555" y="2738094"/>
                </a:lnTo>
                <a:lnTo>
                  <a:pt x="15874" y="2587612"/>
                </a:lnTo>
                <a:lnTo>
                  <a:pt x="35305" y="2437142"/>
                </a:lnTo>
                <a:lnTo>
                  <a:pt x="63372" y="2288819"/>
                </a:lnTo>
                <a:lnTo>
                  <a:pt x="98678" y="2141219"/>
                </a:lnTo>
                <a:lnTo>
                  <a:pt x="141096" y="1996503"/>
                </a:lnTo>
                <a:lnTo>
                  <a:pt x="192277" y="1853945"/>
                </a:lnTo>
                <a:lnTo>
                  <a:pt x="249808" y="1714271"/>
                </a:lnTo>
                <a:lnTo>
                  <a:pt x="314578" y="1577479"/>
                </a:lnTo>
                <a:lnTo>
                  <a:pt x="387349" y="1444282"/>
                </a:lnTo>
                <a:lnTo>
                  <a:pt x="465835" y="1315402"/>
                </a:lnTo>
                <a:lnTo>
                  <a:pt x="551560" y="1190853"/>
                </a:lnTo>
                <a:lnTo>
                  <a:pt x="643635" y="1071333"/>
                </a:lnTo>
                <a:lnTo>
                  <a:pt x="742314" y="956132"/>
                </a:lnTo>
                <a:lnTo>
                  <a:pt x="845946" y="845972"/>
                </a:lnTo>
                <a:lnTo>
                  <a:pt x="956182" y="742302"/>
                </a:lnTo>
                <a:lnTo>
                  <a:pt x="1071371" y="643661"/>
                </a:lnTo>
                <a:lnTo>
                  <a:pt x="1190878" y="551497"/>
                </a:lnTo>
                <a:lnTo>
                  <a:pt x="1315338" y="465823"/>
                </a:lnTo>
                <a:lnTo>
                  <a:pt x="1445005" y="387349"/>
                </a:lnTo>
                <a:lnTo>
                  <a:pt x="1577466" y="314629"/>
                </a:lnTo>
                <a:lnTo>
                  <a:pt x="1714245" y="249821"/>
                </a:lnTo>
                <a:lnTo>
                  <a:pt x="1853945" y="192227"/>
                </a:lnTo>
                <a:lnTo>
                  <a:pt x="1996439" y="141109"/>
                </a:lnTo>
                <a:lnTo>
                  <a:pt x="2141219" y="98628"/>
                </a:lnTo>
                <a:lnTo>
                  <a:pt x="2288793" y="63360"/>
                </a:lnTo>
                <a:lnTo>
                  <a:pt x="2437129" y="35280"/>
                </a:lnTo>
                <a:lnTo>
                  <a:pt x="2587624" y="15836"/>
                </a:lnTo>
                <a:lnTo>
                  <a:pt x="2738119" y="3594"/>
                </a:lnTo>
                <a:lnTo>
                  <a:pt x="2889249" y="0"/>
                </a:lnTo>
                <a:lnTo>
                  <a:pt x="3040506" y="3594"/>
                </a:lnTo>
                <a:lnTo>
                  <a:pt x="3191001" y="15836"/>
                </a:lnTo>
                <a:lnTo>
                  <a:pt x="3341369" y="35280"/>
                </a:lnTo>
                <a:lnTo>
                  <a:pt x="3489705" y="63360"/>
                </a:lnTo>
                <a:lnTo>
                  <a:pt x="3637406" y="98628"/>
                </a:lnTo>
                <a:lnTo>
                  <a:pt x="3782059" y="141109"/>
                </a:lnTo>
                <a:lnTo>
                  <a:pt x="3924680" y="192227"/>
                </a:lnTo>
                <a:lnTo>
                  <a:pt x="4064253" y="249821"/>
                </a:lnTo>
                <a:lnTo>
                  <a:pt x="4201032" y="314629"/>
                </a:lnTo>
                <a:lnTo>
                  <a:pt x="4334255" y="387349"/>
                </a:lnTo>
                <a:lnTo>
                  <a:pt x="4463160" y="465823"/>
                </a:lnTo>
                <a:lnTo>
                  <a:pt x="4528019" y="510424"/>
                </a:lnTo>
              </a:path>
              <a:path w="4528184" h="4592320">
                <a:moveTo>
                  <a:pt x="555996" y="4591962"/>
                </a:moveTo>
                <a:lnTo>
                  <a:pt x="466597" y="4462446"/>
                </a:lnTo>
                <a:lnTo>
                  <a:pt x="387349" y="4333571"/>
                </a:lnTo>
                <a:lnTo>
                  <a:pt x="315340" y="4200374"/>
                </a:lnTo>
                <a:lnTo>
                  <a:pt x="249808" y="4064296"/>
                </a:lnTo>
                <a:lnTo>
                  <a:pt x="192277" y="3924622"/>
                </a:lnTo>
                <a:lnTo>
                  <a:pt x="141858" y="3782064"/>
                </a:lnTo>
                <a:lnTo>
                  <a:pt x="98678" y="3636629"/>
                </a:lnTo>
                <a:lnTo>
                  <a:pt x="63372" y="3489751"/>
                </a:lnTo>
                <a:lnTo>
                  <a:pt x="35940" y="3341433"/>
                </a:lnTo>
                <a:lnTo>
                  <a:pt x="15874" y="3190963"/>
                </a:lnTo>
                <a:lnTo>
                  <a:pt x="4317" y="3040481"/>
                </a:lnTo>
                <a:lnTo>
                  <a:pt x="0" y="2889287"/>
                </a:lnTo>
              </a:path>
            </a:pathLst>
          </a:custGeom>
          <a:ln w="18719">
            <a:solidFill>
              <a:srgbClr val="262425"/>
            </a:solidFill>
          </a:ln>
        </p:spPr>
        <p:txBody>
          <a:bodyPr wrap="square" lIns="0" tIns="0" rIns="0" bIns="0" rtlCol="0"/>
          <a:lstStyle/>
          <a:p>
            <a:endParaRPr/>
          </a:p>
        </p:txBody>
      </p:sp>
      <p:sp>
        <p:nvSpPr>
          <p:cNvPr id="8" name="object 8"/>
          <p:cNvSpPr/>
          <p:nvPr/>
        </p:nvSpPr>
        <p:spPr>
          <a:xfrm>
            <a:off x="0" y="544320"/>
            <a:ext cx="18288000" cy="1905"/>
          </a:xfrm>
          <a:custGeom>
            <a:avLst/>
            <a:gdLst/>
            <a:ahLst/>
            <a:cxnLst/>
            <a:rect l="l" t="t" r="r" b="b"/>
            <a:pathLst>
              <a:path w="18288000" h="1904">
                <a:moveTo>
                  <a:pt x="18287999" y="1428"/>
                </a:moveTo>
                <a:lnTo>
                  <a:pt x="0" y="0"/>
                </a:lnTo>
              </a:path>
            </a:pathLst>
          </a:custGeom>
          <a:ln w="18719">
            <a:solidFill>
              <a:srgbClr val="262425"/>
            </a:solidFill>
          </a:ln>
        </p:spPr>
        <p:txBody>
          <a:bodyPr wrap="square" lIns="0" tIns="0" rIns="0" bIns="0" rtlCol="0"/>
          <a:lstStyle/>
          <a:p>
            <a:endParaRPr/>
          </a:p>
        </p:txBody>
      </p:sp>
      <p:sp>
        <p:nvSpPr>
          <p:cNvPr id="9" name="object 9"/>
          <p:cNvSpPr/>
          <p:nvPr/>
        </p:nvSpPr>
        <p:spPr>
          <a:xfrm>
            <a:off x="0" y="9739303"/>
            <a:ext cx="18288000" cy="1905"/>
          </a:xfrm>
          <a:custGeom>
            <a:avLst/>
            <a:gdLst/>
            <a:ahLst/>
            <a:cxnLst/>
            <a:rect l="l" t="t" r="r" b="b"/>
            <a:pathLst>
              <a:path w="18288000" h="1904">
                <a:moveTo>
                  <a:pt x="18287999" y="1432"/>
                </a:moveTo>
                <a:lnTo>
                  <a:pt x="0" y="0"/>
                </a:lnTo>
              </a:path>
            </a:pathLst>
          </a:custGeom>
          <a:ln w="18719">
            <a:solidFill>
              <a:srgbClr val="262425"/>
            </a:solidFill>
          </a:ln>
        </p:spPr>
        <p:txBody>
          <a:bodyPr wrap="square" lIns="0" tIns="0" rIns="0" bIns="0" rtlCol="0"/>
          <a:lstStyle/>
          <a:p>
            <a:endParaRPr/>
          </a:p>
        </p:txBody>
      </p:sp>
      <p:sp>
        <p:nvSpPr>
          <p:cNvPr id="12" name="object 12"/>
          <p:cNvSpPr txBox="1"/>
          <p:nvPr/>
        </p:nvSpPr>
        <p:spPr>
          <a:xfrm>
            <a:off x="1958961" y="3219037"/>
            <a:ext cx="6492875" cy="4951997"/>
          </a:xfrm>
          <a:prstGeom prst="rect">
            <a:avLst/>
          </a:prstGeom>
        </p:spPr>
        <p:txBody>
          <a:bodyPr vert="horz" wrap="square" lIns="0" tIns="27305" rIns="0" bIns="0" rtlCol="0">
            <a:spAutoFit/>
          </a:bodyPr>
          <a:lstStyle/>
          <a:p>
            <a:pPr marL="12700" marR="5080" algn="just">
              <a:spcBef>
                <a:spcPts val="215"/>
              </a:spcBef>
              <a:tabLst>
                <a:tab pos="4634865" algn="l"/>
                <a:tab pos="5861050" algn="l"/>
              </a:tabLst>
            </a:pPr>
            <a:r>
              <a:rPr lang="en-US" sz="3200" dirty="0" smtClean="0">
                <a:latin typeface="Times New Roman" pitchFamily="18" charset="0"/>
                <a:cs typeface="Times New Roman" pitchFamily="18" charset="0"/>
              </a:rPr>
              <a:t>Project closure is the final phase of a project and an integral part of any successful project management process. It involves formally completing all activities associated with the project, including wrapping up tasks, ensuring customer satisfaction, closing out financials, releasing resources, and delivering the product or service to the customer.</a:t>
            </a:r>
            <a:endParaRPr sz="3200" dirty="0">
              <a:latin typeface="Times New Roman" pitchFamily="18" charset="0"/>
              <a:cs typeface="Times New Roman" pitchFamily="18" charset="0"/>
            </a:endParaRPr>
          </a:p>
        </p:txBody>
      </p:sp>
      <p:sp>
        <p:nvSpPr>
          <p:cNvPr id="13" name="object 13"/>
          <p:cNvSpPr txBox="1">
            <a:spLocks noGrp="1"/>
          </p:cNvSpPr>
          <p:nvPr>
            <p:ph type="title"/>
          </p:nvPr>
        </p:nvSpPr>
        <p:spPr>
          <a:xfrm>
            <a:off x="1952870" y="1949450"/>
            <a:ext cx="5210734" cy="843180"/>
          </a:xfrm>
          <a:prstGeom prst="rect">
            <a:avLst/>
          </a:prstGeom>
        </p:spPr>
        <p:txBody>
          <a:bodyPr vert="horz" wrap="square" lIns="0" tIns="12065" rIns="0" bIns="0" rtlCol="0">
            <a:spAutoFit/>
          </a:bodyPr>
          <a:lstStyle/>
          <a:p>
            <a:pPr marL="12700">
              <a:lnSpc>
                <a:spcPct val="100000"/>
              </a:lnSpc>
              <a:spcBef>
                <a:spcPts val="95"/>
              </a:spcBef>
            </a:pPr>
            <a:r>
              <a:rPr sz="5400" b="1" spc="-240" dirty="0" smtClean="0">
                <a:latin typeface="Times New Roman" pitchFamily="18" charset="0"/>
                <a:cs typeface="Times New Roman" pitchFamily="18" charset="0"/>
              </a:rPr>
              <a:t>INTRODUCTION</a:t>
            </a:r>
            <a:endParaRPr sz="5400" b="1" dirty="0">
              <a:latin typeface="Times New Roman" pitchFamily="18" charset="0"/>
              <a:cs typeface="Times New Roman" pitchFamily="18" charset="0"/>
            </a:endParaRPr>
          </a:p>
        </p:txBody>
      </p:sp>
      <p:pic>
        <p:nvPicPr>
          <p:cNvPr id="14" name="object 14"/>
          <p:cNvPicPr/>
          <p:nvPr/>
        </p:nvPicPr>
        <p:blipFill>
          <a:blip r:embed="rId2" cstate="print"/>
          <a:stretch>
            <a:fillRect/>
          </a:stretch>
        </p:blipFill>
        <p:spPr>
          <a:xfrm>
            <a:off x="10140950" y="1923920"/>
            <a:ext cx="6331560" cy="6677012"/>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359" y="-9359"/>
            <a:ext cx="2009775" cy="1737360"/>
            <a:chOff x="-9359" y="-9359"/>
            <a:chExt cx="2009775" cy="1737360"/>
          </a:xfrm>
        </p:grpSpPr>
        <p:sp>
          <p:nvSpPr>
            <p:cNvPr id="3" name="object 3"/>
            <p:cNvSpPr/>
            <p:nvPr/>
          </p:nvSpPr>
          <p:spPr>
            <a:xfrm>
              <a:off x="0" y="0"/>
              <a:ext cx="1991360" cy="1718945"/>
            </a:xfrm>
            <a:custGeom>
              <a:avLst/>
              <a:gdLst/>
              <a:ahLst/>
              <a:cxnLst/>
              <a:rect l="l" t="t" r="r" b="b"/>
              <a:pathLst>
                <a:path w="1991360" h="1718945">
                  <a:moveTo>
                    <a:pt x="1990594" y="0"/>
                  </a:moveTo>
                  <a:lnTo>
                    <a:pt x="1990750" y="6451"/>
                  </a:lnTo>
                  <a:lnTo>
                    <a:pt x="1990026" y="6451"/>
                  </a:lnTo>
                  <a:lnTo>
                    <a:pt x="1987867" y="95732"/>
                  </a:lnTo>
                  <a:lnTo>
                    <a:pt x="1980666" y="185724"/>
                  </a:lnTo>
                  <a:lnTo>
                    <a:pt x="1969147" y="274294"/>
                  </a:lnTo>
                  <a:lnTo>
                    <a:pt x="1952586" y="362127"/>
                  </a:lnTo>
                  <a:lnTo>
                    <a:pt x="1931707" y="449249"/>
                  </a:lnTo>
                  <a:lnTo>
                    <a:pt x="1906511" y="535647"/>
                  </a:lnTo>
                  <a:lnTo>
                    <a:pt x="1876272" y="619887"/>
                  </a:lnTo>
                  <a:lnTo>
                    <a:pt x="1842426" y="702691"/>
                  </a:lnTo>
                  <a:lnTo>
                    <a:pt x="1803552" y="783323"/>
                  </a:lnTo>
                  <a:lnTo>
                    <a:pt x="1761070" y="862520"/>
                  </a:lnTo>
                  <a:lnTo>
                    <a:pt x="1714271" y="938834"/>
                  </a:lnTo>
                  <a:lnTo>
                    <a:pt x="1663153" y="1012278"/>
                  </a:lnTo>
                  <a:lnTo>
                    <a:pt x="1608429" y="1083564"/>
                  </a:lnTo>
                  <a:lnTo>
                    <a:pt x="1550834" y="1151953"/>
                  </a:lnTo>
                  <a:lnTo>
                    <a:pt x="1488922" y="1216761"/>
                  </a:lnTo>
                  <a:lnTo>
                    <a:pt x="1424114" y="1278674"/>
                  </a:lnTo>
                  <a:lnTo>
                    <a:pt x="1355724" y="1336992"/>
                  </a:lnTo>
                  <a:lnTo>
                    <a:pt x="1284439" y="1390992"/>
                  </a:lnTo>
                  <a:lnTo>
                    <a:pt x="1210999" y="1442110"/>
                  </a:lnTo>
                  <a:lnTo>
                    <a:pt x="1134680" y="1488909"/>
                  </a:lnTo>
                  <a:lnTo>
                    <a:pt x="1055484" y="1531391"/>
                  </a:lnTo>
                  <a:lnTo>
                    <a:pt x="974844" y="1570278"/>
                  </a:lnTo>
                  <a:lnTo>
                    <a:pt x="892045" y="1604835"/>
                  </a:lnTo>
                  <a:lnTo>
                    <a:pt x="807808" y="1634350"/>
                  </a:lnTo>
                  <a:lnTo>
                    <a:pt x="721409" y="1660271"/>
                  </a:lnTo>
                  <a:lnTo>
                    <a:pt x="634290" y="1681149"/>
                  </a:lnTo>
                  <a:lnTo>
                    <a:pt x="546451" y="1697710"/>
                  </a:lnTo>
                  <a:lnTo>
                    <a:pt x="457170" y="1709229"/>
                  </a:lnTo>
                  <a:lnTo>
                    <a:pt x="367893" y="1716430"/>
                  </a:lnTo>
                  <a:lnTo>
                    <a:pt x="278616" y="1718589"/>
                  </a:lnTo>
                  <a:lnTo>
                    <a:pt x="278616" y="1717865"/>
                  </a:lnTo>
                  <a:lnTo>
                    <a:pt x="189334" y="1715706"/>
                  </a:lnTo>
                  <a:lnTo>
                    <a:pt x="99337" y="1708505"/>
                  </a:lnTo>
                  <a:lnTo>
                    <a:pt x="10780" y="1696986"/>
                  </a:lnTo>
                  <a:lnTo>
                    <a:pt x="0" y="1694954"/>
                  </a:lnTo>
                </a:path>
              </a:pathLst>
            </a:custGeom>
            <a:ln w="18719">
              <a:solidFill>
                <a:srgbClr val="262425"/>
              </a:solidFill>
            </a:ln>
          </p:spPr>
          <p:txBody>
            <a:bodyPr wrap="square" lIns="0" tIns="0" rIns="0" bIns="0" rtlCol="0"/>
            <a:lstStyle/>
            <a:p>
              <a:endParaRPr/>
            </a:p>
          </p:txBody>
        </p:sp>
        <p:sp>
          <p:nvSpPr>
            <p:cNvPr id="4" name="object 4"/>
            <p:cNvSpPr/>
            <p:nvPr/>
          </p:nvSpPr>
          <p:spPr>
            <a:xfrm>
              <a:off x="0" y="0"/>
              <a:ext cx="1362710" cy="1090295"/>
            </a:xfrm>
            <a:custGeom>
              <a:avLst/>
              <a:gdLst/>
              <a:ahLst/>
              <a:cxnLst/>
              <a:rect l="l" t="t" r="r" b="b"/>
              <a:pathLst>
                <a:path w="1362710" h="1090295">
                  <a:moveTo>
                    <a:pt x="1362037" y="0"/>
                  </a:moveTo>
                  <a:lnTo>
                    <a:pt x="0" y="0"/>
                  </a:lnTo>
                  <a:lnTo>
                    <a:pt x="0" y="1052946"/>
                  </a:lnTo>
                  <a:lnTo>
                    <a:pt x="53260" y="1065555"/>
                  </a:lnTo>
                  <a:lnTo>
                    <a:pt x="109418" y="1075639"/>
                  </a:lnTo>
                  <a:lnTo>
                    <a:pt x="165576" y="1083564"/>
                  </a:lnTo>
                  <a:lnTo>
                    <a:pt x="221734" y="1087882"/>
                  </a:lnTo>
                  <a:lnTo>
                    <a:pt x="278616" y="1089317"/>
                  </a:lnTo>
                  <a:lnTo>
                    <a:pt x="278616" y="1090041"/>
                  </a:lnTo>
                  <a:lnTo>
                    <a:pt x="335493" y="1088605"/>
                  </a:lnTo>
                  <a:lnTo>
                    <a:pt x="391651" y="1084275"/>
                  </a:lnTo>
                  <a:lnTo>
                    <a:pt x="447813" y="1076363"/>
                  </a:lnTo>
                  <a:lnTo>
                    <a:pt x="503971" y="1066279"/>
                  </a:lnTo>
                  <a:lnTo>
                    <a:pt x="558690" y="1053325"/>
                  </a:lnTo>
                  <a:lnTo>
                    <a:pt x="613409" y="1036764"/>
                  </a:lnTo>
                  <a:lnTo>
                    <a:pt x="666690" y="1018044"/>
                  </a:lnTo>
                  <a:lnTo>
                    <a:pt x="719246" y="996442"/>
                  </a:lnTo>
                  <a:lnTo>
                    <a:pt x="770369" y="971956"/>
                  </a:lnTo>
                  <a:lnTo>
                    <a:pt x="820047" y="944600"/>
                  </a:lnTo>
                  <a:lnTo>
                    <a:pt x="868287" y="915085"/>
                  </a:lnTo>
                  <a:lnTo>
                    <a:pt x="915084" y="882688"/>
                  </a:lnTo>
                  <a:lnTo>
                    <a:pt x="960447" y="848118"/>
                  </a:lnTo>
                  <a:lnTo>
                    <a:pt x="1002922" y="811403"/>
                  </a:lnTo>
                  <a:lnTo>
                    <a:pt x="1044684" y="772528"/>
                  </a:lnTo>
                  <a:lnTo>
                    <a:pt x="1083562" y="731481"/>
                  </a:lnTo>
                  <a:lnTo>
                    <a:pt x="1120283" y="688289"/>
                  </a:lnTo>
                  <a:lnTo>
                    <a:pt x="1154841" y="642924"/>
                  </a:lnTo>
                  <a:lnTo>
                    <a:pt x="1186522" y="596125"/>
                  </a:lnTo>
                  <a:lnTo>
                    <a:pt x="1216758" y="547890"/>
                  </a:lnTo>
                  <a:lnTo>
                    <a:pt x="1243399" y="498208"/>
                  </a:lnTo>
                  <a:lnTo>
                    <a:pt x="1267881" y="447090"/>
                  </a:lnTo>
                  <a:lnTo>
                    <a:pt x="1289481" y="394525"/>
                  </a:lnTo>
                  <a:lnTo>
                    <a:pt x="1308201" y="341249"/>
                  </a:lnTo>
                  <a:lnTo>
                    <a:pt x="1324762" y="286537"/>
                  </a:lnTo>
                  <a:lnTo>
                    <a:pt x="1337716" y="231813"/>
                  </a:lnTo>
                  <a:lnTo>
                    <a:pt x="1347800" y="175653"/>
                  </a:lnTo>
                  <a:lnTo>
                    <a:pt x="1355724" y="119494"/>
                  </a:lnTo>
                  <a:lnTo>
                    <a:pt x="1360042" y="63335"/>
                  </a:lnTo>
                  <a:lnTo>
                    <a:pt x="1361478" y="6451"/>
                  </a:lnTo>
                  <a:lnTo>
                    <a:pt x="1362201" y="6451"/>
                  </a:lnTo>
                  <a:lnTo>
                    <a:pt x="1362037" y="0"/>
                  </a:lnTo>
                  <a:close/>
                </a:path>
              </a:pathLst>
            </a:custGeom>
            <a:solidFill>
              <a:srgbClr val="4A86E8">
                <a:alpha val="27059"/>
              </a:srgbClr>
            </a:solidFill>
          </p:spPr>
          <p:txBody>
            <a:bodyPr wrap="square" lIns="0" tIns="0" rIns="0" bIns="0" rtlCol="0"/>
            <a:lstStyle/>
            <a:p>
              <a:endParaRPr/>
            </a:p>
          </p:txBody>
        </p:sp>
        <p:sp>
          <p:nvSpPr>
            <p:cNvPr id="5" name="object 5"/>
            <p:cNvSpPr/>
            <p:nvPr/>
          </p:nvSpPr>
          <p:spPr>
            <a:xfrm>
              <a:off x="0" y="0"/>
              <a:ext cx="1362710" cy="1090295"/>
            </a:xfrm>
            <a:custGeom>
              <a:avLst/>
              <a:gdLst/>
              <a:ahLst/>
              <a:cxnLst/>
              <a:rect l="l" t="t" r="r" b="b"/>
              <a:pathLst>
                <a:path w="1362710" h="1090295">
                  <a:moveTo>
                    <a:pt x="1362037" y="0"/>
                  </a:moveTo>
                  <a:lnTo>
                    <a:pt x="1362201" y="6451"/>
                  </a:lnTo>
                  <a:lnTo>
                    <a:pt x="1361478" y="6451"/>
                  </a:lnTo>
                  <a:lnTo>
                    <a:pt x="1360042" y="63335"/>
                  </a:lnTo>
                  <a:lnTo>
                    <a:pt x="1355724" y="119494"/>
                  </a:lnTo>
                  <a:lnTo>
                    <a:pt x="1347800" y="175653"/>
                  </a:lnTo>
                  <a:lnTo>
                    <a:pt x="1337716" y="231813"/>
                  </a:lnTo>
                  <a:lnTo>
                    <a:pt x="1324762" y="286537"/>
                  </a:lnTo>
                  <a:lnTo>
                    <a:pt x="1308201" y="341249"/>
                  </a:lnTo>
                  <a:lnTo>
                    <a:pt x="1289481" y="394525"/>
                  </a:lnTo>
                  <a:lnTo>
                    <a:pt x="1267881" y="447090"/>
                  </a:lnTo>
                  <a:lnTo>
                    <a:pt x="1243399" y="498208"/>
                  </a:lnTo>
                  <a:lnTo>
                    <a:pt x="1216758" y="547890"/>
                  </a:lnTo>
                  <a:lnTo>
                    <a:pt x="1186522" y="596125"/>
                  </a:lnTo>
                  <a:lnTo>
                    <a:pt x="1154841" y="642924"/>
                  </a:lnTo>
                  <a:lnTo>
                    <a:pt x="1120283" y="688289"/>
                  </a:lnTo>
                  <a:lnTo>
                    <a:pt x="1083562" y="731481"/>
                  </a:lnTo>
                  <a:lnTo>
                    <a:pt x="1044684" y="772528"/>
                  </a:lnTo>
                  <a:lnTo>
                    <a:pt x="1002922" y="811403"/>
                  </a:lnTo>
                  <a:lnTo>
                    <a:pt x="960447" y="848118"/>
                  </a:lnTo>
                  <a:lnTo>
                    <a:pt x="915084" y="882688"/>
                  </a:lnTo>
                  <a:lnTo>
                    <a:pt x="868287" y="915085"/>
                  </a:lnTo>
                  <a:lnTo>
                    <a:pt x="820047" y="944600"/>
                  </a:lnTo>
                  <a:lnTo>
                    <a:pt x="770369" y="971956"/>
                  </a:lnTo>
                  <a:lnTo>
                    <a:pt x="719246" y="996442"/>
                  </a:lnTo>
                  <a:lnTo>
                    <a:pt x="666690" y="1018044"/>
                  </a:lnTo>
                  <a:lnTo>
                    <a:pt x="613409" y="1036764"/>
                  </a:lnTo>
                  <a:lnTo>
                    <a:pt x="558690" y="1053325"/>
                  </a:lnTo>
                  <a:lnTo>
                    <a:pt x="503971" y="1066279"/>
                  </a:lnTo>
                  <a:lnTo>
                    <a:pt x="447813" y="1076363"/>
                  </a:lnTo>
                  <a:lnTo>
                    <a:pt x="391651" y="1084275"/>
                  </a:lnTo>
                  <a:lnTo>
                    <a:pt x="335493" y="1088605"/>
                  </a:lnTo>
                  <a:lnTo>
                    <a:pt x="278616" y="1090041"/>
                  </a:lnTo>
                  <a:lnTo>
                    <a:pt x="278616" y="1089317"/>
                  </a:lnTo>
                  <a:lnTo>
                    <a:pt x="221734" y="1087882"/>
                  </a:lnTo>
                  <a:lnTo>
                    <a:pt x="165576" y="1083564"/>
                  </a:lnTo>
                  <a:lnTo>
                    <a:pt x="109418" y="1075639"/>
                  </a:lnTo>
                  <a:lnTo>
                    <a:pt x="53260" y="1065555"/>
                  </a:lnTo>
                  <a:lnTo>
                    <a:pt x="0" y="1052946"/>
                  </a:lnTo>
                </a:path>
              </a:pathLst>
            </a:custGeom>
            <a:ln w="3175">
              <a:solidFill>
                <a:srgbClr val="FFFFFF"/>
              </a:solidFill>
            </a:ln>
          </p:spPr>
          <p:txBody>
            <a:bodyPr wrap="square" lIns="0" tIns="0" rIns="0" bIns="0" rtlCol="0"/>
            <a:lstStyle/>
            <a:p>
              <a:endParaRPr/>
            </a:p>
          </p:txBody>
        </p:sp>
        <p:sp>
          <p:nvSpPr>
            <p:cNvPr id="6" name="object 6"/>
            <p:cNvSpPr/>
            <p:nvPr/>
          </p:nvSpPr>
          <p:spPr>
            <a:xfrm>
              <a:off x="0" y="0"/>
              <a:ext cx="1362710" cy="1090295"/>
            </a:xfrm>
            <a:custGeom>
              <a:avLst/>
              <a:gdLst/>
              <a:ahLst/>
              <a:cxnLst/>
              <a:rect l="l" t="t" r="r" b="b"/>
              <a:pathLst>
                <a:path w="1362710" h="1090295">
                  <a:moveTo>
                    <a:pt x="1362037" y="0"/>
                  </a:moveTo>
                  <a:lnTo>
                    <a:pt x="1362201" y="6451"/>
                  </a:lnTo>
                  <a:lnTo>
                    <a:pt x="1361478" y="6451"/>
                  </a:lnTo>
                  <a:lnTo>
                    <a:pt x="1360042" y="63335"/>
                  </a:lnTo>
                  <a:lnTo>
                    <a:pt x="1355724" y="119494"/>
                  </a:lnTo>
                  <a:lnTo>
                    <a:pt x="1347800" y="175653"/>
                  </a:lnTo>
                  <a:lnTo>
                    <a:pt x="1337716" y="231813"/>
                  </a:lnTo>
                  <a:lnTo>
                    <a:pt x="1324762" y="286537"/>
                  </a:lnTo>
                  <a:lnTo>
                    <a:pt x="1308201" y="341249"/>
                  </a:lnTo>
                  <a:lnTo>
                    <a:pt x="1289481" y="394525"/>
                  </a:lnTo>
                  <a:lnTo>
                    <a:pt x="1267881" y="447090"/>
                  </a:lnTo>
                  <a:lnTo>
                    <a:pt x="1243399" y="498208"/>
                  </a:lnTo>
                  <a:lnTo>
                    <a:pt x="1216758" y="547890"/>
                  </a:lnTo>
                  <a:lnTo>
                    <a:pt x="1186522" y="596125"/>
                  </a:lnTo>
                  <a:lnTo>
                    <a:pt x="1154841" y="642924"/>
                  </a:lnTo>
                  <a:lnTo>
                    <a:pt x="1120283" y="688289"/>
                  </a:lnTo>
                  <a:lnTo>
                    <a:pt x="1083562" y="731481"/>
                  </a:lnTo>
                  <a:lnTo>
                    <a:pt x="1044684" y="772528"/>
                  </a:lnTo>
                  <a:lnTo>
                    <a:pt x="1002922" y="811403"/>
                  </a:lnTo>
                  <a:lnTo>
                    <a:pt x="960447" y="848118"/>
                  </a:lnTo>
                  <a:lnTo>
                    <a:pt x="915084" y="882688"/>
                  </a:lnTo>
                  <a:lnTo>
                    <a:pt x="868287" y="915085"/>
                  </a:lnTo>
                  <a:lnTo>
                    <a:pt x="820047" y="944600"/>
                  </a:lnTo>
                  <a:lnTo>
                    <a:pt x="770369" y="971956"/>
                  </a:lnTo>
                  <a:lnTo>
                    <a:pt x="719246" y="996442"/>
                  </a:lnTo>
                  <a:lnTo>
                    <a:pt x="666690" y="1018044"/>
                  </a:lnTo>
                  <a:lnTo>
                    <a:pt x="613409" y="1036764"/>
                  </a:lnTo>
                  <a:lnTo>
                    <a:pt x="558690" y="1053325"/>
                  </a:lnTo>
                  <a:lnTo>
                    <a:pt x="503971" y="1066279"/>
                  </a:lnTo>
                  <a:lnTo>
                    <a:pt x="447813" y="1076363"/>
                  </a:lnTo>
                  <a:lnTo>
                    <a:pt x="391651" y="1084275"/>
                  </a:lnTo>
                  <a:lnTo>
                    <a:pt x="335493" y="1088605"/>
                  </a:lnTo>
                  <a:lnTo>
                    <a:pt x="278616" y="1090041"/>
                  </a:lnTo>
                  <a:lnTo>
                    <a:pt x="278616" y="1089317"/>
                  </a:lnTo>
                  <a:lnTo>
                    <a:pt x="221734" y="1087882"/>
                  </a:lnTo>
                  <a:lnTo>
                    <a:pt x="165576" y="1083564"/>
                  </a:lnTo>
                  <a:lnTo>
                    <a:pt x="109418" y="1075639"/>
                  </a:lnTo>
                  <a:lnTo>
                    <a:pt x="53260" y="1065555"/>
                  </a:lnTo>
                  <a:lnTo>
                    <a:pt x="0" y="1052946"/>
                  </a:lnTo>
                </a:path>
              </a:pathLst>
            </a:custGeom>
            <a:ln w="18719">
              <a:solidFill>
                <a:srgbClr val="4A86E8"/>
              </a:solidFill>
            </a:ln>
          </p:spPr>
          <p:txBody>
            <a:bodyPr wrap="square" lIns="0" tIns="0" rIns="0" bIns="0" rtlCol="0"/>
            <a:lstStyle/>
            <a:p>
              <a:endParaRPr/>
            </a:p>
          </p:txBody>
        </p:sp>
      </p:grpSp>
      <p:sp>
        <p:nvSpPr>
          <p:cNvPr id="7" name="object 7"/>
          <p:cNvSpPr/>
          <p:nvPr/>
        </p:nvSpPr>
        <p:spPr>
          <a:xfrm>
            <a:off x="13759941" y="5695036"/>
            <a:ext cx="4528185" cy="4592320"/>
          </a:xfrm>
          <a:custGeom>
            <a:avLst/>
            <a:gdLst/>
            <a:ahLst/>
            <a:cxnLst/>
            <a:rect l="l" t="t" r="r" b="b"/>
            <a:pathLst>
              <a:path w="4528184" h="4592320">
                <a:moveTo>
                  <a:pt x="0" y="2889287"/>
                </a:moveTo>
                <a:lnTo>
                  <a:pt x="3555" y="2738094"/>
                </a:lnTo>
                <a:lnTo>
                  <a:pt x="15874" y="2587612"/>
                </a:lnTo>
                <a:lnTo>
                  <a:pt x="35305" y="2437142"/>
                </a:lnTo>
                <a:lnTo>
                  <a:pt x="63372" y="2288819"/>
                </a:lnTo>
                <a:lnTo>
                  <a:pt x="98678" y="2141219"/>
                </a:lnTo>
                <a:lnTo>
                  <a:pt x="141096" y="1996503"/>
                </a:lnTo>
                <a:lnTo>
                  <a:pt x="192277" y="1853945"/>
                </a:lnTo>
                <a:lnTo>
                  <a:pt x="249808" y="1714271"/>
                </a:lnTo>
                <a:lnTo>
                  <a:pt x="314578" y="1577479"/>
                </a:lnTo>
                <a:lnTo>
                  <a:pt x="387349" y="1444282"/>
                </a:lnTo>
                <a:lnTo>
                  <a:pt x="465835" y="1315402"/>
                </a:lnTo>
                <a:lnTo>
                  <a:pt x="551560" y="1190853"/>
                </a:lnTo>
                <a:lnTo>
                  <a:pt x="643635" y="1071333"/>
                </a:lnTo>
                <a:lnTo>
                  <a:pt x="742314" y="956132"/>
                </a:lnTo>
                <a:lnTo>
                  <a:pt x="845946" y="845972"/>
                </a:lnTo>
                <a:lnTo>
                  <a:pt x="956182" y="742302"/>
                </a:lnTo>
                <a:lnTo>
                  <a:pt x="1071371" y="643661"/>
                </a:lnTo>
                <a:lnTo>
                  <a:pt x="1190878" y="551497"/>
                </a:lnTo>
                <a:lnTo>
                  <a:pt x="1315338" y="465823"/>
                </a:lnTo>
                <a:lnTo>
                  <a:pt x="1445005" y="387349"/>
                </a:lnTo>
                <a:lnTo>
                  <a:pt x="1577466" y="314629"/>
                </a:lnTo>
                <a:lnTo>
                  <a:pt x="1714245" y="249821"/>
                </a:lnTo>
                <a:lnTo>
                  <a:pt x="1853945" y="192227"/>
                </a:lnTo>
                <a:lnTo>
                  <a:pt x="1996439" y="141109"/>
                </a:lnTo>
                <a:lnTo>
                  <a:pt x="2141219" y="98628"/>
                </a:lnTo>
                <a:lnTo>
                  <a:pt x="2288793" y="63360"/>
                </a:lnTo>
                <a:lnTo>
                  <a:pt x="2437129" y="35280"/>
                </a:lnTo>
                <a:lnTo>
                  <a:pt x="2587624" y="15836"/>
                </a:lnTo>
                <a:lnTo>
                  <a:pt x="2738119" y="3594"/>
                </a:lnTo>
                <a:lnTo>
                  <a:pt x="2889249" y="0"/>
                </a:lnTo>
                <a:lnTo>
                  <a:pt x="3040506" y="3594"/>
                </a:lnTo>
                <a:lnTo>
                  <a:pt x="3191001" y="15836"/>
                </a:lnTo>
                <a:lnTo>
                  <a:pt x="3341369" y="35280"/>
                </a:lnTo>
                <a:lnTo>
                  <a:pt x="3489705" y="63360"/>
                </a:lnTo>
                <a:lnTo>
                  <a:pt x="3637406" y="98628"/>
                </a:lnTo>
                <a:lnTo>
                  <a:pt x="3782059" y="141109"/>
                </a:lnTo>
                <a:lnTo>
                  <a:pt x="3924680" y="192227"/>
                </a:lnTo>
                <a:lnTo>
                  <a:pt x="4064253" y="249821"/>
                </a:lnTo>
                <a:lnTo>
                  <a:pt x="4201032" y="314629"/>
                </a:lnTo>
                <a:lnTo>
                  <a:pt x="4334255" y="387349"/>
                </a:lnTo>
                <a:lnTo>
                  <a:pt x="4463160" y="465823"/>
                </a:lnTo>
                <a:lnTo>
                  <a:pt x="4528019" y="510424"/>
                </a:lnTo>
              </a:path>
              <a:path w="4528184" h="4592320">
                <a:moveTo>
                  <a:pt x="555996" y="4591962"/>
                </a:moveTo>
                <a:lnTo>
                  <a:pt x="466597" y="4462446"/>
                </a:lnTo>
                <a:lnTo>
                  <a:pt x="387349" y="4333571"/>
                </a:lnTo>
                <a:lnTo>
                  <a:pt x="315340" y="4200374"/>
                </a:lnTo>
                <a:lnTo>
                  <a:pt x="249808" y="4064296"/>
                </a:lnTo>
                <a:lnTo>
                  <a:pt x="192277" y="3924622"/>
                </a:lnTo>
                <a:lnTo>
                  <a:pt x="141858" y="3782064"/>
                </a:lnTo>
                <a:lnTo>
                  <a:pt x="98678" y="3636629"/>
                </a:lnTo>
                <a:lnTo>
                  <a:pt x="63372" y="3489751"/>
                </a:lnTo>
                <a:lnTo>
                  <a:pt x="35940" y="3341433"/>
                </a:lnTo>
                <a:lnTo>
                  <a:pt x="15874" y="3190963"/>
                </a:lnTo>
                <a:lnTo>
                  <a:pt x="4317" y="3040481"/>
                </a:lnTo>
                <a:lnTo>
                  <a:pt x="0" y="2889287"/>
                </a:lnTo>
              </a:path>
            </a:pathLst>
          </a:custGeom>
          <a:ln w="18719">
            <a:solidFill>
              <a:srgbClr val="262425"/>
            </a:solidFill>
          </a:ln>
        </p:spPr>
        <p:txBody>
          <a:bodyPr wrap="square" lIns="0" tIns="0" rIns="0" bIns="0" rtlCol="0"/>
          <a:lstStyle/>
          <a:p>
            <a:endParaRPr/>
          </a:p>
        </p:txBody>
      </p:sp>
      <p:sp>
        <p:nvSpPr>
          <p:cNvPr id="8" name="object 8"/>
          <p:cNvSpPr/>
          <p:nvPr/>
        </p:nvSpPr>
        <p:spPr>
          <a:xfrm>
            <a:off x="0" y="544320"/>
            <a:ext cx="18288000" cy="1905"/>
          </a:xfrm>
          <a:custGeom>
            <a:avLst/>
            <a:gdLst/>
            <a:ahLst/>
            <a:cxnLst/>
            <a:rect l="l" t="t" r="r" b="b"/>
            <a:pathLst>
              <a:path w="18288000" h="1904">
                <a:moveTo>
                  <a:pt x="18287999" y="1428"/>
                </a:moveTo>
                <a:lnTo>
                  <a:pt x="0" y="0"/>
                </a:lnTo>
              </a:path>
            </a:pathLst>
          </a:custGeom>
          <a:ln w="18719">
            <a:solidFill>
              <a:srgbClr val="262425"/>
            </a:solidFill>
          </a:ln>
        </p:spPr>
        <p:txBody>
          <a:bodyPr wrap="square" lIns="0" tIns="0" rIns="0" bIns="0" rtlCol="0"/>
          <a:lstStyle/>
          <a:p>
            <a:endParaRPr/>
          </a:p>
        </p:txBody>
      </p:sp>
      <p:sp>
        <p:nvSpPr>
          <p:cNvPr id="9" name="object 9"/>
          <p:cNvSpPr/>
          <p:nvPr/>
        </p:nvSpPr>
        <p:spPr>
          <a:xfrm>
            <a:off x="0" y="9739303"/>
            <a:ext cx="18288000" cy="1905"/>
          </a:xfrm>
          <a:custGeom>
            <a:avLst/>
            <a:gdLst/>
            <a:ahLst/>
            <a:cxnLst/>
            <a:rect l="l" t="t" r="r" b="b"/>
            <a:pathLst>
              <a:path w="18288000" h="1904">
                <a:moveTo>
                  <a:pt x="18287999" y="1432"/>
                </a:moveTo>
                <a:lnTo>
                  <a:pt x="0" y="0"/>
                </a:lnTo>
              </a:path>
            </a:pathLst>
          </a:custGeom>
          <a:ln w="18719">
            <a:solidFill>
              <a:srgbClr val="262425"/>
            </a:solidFill>
          </a:ln>
        </p:spPr>
        <p:txBody>
          <a:bodyPr wrap="square" lIns="0" tIns="0" rIns="0" bIns="0" rtlCol="0"/>
          <a:lstStyle/>
          <a:p>
            <a:endParaRPr/>
          </a:p>
        </p:txBody>
      </p:sp>
      <p:sp>
        <p:nvSpPr>
          <p:cNvPr id="12" name="object 12"/>
          <p:cNvSpPr txBox="1"/>
          <p:nvPr/>
        </p:nvSpPr>
        <p:spPr>
          <a:xfrm>
            <a:off x="1758949" y="2822108"/>
            <a:ext cx="7109213" cy="6013826"/>
          </a:xfrm>
          <a:prstGeom prst="rect">
            <a:avLst/>
          </a:prstGeom>
        </p:spPr>
        <p:txBody>
          <a:bodyPr vert="horz" wrap="square" lIns="0" tIns="27305" rIns="0" bIns="0" rtlCol="0">
            <a:spAutoFit/>
          </a:bodyPr>
          <a:lstStyle/>
          <a:p>
            <a:pPr marL="469900" marR="5080" indent="-457200" algn="just">
              <a:lnSpc>
                <a:spcPct val="150000"/>
              </a:lnSpc>
              <a:spcBef>
                <a:spcPts val="215"/>
              </a:spcBef>
              <a:buFont typeface="Arial" pitchFamily="34" charset="0"/>
              <a:buChar char="•"/>
              <a:tabLst>
                <a:tab pos="4634865" algn="l"/>
                <a:tab pos="5861050" algn="l"/>
              </a:tabLst>
            </a:pPr>
            <a:r>
              <a:rPr lang="en-US" sz="3200" dirty="0" smtClean="0">
                <a:latin typeface="Times New Roman" pitchFamily="18" charset="0"/>
                <a:cs typeface="Times New Roman" pitchFamily="18" charset="0"/>
              </a:rPr>
              <a:t>Ensures all deliverables are completed and stakeholders are satisfied.</a:t>
            </a:r>
          </a:p>
          <a:p>
            <a:pPr marL="469900" marR="5080" indent="-457200" algn="just">
              <a:lnSpc>
                <a:spcPct val="150000"/>
              </a:lnSpc>
              <a:spcBef>
                <a:spcPts val="215"/>
              </a:spcBef>
              <a:buFont typeface="Arial" pitchFamily="34" charset="0"/>
              <a:buChar char="•"/>
              <a:tabLst>
                <a:tab pos="4634865" algn="l"/>
                <a:tab pos="5861050" algn="l"/>
              </a:tabLst>
            </a:pPr>
            <a:r>
              <a:rPr lang="en-US" sz="3200" dirty="0" smtClean="0">
                <a:latin typeface="Times New Roman" pitchFamily="18" charset="0"/>
                <a:cs typeface="Times New Roman" pitchFamily="18" charset="0"/>
              </a:rPr>
              <a:t>Provides financial transparency and accountability.</a:t>
            </a:r>
          </a:p>
          <a:p>
            <a:pPr marL="469900" marR="5080" indent="-457200" algn="just">
              <a:lnSpc>
                <a:spcPct val="150000"/>
              </a:lnSpc>
              <a:spcBef>
                <a:spcPts val="215"/>
              </a:spcBef>
              <a:buFont typeface="Arial" pitchFamily="34" charset="0"/>
              <a:buChar char="•"/>
              <a:tabLst>
                <a:tab pos="4634865" algn="l"/>
                <a:tab pos="5861050" algn="l"/>
              </a:tabLst>
            </a:pPr>
            <a:r>
              <a:rPr lang="en-US" sz="3200" dirty="0" smtClean="0">
                <a:latin typeface="Times New Roman" pitchFamily="18" charset="0"/>
                <a:cs typeface="Times New Roman" pitchFamily="18" charset="0"/>
              </a:rPr>
              <a:t>Consolidates lessons learned for future improvements.</a:t>
            </a:r>
          </a:p>
          <a:p>
            <a:pPr marL="469900" marR="5080" indent="-457200" algn="just">
              <a:lnSpc>
                <a:spcPct val="150000"/>
              </a:lnSpc>
              <a:spcBef>
                <a:spcPts val="215"/>
              </a:spcBef>
              <a:buFont typeface="Arial" pitchFamily="34" charset="0"/>
              <a:buChar char="•"/>
              <a:tabLst>
                <a:tab pos="4634865" algn="l"/>
                <a:tab pos="5861050" algn="l"/>
              </a:tabLst>
            </a:pPr>
            <a:r>
              <a:rPr lang="en-US" sz="3200" dirty="0" smtClean="0">
                <a:latin typeface="Times New Roman" pitchFamily="18" charset="0"/>
                <a:cs typeface="Times New Roman" pitchFamily="18" charset="0"/>
              </a:rPr>
              <a:t>Strengthens the organizational readiness for upcoming initiatives.</a:t>
            </a:r>
            <a:endParaRPr sz="3200" dirty="0">
              <a:latin typeface="Times New Roman" pitchFamily="18" charset="0"/>
              <a:cs typeface="Times New Roman" pitchFamily="18" charset="0"/>
            </a:endParaRPr>
          </a:p>
        </p:txBody>
      </p:sp>
      <p:sp>
        <p:nvSpPr>
          <p:cNvPr id="13" name="object 13"/>
          <p:cNvSpPr txBox="1">
            <a:spLocks noGrp="1"/>
          </p:cNvSpPr>
          <p:nvPr>
            <p:ph type="title"/>
          </p:nvPr>
        </p:nvSpPr>
        <p:spPr>
          <a:xfrm>
            <a:off x="3740150" y="1090295"/>
            <a:ext cx="11963400" cy="843180"/>
          </a:xfrm>
          <a:prstGeom prst="rect">
            <a:avLst/>
          </a:prstGeom>
        </p:spPr>
        <p:txBody>
          <a:bodyPr vert="horz" wrap="square" lIns="0" tIns="12065" rIns="0" bIns="0" rtlCol="0">
            <a:spAutoFit/>
          </a:bodyPr>
          <a:lstStyle/>
          <a:p>
            <a:pPr marL="12700">
              <a:lnSpc>
                <a:spcPct val="100000"/>
              </a:lnSpc>
              <a:spcBef>
                <a:spcPts val="95"/>
              </a:spcBef>
            </a:pPr>
            <a:r>
              <a:rPr sz="5400" b="1" spc="-240" dirty="0" smtClean="0">
                <a:latin typeface="Times New Roman" pitchFamily="18" charset="0"/>
                <a:cs typeface="Times New Roman" pitchFamily="18" charset="0"/>
              </a:rPr>
              <a:t>I</a:t>
            </a:r>
            <a:r>
              <a:rPr lang="en-US" sz="5400" b="1" spc="-240" dirty="0" smtClean="0">
                <a:latin typeface="Times New Roman" pitchFamily="18" charset="0"/>
                <a:cs typeface="Times New Roman" pitchFamily="18" charset="0"/>
              </a:rPr>
              <a:t>MPORTANCE OF </a:t>
            </a:r>
            <a:r>
              <a:rPr sz="5400" b="1" spc="-525" dirty="0" smtClean="0">
                <a:latin typeface="Times New Roman" pitchFamily="18" charset="0"/>
                <a:cs typeface="Times New Roman" pitchFamily="18" charset="0"/>
              </a:rPr>
              <a:t>PROJECT</a:t>
            </a:r>
            <a:r>
              <a:rPr sz="5400" b="1" spc="-105" dirty="0" smtClean="0">
                <a:latin typeface="Times New Roman" pitchFamily="18" charset="0"/>
                <a:cs typeface="Times New Roman" pitchFamily="18" charset="0"/>
              </a:rPr>
              <a:t> </a:t>
            </a:r>
            <a:r>
              <a:rPr sz="5400" b="1" spc="-520" dirty="0" smtClean="0">
                <a:latin typeface="Times New Roman" pitchFamily="18" charset="0"/>
                <a:cs typeface="Times New Roman" pitchFamily="18" charset="0"/>
              </a:rPr>
              <a:t>CLOSURE</a:t>
            </a:r>
            <a:endParaRPr sz="5400" b="1" dirty="0">
              <a:latin typeface="Times New Roman" pitchFamily="18" charset="0"/>
              <a:cs typeface="Times New Roman" pitchFamily="18" charset="0"/>
            </a:endParaRPr>
          </a:p>
        </p:txBody>
      </p:sp>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r="10154"/>
          <a:stretch/>
        </p:blipFill>
        <p:spPr>
          <a:xfrm>
            <a:off x="10750041" y="2940050"/>
            <a:ext cx="6019800" cy="6220252"/>
          </a:xfrm>
          <a:prstGeom prst="rect">
            <a:avLst/>
          </a:prstGeom>
        </p:spPr>
      </p:pic>
    </p:spTree>
    <p:extLst>
      <p:ext uri="{BB962C8B-B14F-4D97-AF65-F5344CB8AC3E}">
        <p14:creationId xmlns:p14="http://schemas.microsoft.com/office/powerpoint/2010/main" val="5462307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8"/>
          <p:cNvSpPr/>
          <p:nvPr/>
        </p:nvSpPr>
        <p:spPr>
          <a:xfrm>
            <a:off x="0" y="544320"/>
            <a:ext cx="18288000" cy="1905"/>
          </a:xfrm>
          <a:custGeom>
            <a:avLst/>
            <a:gdLst/>
            <a:ahLst/>
            <a:cxnLst/>
            <a:rect l="l" t="t" r="r" b="b"/>
            <a:pathLst>
              <a:path w="18288000" h="1904">
                <a:moveTo>
                  <a:pt x="18287999" y="1428"/>
                </a:moveTo>
                <a:lnTo>
                  <a:pt x="0" y="0"/>
                </a:lnTo>
              </a:path>
            </a:pathLst>
          </a:custGeom>
          <a:ln w="18719">
            <a:solidFill>
              <a:srgbClr val="262425"/>
            </a:solidFill>
          </a:ln>
        </p:spPr>
        <p:txBody>
          <a:bodyPr wrap="square" lIns="0" tIns="0" rIns="0" bIns="0" rtlCol="0"/>
          <a:lstStyle/>
          <a:p>
            <a:endParaRPr/>
          </a:p>
        </p:txBody>
      </p:sp>
      <p:sp>
        <p:nvSpPr>
          <p:cNvPr id="5" name="object 8"/>
          <p:cNvSpPr/>
          <p:nvPr/>
        </p:nvSpPr>
        <p:spPr>
          <a:xfrm>
            <a:off x="12700" y="9721850"/>
            <a:ext cx="18288000" cy="1905"/>
          </a:xfrm>
          <a:custGeom>
            <a:avLst/>
            <a:gdLst/>
            <a:ahLst/>
            <a:cxnLst/>
            <a:rect l="l" t="t" r="r" b="b"/>
            <a:pathLst>
              <a:path w="18288000" h="1904">
                <a:moveTo>
                  <a:pt x="18287999" y="1428"/>
                </a:moveTo>
                <a:lnTo>
                  <a:pt x="0" y="0"/>
                </a:lnTo>
              </a:path>
            </a:pathLst>
          </a:custGeom>
          <a:ln w="18719">
            <a:solidFill>
              <a:srgbClr val="262425"/>
            </a:solidFill>
          </a:ln>
        </p:spPr>
        <p:txBody>
          <a:bodyPr wrap="square" lIns="0" tIns="0" rIns="0" bIns="0" rtlCol="0"/>
          <a:lstStyle/>
          <a:p>
            <a:endParaRPr/>
          </a:p>
        </p:txBody>
      </p:sp>
      <p:sp>
        <p:nvSpPr>
          <p:cNvPr id="6" name="object 13"/>
          <p:cNvSpPr txBox="1">
            <a:spLocks/>
          </p:cNvSpPr>
          <p:nvPr/>
        </p:nvSpPr>
        <p:spPr>
          <a:xfrm>
            <a:off x="876300" y="546225"/>
            <a:ext cx="16535400" cy="843180"/>
          </a:xfrm>
          <a:prstGeom prst="rect">
            <a:avLst/>
          </a:prstGeom>
        </p:spPr>
        <p:txBody>
          <a:bodyPr vert="horz" wrap="square" lIns="0" tIns="12065" rIns="0" bIns="0" rtlCol="0">
            <a:spAutoFit/>
          </a:bodyPr>
          <a:lstStyle>
            <a:lvl1pPr>
              <a:defRPr>
                <a:latin typeface="+mj-lt"/>
                <a:ea typeface="+mj-ea"/>
                <a:cs typeface="+mj-cs"/>
              </a:defRPr>
            </a:lvl1pPr>
          </a:lstStyle>
          <a:p>
            <a:pPr marL="12700">
              <a:spcBef>
                <a:spcPts val="95"/>
              </a:spcBef>
            </a:pPr>
            <a:r>
              <a:rPr lang="en-US" sz="5400" b="1" dirty="0" smtClean="0">
                <a:latin typeface="Times New Roman" pitchFamily="18" charset="0"/>
                <a:cs typeface="Times New Roman" pitchFamily="18" charset="0"/>
              </a:rPr>
              <a:t>PROJECT CLOSURE ACROSS PROCESS GROUPS</a:t>
            </a:r>
            <a:endParaRPr lang="en-US" sz="4800" b="1" dirty="0">
              <a:latin typeface="Times New Roman" pitchFamily="18" charset="0"/>
              <a:cs typeface="Times New Roman" pitchFamily="18" charset="0"/>
            </a:endParaRPr>
          </a:p>
        </p:txBody>
      </p:sp>
      <p:sp>
        <p:nvSpPr>
          <p:cNvPr id="7" name="Rounded Rectangle 6"/>
          <p:cNvSpPr/>
          <p:nvPr/>
        </p:nvSpPr>
        <p:spPr>
          <a:xfrm>
            <a:off x="9398000" y="2317750"/>
            <a:ext cx="3352800" cy="1828800"/>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5187950" y="2330450"/>
            <a:ext cx="3352800" cy="1828800"/>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1181100" y="2330450"/>
            <a:ext cx="3352800" cy="1790700"/>
          </a:xfrm>
          <a:prstGeom prst="round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9"/>
          <p:cNvSpPr/>
          <p:nvPr/>
        </p:nvSpPr>
        <p:spPr>
          <a:xfrm>
            <a:off x="13569950" y="2336800"/>
            <a:ext cx="3352800" cy="1828800"/>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2362200" y="1873250"/>
            <a:ext cx="990600" cy="990600"/>
          </a:xfrm>
          <a:prstGeom prst="ellipse">
            <a:avLst/>
          </a:prstGeom>
          <a:solidFill>
            <a:schemeClr val="accent1">
              <a:lumMod val="40000"/>
              <a:lumOff val="6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14751050" y="1943100"/>
            <a:ext cx="990600" cy="990600"/>
          </a:xfrm>
          <a:prstGeom prst="ellipse">
            <a:avLst/>
          </a:prstGeom>
          <a:solidFill>
            <a:schemeClr val="accent1">
              <a:lumMod val="40000"/>
              <a:lumOff val="6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10579100" y="1943100"/>
            <a:ext cx="990600" cy="990600"/>
          </a:xfrm>
          <a:prstGeom prst="ellipse">
            <a:avLst/>
          </a:prstGeom>
          <a:solidFill>
            <a:schemeClr val="accent1">
              <a:lumMod val="40000"/>
              <a:lumOff val="6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6369050" y="1879600"/>
            <a:ext cx="990600" cy="990600"/>
          </a:xfrm>
          <a:prstGeom prst="ellipse">
            <a:avLst/>
          </a:prstGeom>
          <a:solidFill>
            <a:schemeClr val="accent1">
              <a:lumMod val="40000"/>
              <a:lumOff val="6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2668586" y="1919881"/>
            <a:ext cx="377825" cy="830997"/>
          </a:xfrm>
          <a:prstGeom prst="rect">
            <a:avLst/>
          </a:prstGeom>
          <a:noFill/>
        </p:spPr>
        <p:txBody>
          <a:bodyPr wrap="square" rtlCol="0">
            <a:spAutoFit/>
          </a:bodyPr>
          <a:lstStyle/>
          <a:p>
            <a:r>
              <a:rPr lang="en-US" sz="4800" b="1" dirty="0">
                <a:latin typeface="Times New Roman" pitchFamily="18" charset="0"/>
                <a:cs typeface="Times New Roman" pitchFamily="18" charset="0"/>
              </a:rPr>
              <a:t>1</a:t>
            </a:r>
            <a:endParaRPr lang="en-US" sz="4800" b="1" dirty="0">
              <a:latin typeface="Times New Roman" pitchFamily="18" charset="0"/>
              <a:cs typeface="Times New Roman" pitchFamily="18" charset="0"/>
            </a:endParaRPr>
          </a:p>
        </p:txBody>
      </p:sp>
      <p:sp>
        <p:nvSpPr>
          <p:cNvPr id="17" name="TextBox 16"/>
          <p:cNvSpPr txBox="1"/>
          <p:nvPr/>
        </p:nvSpPr>
        <p:spPr>
          <a:xfrm>
            <a:off x="14951073" y="1967931"/>
            <a:ext cx="377825" cy="830997"/>
          </a:xfrm>
          <a:prstGeom prst="rect">
            <a:avLst/>
          </a:prstGeom>
          <a:noFill/>
        </p:spPr>
        <p:txBody>
          <a:bodyPr wrap="square" rtlCol="0">
            <a:spAutoFit/>
          </a:bodyPr>
          <a:lstStyle/>
          <a:p>
            <a:r>
              <a:rPr lang="en-US" sz="4800" b="1" dirty="0" smtClean="0">
                <a:latin typeface="Times New Roman" pitchFamily="18" charset="0"/>
                <a:cs typeface="Times New Roman" pitchFamily="18" charset="0"/>
              </a:rPr>
              <a:t>4</a:t>
            </a:r>
            <a:endParaRPr lang="en-US" sz="4800" b="1" dirty="0">
              <a:latin typeface="Times New Roman" pitchFamily="18" charset="0"/>
              <a:cs typeface="Times New Roman" pitchFamily="18" charset="0"/>
            </a:endParaRPr>
          </a:p>
        </p:txBody>
      </p:sp>
      <p:sp>
        <p:nvSpPr>
          <p:cNvPr id="18" name="TextBox 17"/>
          <p:cNvSpPr txBox="1"/>
          <p:nvPr/>
        </p:nvSpPr>
        <p:spPr>
          <a:xfrm>
            <a:off x="10853737" y="2012382"/>
            <a:ext cx="377825" cy="830997"/>
          </a:xfrm>
          <a:prstGeom prst="rect">
            <a:avLst/>
          </a:prstGeom>
          <a:noFill/>
        </p:spPr>
        <p:txBody>
          <a:bodyPr wrap="square" rtlCol="0">
            <a:spAutoFit/>
          </a:bodyPr>
          <a:lstStyle/>
          <a:p>
            <a:r>
              <a:rPr lang="en-US" sz="4800" b="1" dirty="0" smtClean="0">
                <a:latin typeface="Times New Roman" pitchFamily="18" charset="0"/>
                <a:cs typeface="Times New Roman" pitchFamily="18" charset="0"/>
              </a:rPr>
              <a:t>3</a:t>
            </a:r>
            <a:endParaRPr lang="en-US" sz="4800" b="1" dirty="0">
              <a:latin typeface="Times New Roman" pitchFamily="18" charset="0"/>
              <a:cs typeface="Times New Roman" pitchFamily="18" charset="0"/>
            </a:endParaRPr>
          </a:p>
        </p:txBody>
      </p:sp>
      <p:sp>
        <p:nvSpPr>
          <p:cNvPr id="19" name="TextBox 18"/>
          <p:cNvSpPr txBox="1"/>
          <p:nvPr/>
        </p:nvSpPr>
        <p:spPr>
          <a:xfrm>
            <a:off x="6675437" y="1967932"/>
            <a:ext cx="377825" cy="830997"/>
          </a:xfrm>
          <a:prstGeom prst="rect">
            <a:avLst/>
          </a:prstGeom>
          <a:noFill/>
        </p:spPr>
        <p:txBody>
          <a:bodyPr wrap="square" rtlCol="0">
            <a:spAutoFit/>
          </a:bodyPr>
          <a:lstStyle/>
          <a:p>
            <a:r>
              <a:rPr lang="en-US" sz="4800" b="1" dirty="0" smtClean="0">
                <a:latin typeface="Times New Roman" pitchFamily="18" charset="0"/>
                <a:cs typeface="Times New Roman" pitchFamily="18" charset="0"/>
              </a:rPr>
              <a:t>2</a:t>
            </a:r>
            <a:endParaRPr lang="en-US" sz="4800" b="1" dirty="0">
              <a:latin typeface="Times New Roman" pitchFamily="18" charset="0"/>
              <a:cs typeface="Times New Roman" pitchFamily="18" charset="0"/>
            </a:endParaRPr>
          </a:p>
        </p:txBody>
      </p:sp>
      <p:sp>
        <p:nvSpPr>
          <p:cNvPr id="20" name="TextBox 19"/>
          <p:cNvSpPr txBox="1"/>
          <p:nvPr/>
        </p:nvSpPr>
        <p:spPr>
          <a:xfrm>
            <a:off x="1676398" y="2989590"/>
            <a:ext cx="2362200" cy="523220"/>
          </a:xfrm>
          <a:prstGeom prst="rect">
            <a:avLst/>
          </a:prstGeom>
          <a:noFill/>
        </p:spPr>
        <p:txBody>
          <a:bodyPr wrap="square" rtlCol="0">
            <a:spAutoFit/>
          </a:bodyPr>
          <a:lstStyle/>
          <a:p>
            <a:pPr algn="ctr"/>
            <a:r>
              <a:rPr lang="en-US" sz="2800" b="1" dirty="0" smtClean="0">
                <a:latin typeface="Times New Roman" pitchFamily="18" charset="0"/>
                <a:cs typeface="Times New Roman" pitchFamily="18" charset="0"/>
              </a:rPr>
              <a:t>INITIATING</a:t>
            </a:r>
            <a:endParaRPr lang="en-US" sz="2800" b="1" dirty="0">
              <a:latin typeface="Times New Roman" pitchFamily="18" charset="0"/>
              <a:cs typeface="Times New Roman" pitchFamily="18" charset="0"/>
            </a:endParaRPr>
          </a:p>
        </p:txBody>
      </p:sp>
      <p:sp>
        <p:nvSpPr>
          <p:cNvPr id="21" name="TextBox 20"/>
          <p:cNvSpPr txBox="1"/>
          <p:nvPr/>
        </p:nvSpPr>
        <p:spPr>
          <a:xfrm>
            <a:off x="13722350" y="3035756"/>
            <a:ext cx="3200400" cy="954107"/>
          </a:xfrm>
          <a:prstGeom prst="rect">
            <a:avLst/>
          </a:prstGeom>
          <a:noFill/>
        </p:spPr>
        <p:txBody>
          <a:bodyPr wrap="square" rtlCol="0">
            <a:spAutoFit/>
          </a:bodyPr>
          <a:lstStyle/>
          <a:p>
            <a:pPr algn="ctr"/>
            <a:r>
              <a:rPr lang="en-US" sz="2800" b="1" dirty="0" smtClean="0">
                <a:latin typeface="Times New Roman" pitchFamily="18" charset="0"/>
                <a:cs typeface="Times New Roman" pitchFamily="18" charset="0"/>
              </a:rPr>
              <a:t>MONITORING &amp; CONTROLLING</a:t>
            </a:r>
            <a:endParaRPr lang="en-US" sz="2800" b="1" dirty="0">
              <a:latin typeface="Times New Roman" pitchFamily="18" charset="0"/>
              <a:cs typeface="Times New Roman" pitchFamily="18" charset="0"/>
            </a:endParaRPr>
          </a:p>
        </p:txBody>
      </p:sp>
      <p:sp>
        <p:nvSpPr>
          <p:cNvPr id="22" name="TextBox 21"/>
          <p:cNvSpPr txBox="1"/>
          <p:nvPr/>
        </p:nvSpPr>
        <p:spPr>
          <a:xfrm>
            <a:off x="9861549" y="3141990"/>
            <a:ext cx="2362200" cy="523220"/>
          </a:xfrm>
          <a:prstGeom prst="rect">
            <a:avLst/>
          </a:prstGeom>
          <a:noFill/>
        </p:spPr>
        <p:txBody>
          <a:bodyPr wrap="square" rtlCol="0">
            <a:spAutoFit/>
          </a:bodyPr>
          <a:lstStyle/>
          <a:p>
            <a:pPr algn="ctr"/>
            <a:r>
              <a:rPr lang="en-US" sz="2800" b="1" dirty="0" smtClean="0">
                <a:latin typeface="Times New Roman" pitchFamily="18" charset="0"/>
                <a:cs typeface="Times New Roman" pitchFamily="18" charset="0"/>
              </a:rPr>
              <a:t>EXECUTING</a:t>
            </a:r>
            <a:endParaRPr lang="en-US" sz="2800" b="1" dirty="0">
              <a:latin typeface="Times New Roman" pitchFamily="18" charset="0"/>
              <a:cs typeface="Times New Roman" pitchFamily="18" charset="0"/>
            </a:endParaRPr>
          </a:p>
        </p:txBody>
      </p:sp>
      <p:sp>
        <p:nvSpPr>
          <p:cNvPr id="23" name="TextBox 22"/>
          <p:cNvSpPr txBox="1"/>
          <p:nvPr/>
        </p:nvSpPr>
        <p:spPr>
          <a:xfrm>
            <a:off x="5683249" y="3078490"/>
            <a:ext cx="2362200" cy="523220"/>
          </a:xfrm>
          <a:prstGeom prst="rect">
            <a:avLst/>
          </a:prstGeom>
          <a:noFill/>
        </p:spPr>
        <p:txBody>
          <a:bodyPr wrap="square" rtlCol="0">
            <a:spAutoFit/>
          </a:bodyPr>
          <a:lstStyle/>
          <a:p>
            <a:pPr algn="ctr"/>
            <a:r>
              <a:rPr lang="en-US" sz="2800" b="1" dirty="0" smtClean="0">
                <a:latin typeface="Times New Roman" pitchFamily="18" charset="0"/>
                <a:cs typeface="Times New Roman" pitchFamily="18" charset="0"/>
              </a:rPr>
              <a:t>PLANNING</a:t>
            </a:r>
            <a:endParaRPr lang="en-US" sz="2800" b="1" dirty="0">
              <a:latin typeface="Times New Roman" pitchFamily="18" charset="0"/>
              <a:cs typeface="Times New Roman" pitchFamily="18" charset="0"/>
            </a:endParaRPr>
          </a:p>
        </p:txBody>
      </p:sp>
      <p:sp>
        <p:nvSpPr>
          <p:cNvPr id="24" name="TextBox 23"/>
          <p:cNvSpPr txBox="1"/>
          <p:nvPr/>
        </p:nvSpPr>
        <p:spPr>
          <a:xfrm>
            <a:off x="1181100" y="4616450"/>
            <a:ext cx="3352800" cy="3970318"/>
          </a:xfrm>
          <a:prstGeom prst="rect">
            <a:avLst/>
          </a:prstGeom>
          <a:noFill/>
        </p:spPr>
        <p:txBody>
          <a:bodyPr wrap="square" rtlCol="0">
            <a:spAutoFit/>
          </a:bodyPr>
          <a:lstStyle/>
          <a:p>
            <a:pPr marL="342900" indent="-342900" algn="just">
              <a:buFont typeface="Arial" pitchFamily="34" charset="0"/>
              <a:buChar char="•"/>
            </a:pPr>
            <a:r>
              <a:rPr lang="en-US" sz="2800" dirty="0" smtClean="0">
                <a:latin typeface="Times New Roman" pitchFamily="18" charset="0"/>
                <a:cs typeface="Times New Roman" pitchFamily="18" charset="0"/>
              </a:rPr>
              <a:t>Review project charter to confirm if project is ready to be closed. </a:t>
            </a:r>
          </a:p>
          <a:p>
            <a:pPr marL="342900" indent="-342900" algn="just">
              <a:buFont typeface="Arial" pitchFamily="34" charset="0"/>
              <a:buChar char="•"/>
            </a:pPr>
            <a:r>
              <a:rPr lang="en-US" sz="2800" dirty="0" smtClean="0">
                <a:latin typeface="Times New Roman" pitchFamily="18" charset="0"/>
                <a:cs typeface="Times New Roman" pitchFamily="18" charset="0"/>
              </a:rPr>
              <a:t>Establish closure criteria.</a:t>
            </a:r>
          </a:p>
          <a:p>
            <a:pPr marL="342900" indent="-342900" algn="just">
              <a:buFont typeface="Arial" pitchFamily="34" charset="0"/>
              <a:buChar char="•"/>
            </a:pPr>
            <a:r>
              <a:rPr lang="en-US" sz="2800" dirty="0" smtClean="0">
                <a:latin typeface="Times New Roman" pitchFamily="18" charset="0"/>
                <a:cs typeface="Times New Roman" pitchFamily="18" charset="0"/>
              </a:rPr>
              <a:t>Identify necessary stakeholders for the closure process. </a:t>
            </a:r>
            <a:endParaRPr lang="en-US" sz="2800" dirty="0">
              <a:latin typeface="Times New Roman" pitchFamily="18" charset="0"/>
              <a:cs typeface="Times New Roman" pitchFamily="18" charset="0"/>
            </a:endParaRPr>
          </a:p>
        </p:txBody>
      </p:sp>
      <p:sp>
        <p:nvSpPr>
          <p:cNvPr id="25" name="TextBox 24"/>
          <p:cNvSpPr txBox="1"/>
          <p:nvPr/>
        </p:nvSpPr>
        <p:spPr>
          <a:xfrm>
            <a:off x="5207000" y="4700568"/>
            <a:ext cx="3352800" cy="4401205"/>
          </a:xfrm>
          <a:prstGeom prst="rect">
            <a:avLst/>
          </a:prstGeom>
          <a:noFill/>
        </p:spPr>
        <p:txBody>
          <a:bodyPr wrap="square" rtlCol="0">
            <a:spAutoFit/>
          </a:bodyPr>
          <a:lstStyle/>
          <a:p>
            <a:pPr marL="342900" indent="-342900" algn="just">
              <a:buFont typeface="Arial" pitchFamily="34" charset="0"/>
              <a:buChar char="•"/>
            </a:pPr>
            <a:r>
              <a:rPr lang="en-US" sz="2800" dirty="0" smtClean="0">
                <a:latin typeface="Times New Roman" pitchFamily="18" charset="0"/>
                <a:cs typeface="Times New Roman" pitchFamily="18" charset="0"/>
              </a:rPr>
              <a:t>Develop a detailed closure plan.</a:t>
            </a:r>
          </a:p>
          <a:p>
            <a:pPr marL="342900" indent="-342900" algn="just">
              <a:buFont typeface="Arial" pitchFamily="34" charset="0"/>
              <a:buChar char="•"/>
            </a:pPr>
            <a:r>
              <a:rPr lang="en-US" sz="2800" dirty="0" smtClean="0">
                <a:latin typeface="Times New Roman" pitchFamily="18" charset="0"/>
                <a:cs typeface="Times New Roman" pitchFamily="18" charset="0"/>
              </a:rPr>
              <a:t>Allocate resources for closure activities.</a:t>
            </a:r>
          </a:p>
          <a:p>
            <a:pPr marL="342900" indent="-342900" algn="just">
              <a:buFont typeface="Arial" pitchFamily="34" charset="0"/>
              <a:buChar char="•"/>
            </a:pPr>
            <a:r>
              <a:rPr lang="en-US" sz="2800" dirty="0" smtClean="0">
                <a:latin typeface="Times New Roman" pitchFamily="18" charset="0"/>
                <a:cs typeface="Times New Roman" pitchFamily="18" charset="0"/>
              </a:rPr>
              <a:t>Create a project closure checklist to ensure all necessary steps are completed. </a:t>
            </a:r>
            <a:endParaRPr lang="en-US" sz="2800" dirty="0">
              <a:latin typeface="Times New Roman" pitchFamily="18" charset="0"/>
              <a:cs typeface="Times New Roman" pitchFamily="18" charset="0"/>
            </a:endParaRPr>
          </a:p>
        </p:txBody>
      </p:sp>
      <p:sp>
        <p:nvSpPr>
          <p:cNvPr id="26" name="TextBox 25"/>
          <p:cNvSpPr txBox="1"/>
          <p:nvPr/>
        </p:nvSpPr>
        <p:spPr>
          <a:xfrm>
            <a:off x="9398000" y="4700568"/>
            <a:ext cx="3352800" cy="3539430"/>
          </a:xfrm>
          <a:prstGeom prst="rect">
            <a:avLst/>
          </a:prstGeom>
          <a:noFill/>
        </p:spPr>
        <p:txBody>
          <a:bodyPr wrap="square" rtlCol="0">
            <a:spAutoFit/>
          </a:bodyPr>
          <a:lstStyle/>
          <a:p>
            <a:pPr marL="457200" indent="-457200" algn="just">
              <a:buFont typeface="Arial" pitchFamily="34" charset="0"/>
              <a:buChar char="•"/>
            </a:pPr>
            <a:r>
              <a:rPr lang="en-US" sz="2800" dirty="0" smtClean="0">
                <a:latin typeface="Times New Roman" pitchFamily="18" charset="0"/>
                <a:cs typeface="Times New Roman" pitchFamily="18" charset="0"/>
              </a:rPr>
              <a:t>Finalize project deliverables.</a:t>
            </a:r>
          </a:p>
          <a:p>
            <a:pPr marL="457200" indent="-457200" algn="just">
              <a:buFont typeface="Arial" pitchFamily="34" charset="0"/>
              <a:buChar char="•"/>
            </a:pPr>
            <a:r>
              <a:rPr lang="en-US" sz="2800" dirty="0" smtClean="0">
                <a:latin typeface="Times New Roman" pitchFamily="18" charset="0"/>
                <a:cs typeface="Times New Roman" pitchFamily="18" charset="0"/>
              </a:rPr>
              <a:t>Perform final testing and quality checks on deliverables</a:t>
            </a:r>
          </a:p>
          <a:p>
            <a:pPr marL="457200" indent="-457200" algn="just">
              <a:buFont typeface="Arial" pitchFamily="34" charset="0"/>
              <a:buChar char="•"/>
            </a:pPr>
            <a:r>
              <a:rPr lang="en-US" sz="2800" dirty="0" smtClean="0">
                <a:latin typeface="Times New Roman" pitchFamily="18" charset="0"/>
                <a:cs typeface="Times New Roman" pitchFamily="18" charset="0"/>
              </a:rPr>
              <a:t>Conduct project reviews. </a:t>
            </a:r>
            <a:endParaRPr lang="en-US" sz="2800" dirty="0">
              <a:latin typeface="Times New Roman" pitchFamily="18" charset="0"/>
              <a:cs typeface="Times New Roman" pitchFamily="18" charset="0"/>
            </a:endParaRPr>
          </a:p>
        </p:txBody>
      </p:sp>
      <p:sp>
        <p:nvSpPr>
          <p:cNvPr id="27" name="TextBox 26"/>
          <p:cNvSpPr txBox="1"/>
          <p:nvPr/>
        </p:nvSpPr>
        <p:spPr>
          <a:xfrm>
            <a:off x="13569950" y="4603750"/>
            <a:ext cx="3352800" cy="3970318"/>
          </a:xfrm>
          <a:prstGeom prst="rect">
            <a:avLst/>
          </a:prstGeom>
          <a:noFill/>
        </p:spPr>
        <p:txBody>
          <a:bodyPr wrap="square" rtlCol="0">
            <a:spAutoFit/>
          </a:bodyPr>
          <a:lstStyle/>
          <a:p>
            <a:pPr marL="342900" indent="-342900" algn="just">
              <a:buFont typeface="Arial" pitchFamily="34" charset="0"/>
              <a:buChar char="•"/>
            </a:pPr>
            <a:r>
              <a:rPr lang="en-US" sz="2800" dirty="0" smtClean="0">
                <a:latin typeface="Times New Roman" pitchFamily="18" charset="0"/>
                <a:cs typeface="Times New Roman" pitchFamily="18" charset="0"/>
              </a:rPr>
              <a:t>Track progress against the closure plan.</a:t>
            </a:r>
          </a:p>
          <a:p>
            <a:pPr marL="342900" indent="-342900" algn="just">
              <a:buFont typeface="Arial" pitchFamily="34" charset="0"/>
              <a:buChar char="•"/>
            </a:pPr>
            <a:r>
              <a:rPr lang="en-US" sz="2800" dirty="0" smtClean="0">
                <a:latin typeface="Times New Roman" pitchFamily="18" charset="0"/>
                <a:cs typeface="Times New Roman" pitchFamily="18" charset="0"/>
              </a:rPr>
              <a:t>Communicate project status updates to stakeholders throughout the closure process.</a:t>
            </a:r>
            <a:endParaRPr lang="en-US" sz="2800" dirty="0">
              <a:latin typeface="Times New Roman" pitchFamily="18" charset="0"/>
              <a:cs typeface="Times New Roman" pitchFamily="18" charset="0"/>
            </a:endParaRPr>
          </a:p>
        </p:txBody>
      </p:sp>
    </p:spTree>
    <p:extLst>
      <p:ext uri="{BB962C8B-B14F-4D97-AF65-F5344CB8AC3E}">
        <p14:creationId xmlns:p14="http://schemas.microsoft.com/office/powerpoint/2010/main" val="126264499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7" name="Group 516">
            <a:extLst>
              <a:ext uri="{FF2B5EF4-FFF2-40B4-BE49-F238E27FC236}">
                <a16:creationId xmlns:a16="http://schemas.microsoft.com/office/drawing/2014/main" xmlns="" id="{3D29402E-2744-4733-A3E7-FB66F4AE942F}"/>
              </a:ext>
            </a:extLst>
          </p:cNvPr>
          <p:cNvGrpSpPr/>
          <p:nvPr/>
        </p:nvGrpSpPr>
        <p:grpSpPr>
          <a:xfrm>
            <a:off x="1877894" y="2001934"/>
            <a:ext cx="10039954" cy="7008620"/>
            <a:chOff x="1489444" y="1411941"/>
            <a:chExt cx="6866331" cy="4872262"/>
          </a:xfrm>
        </p:grpSpPr>
        <p:grpSp>
          <p:nvGrpSpPr>
            <p:cNvPr id="518" name="Group 517">
              <a:extLst>
                <a:ext uri="{FF2B5EF4-FFF2-40B4-BE49-F238E27FC236}">
                  <a16:creationId xmlns:a16="http://schemas.microsoft.com/office/drawing/2014/main" xmlns="" id="{CF9B0DE0-56AA-4609-9E8F-7D0E71D8635D}"/>
                </a:ext>
              </a:extLst>
            </p:cNvPr>
            <p:cNvGrpSpPr/>
            <p:nvPr/>
          </p:nvGrpSpPr>
          <p:grpSpPr>
            <a:xfrm>
              <a:off x="1489444" y="1411941"/>
              <a:ext cx="5129378" cy="4872262"/>
              <a:chOff x="1489444" y="1411941"/>
              <a:chExt cx="5129378" cy="4872262"/>
            </a:xfrm>
          </p:grpSpPr>
          <p:grpSp>
            <p:nvGrpSpPr>
              <p:cNvPr id="547" name="Group 546">
                <a:extLst>
                  <a:ext uri="{FF2B5EF4-FFF2-40B4-BE49-F238E27FC236}">
                    <a16:creationId xmlns:a16="http://schemas.microsoft.com/office/drawing/2014/main" xmlns="" id="{8A580678-03D8-4309-AC0B-4D2C7B931455}"/>
                  </a:ext>
                </a:extLst>
              </p:cNvPr>
              <p:cNvGrpSpPr/>
              <p:nvPr/>
            </p:nvGrpSpPr>
            <p:grpSpPr>
              <a:xfrm>
                <a:off x="1489444" y="1411941"/>
                <a:ext cx="5129378" cy="1295344"/>
                <a:chOff x="1489444" y="1411941"/>
                <a:chExt cx="5129378" cy="1295344"/>
              </a:xfrm>
            </p:grpSpPr>
            <p:grpSp>
              <p:nvGrpSpPr>
                <p:cNvPr id="566" name="Group 565">
                  <a:extLst>
                    <a:ext uri="{FF2B5EF4-FFF2-40B4-BE49-F238E27FC236}">
                      <a16:creationId xmlns:a16="http://schemas.microsoft.com/office/drawing/2014/main" xmlns="" id="{F6B20B73-ADB6-4E16-9EB1-E76F26FC5DA1}"/>
                    </a:ext>
                  </a:extLst>
                </p:cNvPr>
                <p:cNvGrpSpPr/>
                <p:nvPr/>
              </p:nvGrpSpPr>
              <p:grpSpPr>
                <a:xfrm>
                  <a:off x="1489444" y="1411941"/>
                  <a:ext cx="5129378" cy="1295344"/>
                  <a:chOff x="1489444" y="1411941"/>
                  <a:chExt cx="5129378" cy="1295344"/>
                </a:xfrm>
              </p:grpSpPr>
              <p:grpSp>
                <p:nvGrpSpPr>
                  <p:cNvPr id="568" name="Group 567">
                    <a:extLst>
                      <a:ext uri="{FF2B5EF4-FFF2-40B4-BE49-F238E27FC236}">
                        <a16:creationId xmlns:a16="http://schemas.microsoft.com/office/drawing/2014/main" xmlns="" id="{04E115E4-63E5-4682-9F6C-A20CFB37AEF0}"/>
                      </a:ext>
                    </a:extLst>
                  </p:cNvPr>
                  <p:cNvGrpSpPr/>
                  <p:nvPr/>
                </p:nvGrpSpPr>
                <p:grpSpPr>
                  <a:xfrm>
                    <a:off x="1489444" y="1411941"/>
                    <a:ext cx="1500955" cy="1295344"/>
                    <a:chOff x="4956175" y="3082925"/>
                    <a:chExt cx="927100" cy="800100"/>
                  </a:xfrm>
                </p:grpSpPr>
                <p:sp>
                  <p:nvSpPr>
                    <p:cNvPr id="572" name="Freeform: Shape 571">
                      <a:extLst>
                        <a:ext uri="{FF2B5EF4-FFF2-40B4-BE49-F238E27FC236}">
                          <a16:creationId xmlns:a16="http://schemas.microsoft.com/office/drawing/2014/main" xmlns="" id="{EA1FFB01-FEE0-4122-B925-7F523685A613}"/>
                        </a:ext>
                      </a:extLst>
                    </p:cNvPr>
                    <p:cNvSpPr/>
                    <p:nvPr/>
                  </p:nvSpPr>
                  <p:spPr>
                    <a:xfrm>
                      <a:off x="4956175" y="3082925"/>
                      <a:ext cx="927100" cy="800100"/>
                    </a:xfrm>
                    <a:custGeom>
                      <a:avLst/>
                      <a:gdLst>
                        <a:gd name="connsiteX0" fmla="*/ 720725 w 927100"/>
                        <a:gd name="connsiteY0" fmla="*/ 12700 h 800100"/>
                        <a:gd name="connsiteX1" fmla="*/ 927100 w 927100"/>
                        <a:gd name="connsiteY1" fmla="*/ 406400 h 800100"/>
                        <a:gd name="connsiteX2" fmla="*/ 723900 w 927100"/>
                        <a:gd name="connsiteY2" fmla="*/ 800100 h 800100"/>
                        <a:gd name="connsiteX3" fmla="*/ 212725 w 927100"/>
                        <a:gd name="connsiteY3" fmla="*/ 800100 h 800100"/>
                        <a:gd name="connsiteX4" fmla="*/ 0 w 927100"/>
                        <a:gd name="connsiteY4" fmla="*/ 403225 h 800100"/>
                        <a:gd name="connsiteX5" fmla="*/ 219075 w 927100"/>
                        <a:gd name="connsiteY5" fmla="*/ 0 h 800100"/>
                        <a:gd name="connsiteX6" fmla="*/ 479425 w 927100"/>
                        <a:gd name="connsiteY6" fmla="*/ 0 h 800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27100" h="800100">
                          <a:moveTo>
                            <a:pt x="720725" y="12700"/>
                          </a:moveTo>
                          <a:lnTo>
                            <a:pt x="927100" y="406400"/>
                          </a:lnTo>
                          <a:lnTo>
                            <a:pt x="723900" y="800100"/>
                          </a:lnTo>
                          <a:lnTo>
                            <a:pt x="212725" y="800100"/>
                          </a:lnTo>
                          <a:lnTo>
                            <a:pt x="0" y="403225"/>
                          </a:lnTo>
                          <a:lnTo>
                            <a:pt x="219075" y="0"/>
                          </a:lnTo>
                          <a:lnTo>
                            <a:pt x="479425" y="0"/>
                          </a:lnTo>
                        </a:path>
                      </a:pathLst>
                    </a:custGeom>
                    <a:noFill/>
                    <a:ln w="22225">
                      <a:solidFill>
                        <a:schemeClr val="accent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2789" rtl="0">
                        <a:defRPr/>
                      </a:pPr>
                      <a:endParaRPr lang="en-US" sz="2700" kern="1200">
                        <a:solidFill>
                          <a:prstClr val="white"/>
                        </a:solidFill>
                        <a:latin typeface="Calibri" panose="020F0502020204030204"/>
                      </a:endParaRPr>
                    </a:p>
                  </p:txBody>
                </p:sp>
                <p:sp>
                  <p:nvSpPr>
                    <p:cNvPr id="573" name="Hexagon 572">
                      <a:extLst>
                        <a:ext uri="{FF2B5EF4-FFF2-40B4-BE49-F238E27FC236}">
                          <a16:creationId xmlns:a16="http://schemas.microsoft.com/office/drawing/2014/main" xmlns="" id="{C0D3AFC7-9C00-4F01-B39A-C4B51825157B}"/>
                        </a:ext>
                      </a:extLst>
                    </p:cNvPr>
                    <p:cNvSpPr/>
                    <p:nvPr/>
                  </p:nvSpPr>
                  <p:spPr>
                    <a:xfrm>
                      <a:off x="5102987" y="3209925"/>
                      <a:ext cx="633476" cy="546100"/>
                    </a:xfrm>
                    <a:prstGeom prst="hexagon">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2789" rtl="0">
                        <a:defRPr/>
                      </a:pPr>
                      <a:endParaRPr lang="en-US" sz="2700" kern="1200">
                        <a:solidFill>
                          <a:schemeClr val="bg1">
                            <a:lumMod val="50000"/>
                          </a:schemeClr>
                        </a:solidFill>
                        <a:latin typeface="Calibri" panose="020F0502020204030204"/>
                      </a:endParaRPr>
                    </a:p>
                  </p:txBody>
                </p:sp>
              </p:grpSp>
              <p:sp>
                <p:nvSpPr>
                  <p:cNvPr id="571" name="TextBox 570">
                    <a:extLst>
                      <a:ext uri="{FF2B5EF4-FFF2-40B4-BE49-F238E27FC236}">
                        <a16:creationId xmlns:a16="http://schemas.microsoft.com/office/drawing/2014/main" xmlns="" id="{4716514A-9B31-4259-905C-87EBABA32B73}"/>
                      </a:ext>
                    </a:extLst>
                  </p:cNvPr>
                  <p:cNvSpPr txBox="1"/>
                  <p:nvPr/>
                </p:nvSpPr>
                <p:spPr>
                  <a:xfrm>
                    <a:off x="3084685" y="1886504"/>
                    <a:ext cx="3534137" cy="363733"/>
                  </a:xfrm>
                  <a:prstGeom prst="rect">
                    <a:avLst/>
                  </a:prstGeom>
                  <a:noFill/>
                </p:spPr>
                <p:txBody>
                  <a:bodyPr wrap="square" rtlCol="0">
                    <a:spAutoFit/>
                  </a:bodyPr>
                  <a:lstStyle/>
                  <a:p>
                    <a:pPr algn="l" defTabSz="1372789" rtl="0">
                      <a:defRPr/>
                    </a:pPr>
                    <a:r>
                      <a:rPr lang="en-US" sz="2800" b="1" dirty="0" smtClean="0">
                        <a:latin typeface="Times New Roman" pitchFamily="18" charset="0"/>
                        <a:cs typeface="Times New Roman" pitchFamily="18" charset="0"/>
                      </a:rPr>
                      <a:t>EVALUATE </a:t>
                    </a:r>
                    <a:r>
                      <a:rPr lang="en-US" sz="2800" b="1" dirty="0">
                        <a:latin typeface="Times New Roman" pitchFamily="18" charset="0"/>
                        <a:cs typeface="Times New Roman" pitchFamily="18" charset="0"/>
                      </a:rPr>
                      <a:t>YOUR PROJECT</a:t>
                    </a:r>
                    <a:endParaRPr lang="en-US" sz="2400" b="1" kern="1200" dirty="0">
                      <a:solidFill>
                        <a:srgbClr val="F25D26">
                          <a:lumMod val="75000"/>
                        </a:srgbClr>
                      </a:solidFill>
                      <a:latin typeface="Times New Roman" pitchFamily="18" charset="0"/>
                      <a:ea typeface="+mn-ea"/>
                      <a:cs typeface="Times New Roman" pitchFamily="18" charset="0"/>
                    </a:endParaRPr>
                  </a:p>
                </p:txBody>
              </p:sp>
            </p:grpSp>
            <p:sp>
              <p:nvSpPr>
                <p:cNvPr id="567" name="TextBox 566">
                  <a:extLst>
                    <a:ext uri="{FF2B5EF4-FFF2-40B4-BE49-F238E27FC236}">
                      <a16:creationId xmlns:a16="http://schemas.microsoft.com/office/drawing/2014/main" xmlns="" id="{05E05DB1-90F3-4B87-87F4-2A04F1BF13F3}"/>
                    </a:ext>
                  </a:extLst>
                </p:cNvPr>
                <p:cNvSpPr txBox="1"/>
                <p:nvPr/>
              </p:nvSpPr>
              <p:spPr>
                <a:xfrm>
                  <a:off x="1830538" y="1739964"/>
                  <a:ext cx="818766" cy="577694"/>
                </a:xfrm>
                <a:prstGeom prst="rect">
                  <a:avLst/>
                </a:prstGeom>
                <a:noFill/>
              </p:spPr>
              <p:txBody>
                <a:bodyPr wrap="square" rtlCol="0">
                  <a:spAutoFit/>
                </a:bodyPr>
                <a:lstStyle/>
                <a:p>
                  <a:pPr algn="ctr" defTabSz="1372789" rtl="0">
                    <a:defRPr/>
                  </a:pPr>
                  <a:r>
                    <a:rPr lang="en-US" sz="4800" b="1" kern="1200" dirty="0">
                      <a:solidFill>
                        <a:schemeClr val="tx1"/>
                      </a:solidFill>
                      <a:effectLst>
                        <a:outerShdw blurRad="38100" dist="38100" dir="2700000" algn="tl">
                          <a:srgbClr val="000000">
                            <a:alpha val="43137"/>
                          </a:srgbClr>
                        </a:outerShdw>
                      </a:effectLst>
                      <a:latin typeface="Georgia Pro Cond" panose="02040506050405020303" pitchFamily="18" charset="0"/>
                      <a:ea typeface="+mn-ea"/>
                      <a:cs typeface="+mn-cs"/>
                    </a:rPr>
                    <a:t>01</a:t>
                  </a:r>
                </a:p>
              </p:txBody>
            </p:sp>
          </p:grpSp>
          <p:grpSp>
            <p:nvGrpSpPr>
              <p:cNvPr id="548" name="Group 547">
                <a:extLst>
                  <a:ext uri="{FF2B5EF4-FFF2-40B4-BE49-F238E27FC236}">
                    <a16:creationId xmlns:a16="http://schemas.microsoft.com/office/drawing/2014/main" xmlns="" id="{298ABFB2-62B7-4630-A390-31BFF7560585}"/>
                  </a:ext>
                </a:extLst>
              </p:cNvPr>
              <p:cNvGrpSpPr/>
              <p:nvPr/>
            </p:nvGrpSpPr>
            <p:grpSpPr>
              <a:xfrm>
                <a:off x="1489444" y="3200400"/>
                <a:ext cx="1500955" cy="1295344"/>
                <a:chOff x="1489444" y="1411941"/>
                <a:chExt cx="1500955" cy="1295344"/>
              </a:xfrm>
            </p:grpSpPr>
            <p:grpSp>
              <p:nvGrpSpPr>
                <p:cNvPr id="560" name="Group 559">
                  <a:extLst>
                    <a:ext uri="{FF2B5EF4-FFF2-40B4-BE49-F238E27FC236}">
                      <a16:creationId xmlns:a16="http://schemas.microsoft.com/office/drawing/2014/main" xmlns="" id="{EB5F6B59-298A-4315-A79B-B18537781EE5}"/>
                    </a:ext>
                  </a:extLst>
                </p:cNvPr>
                <p:cNvGrpSpPr/>
                <p:nvPr/>
              </p:nvGrpSpPr>
              <p:grpSpPr>
                <a:xfrm>
                  <a:off x="1489444" y="1411941"/>
                  <a:ext cx="1500955" cy="1295344"/>
                  <a:chOff x="4956175" y="3082925"/>
                  <a:chExt cx="927100" cy="800100"/>
                </a:xfrm>
              </p:grpSpPr>
              <p:sp>
                <p:nvSpPr>
                  <p:cNvPr id="564" name="Freeform: Shape 563">
                    <a:extLst>
                      <a:ext uri="{FF2B5EF4-FFF2-40B4-BE49-F238E27FC236}">
                        <a16:creationId xmlns:a16="http://schemas.microsoft.com/office/drawing/2014/main" xmlns="" id="{62229B3C-F176-4100-A6B2-44AC4CD2405C}"/>
                      </a:ext>
                    </a:extLst>
                  </p:cNvPr>
                  <p:cNvSpPr/>
                  <p:nvPr/>
                </p:nvSpPr>
                <p:spPr>
                  <a:xfrm>
                    <a:off x="4956175" y="3082925"/>
                    <a:ext cx="927100" cy="800100"/>
                  </a:xfrm>
                  <a:custGeom>
                    <a:avLst/>
                    <a:gdLst>
                      <a:gd name="connsiteX0" fmla="*/ 720725 w 927100"/>
                      <a:gd name="connsiteY0" fmla="*/ 12700 h 800100"/>
                      <a:gd name="connsiteX1" fmla="*/ 927100 w 927100"/>
                      <a:gd name="connsiteY1" fmla="*/ 406400 h 800100"/>
                      <a:gd name="connsiteX2" fmla="*/ 723900 w 927100"/>
                      <a:gd name="connsiteY2" fmla="*/ 800100 h 800100"/>
                      <a:gd name="connsiteX3" fmla="*/ 212725 w 927100"/>
                      <a:gd name="connsiteY3" fmla="*/ 800100 h 800100"/>
                      <a:gd name="connsiteX4" fmla="*/ 0 w 927100"/>
                      <a:gd name="connsiteY4" fmla="*/ 403225 h 800100"/>
                      <a:gd name="connsiteX5" fmla="*/ 219075 w 927100"/>
                      <a:gd name="connsiteY5" fmla="*/ 0 h 800100"/>
                      <a:gd name="connsiteX6" fmla="*/ 479425 w 927100"/>
                      <a:gd name="connsiteY6" fmla="*/ 0 h 800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27100" h="800100">
                        <a:moveTo>
                          <a:pt x="720725" y="12700"/>
                        </a:moveTo>
                        <a:lnTo>
                          <a:pt x="927100" y="406400"/>
                        </a:lnTo>
                        <a:lnTo>
                          <a:pt x="723900" y="800100"/>
                        </a:lnTo>
                        <a:lnTo>
                          <a:pt x="212725" y="800100"/>
                        </a:lnTo>
                        <a:lnTo>
                          <a:pt x="0" y="403225"/>
                        </a:lnTo>
                        <a:lnTo>
                          <a:pt x="219075" y="0"/>
                        </a:lnTo>
                        <a:lnTo>
                          <a:pt x="479425" y="0"/>
                        </a:lnTo>
                      </a:path>
                    </a:pathLst>
                  </a:custGeom>
                  <a:noFill/>
                  <a:ln w="22225">
                    <a:solidFill>
                      <a:schemeClr val="accent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2789" rtl="0">
                      <a:defRPr/>
                    </a:pPr>
                    <a:endParaRPr lang="en-US" sz="2700" kern="1200">
                      <a:solidFill>
                        <a:prstClr val="white"/>
                      </a:solidFill>
                      <a:latin typeface="Calibri" panose="020F0502020204030204"/>
                    </a:endParaRPr>
                  </a:p>
                </p:txBody>
              </p:sp>
              <p:sp>
                <p:nvSpPr>
                  <p:cNvPr id="565" name="Hexagon 564">
                    <a:extLst>
                      <a:ext uri="{FF2B5EF4-FFF2-40B4-BE49-F238E27FC236}">
                        <a16:creationId xmlns:a16="http://schemas.microsoft.com/office/drawing/2014/main" xmlns="" id="{E4870D0C-744F-49FC-AAF2-A298CFA08EC8}"/>
                      </a:ext>
                    </a:extLst>
                  </p:cNvPr>
                  <p:cNvSpPr/>
                  <p:nvPr/>
                </p:nvSpPr>
                <p:spPr>
                  <a:xfrm>
                    <a:off x="5102987" y="3209925"/>
                    <a:ext cx="633476" cy="546100"/>
                  </a:xfrm>
                  <a:prstGeom prst="hexagon">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2789" rtl="0">
                      <a:defRPr/>
                    </a:pPr>
                    <a:endParaRPr lang="en-US" sz="2700" kern="1200">
                      <a:solidFill>
                        <a:prstClr val="white"/>
                      </a:solidFill>
                      <a:latin typeface="Calibri" panose="020F0502020204030204"/>
                    </a:endParaRPr>
                  </a:p>
                </p:txBody>
              </p:sp>
            </p:grpSp>
            <p:sp>
              <p:nvSpPr>
                <p:cNvPr id="559" name="TextBox 558">
                  <a:extLst>
                    <a:ext uri="{FF2B5EF4-FFF2-40B4-BE49-F238E27FC236}">
                      <a16:creationId xmlns:a16="http://schemas.microsoft.com/office/drawing/2014/main" xmlns="" id="{284E5E67-AA8F-4A6A-B294-5DC663A4C52C}"/>
                    </a:ext>
                  </a:extLst>
                </p:cNvPr>
                <p:cNvSpPr txBox="1"/>
                <p:nvPr/>
              </p:nvSpPr>
              <p:spPr>
                <a:xfrm>
                  <a:off x="1830538" y="1739964"/>
                  <a:ext cx="818766" cy="577694"/>
                </a:xfrm>
                <a:prstGeom prst="rect">
                  <a:avLst/>
                </a:prstGeom>
                <a:noFill/>
              </p:spPr>
              <p:txBody>
                <a:bodyPr wrap="square" rtlCol="0">
                  <a:spAutoFit/>
                </a:bodyPr>
                <a:lstStyle/>
                <a:p>
                  <a:pPr algn="ctr" defTabSz="1372789" rtl="0">
                    <a:defRPr/>
                  </a:pPr>
                  <a:r>
                    <a:rPr lang="en-US" sz="4800" b="1" kern="1200" dirty="0">
                      <a:solidFill>
                        <a:schemeClr val="tx1"/>
                      </a:solidFill>
                      <a:effectLst>
                        <a:outerShdw blurRad="38100" dist="38100" dir="2700000" algn="tl">
                          <a:srgbClr val="000000">
                            <a:alpha val="43137"/>
                          </a:srgbClr>
                        </a:outerShdw>
                      </a:effectLst>
                      <a:latin typeface="Georgia Pro Cond" panose="02040506050405020303" pitchFamily="18" charset="0"/>
                      <a:ea typeface="+mn-ea"/>
                      <a:cs typeface="+mn-cs"/>
                    </a:rPr>
                    <a:t>02</a:t>
                  </a:r>
                </a:p>
              </p:txBody>
            </p:sp>
          </p:grpSp>
          <p:grpSp>
            <p:nvGrpSpPr>
              <p:cNvPr id="549" name="Group 548">
                <a:extLst>
                  <a:ext uri="{FF2B5EF4-FFF2-40B4-BE49-F238E27FC236}">
                    <a16:creationId xmlns:a16="http://schemas.microsoft.com/office/drawing/2014/main" xmlns="" id="{877569D3-73F6-4DF0-B350-CB0990CB7740}"/>
                  </a:ext>
                </a:extLst>
              </p:cNvPr>
              <p:cNvGrpSpPr/>
              <p:nvPr/>
            </p:nvGrpSpPr>
            <p:grpSpPr>
              <a:xfrm>
                <a:off x="1489444" y="4988859"/>
                <a:ext cx="1500955" cy="1295344"/>
                <a:chOff x="1489444" y="1411941"/>
                <a:chExt cx="1500955" cy="1295344"/>
              </a:xfrm>
            </p:grpSpPr>
            <p:grpSp>
              <p:nvGrpSpPr>
                <p:cNvPr id="552" name="Group 551">
                  <a:extLst>
                    <a:ext uri="{FF2B5EF4-FFF2-40B4-BE49-F238E27FC236}">
                      <a16:creationId xmlns:a16="http://schemas.microsoft.com/office/drawing/2014/main" xmlns="" id="{D6B6B427-FFD7-4D85-A9E0-F372E1CEDA85}"/>
                    </a:ext>
                  </a:extLst>
                </p:cNvPr>
                <p:cNvGrpSpPr/>
                <p:nvPr/>
              </p:nvGrpSpPr>
              <p:grpSpPr>
                <a:xfrm>
                  <a:off x="1489444" y="1411941"/>
                  <a:ext cx="1500955" cy="1295344"/>
                  <a:chOff x="4956175" y="3082925"/>
                  <a:chExt cx="927100" cy="800100"/>
                </a:xfrm>
              </p:grpSpPr>
              <p:sp>
                <p:nvSpPr>
                  <p:cNvPr id="556" name="Freeform: Shape 555">
                    <a:extLst>
                      <a:ext uri="{FF2B5EF4-FFF2-40B4-BE49-F238E27FC236}">
                        <a16:creationId xmlns:a16="http://schemas.microsoft.com/office/drawing/2014/main" xmlns="" id="{CD76A817-DB63-4F4A-87A4-7EECADBEC4C5}"/>
                      </a:ext>
                    </a:extLst>
                  </p:cNvPr>
                  <p:cNvSpPr/>
                  <p:nvPr/>
                </p:nvSpPr>
                <p:spPr>
                  <a:xfrm>
                    <a:off x="4956175" y="3082925"/>
                    <a:ext cx="927100" cy="800100"/>
                  </a:xfrm>
                  <a:custGeom>
                    <a:avLst/>
                    <a:gdLst>
                      <a:gd name="connsiteX0" fmla="*/ 720725 w 927100"/>
                      <a:gd name="connsiteY0" fmla="*/ 12700 h 800100"/>
                      <a:gd name="connsiteX1" fmla="*/ 927100 w 927100"/>
                      <a:gd name="connsiteY1" fmla="*/ 406400 h 800100"/>
                      <a:gd name="connsiteX2" fmla="*/ 723900 w 927100"/>
                      <a:gd name="connsiteY2" fmla="*/ 800100 h 800100"/>
                      <a:gd name="connsiteX3" fmla="*/ 212725 w 927100"/>
                      <a:gd name="connsiteY3" fmla="*/ 800100 h 800100"/>
                      <a:gd name="connsiteX4" fmla="*/ 0 w 927100"/>
                      <a:gd name="connsiteY4" fmla="*/ 403225 h 800100"/>
                      <a:gd name="connsiteX5" fmla="*/ 219075 w 927100"/>
                      <a:gd name="connsiteY5" fmla="*/ 0 h 800100"/>
                      <a:gd name="connsiteX6" fmla="*/ 479425 w 927100"/>
                      <a:gd name="connsiteY6" fmla="*/ 0 h 800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27100" h="800100">
                        <a:moveTo>
                          <a:pt x="720725" y="12700"/>
                        </a:moveTo>
                        <a:lnTo>
                          <a:pt x="927100" y="406400"/>
                        </a:lnTo>
                        <a:lnTo>
                          <a:pt x="723900" y="800100"/>
                        </a:lnTo>
                        <a:lnTo>
                          <a:pt x="212725" y="800100"/>
                        </a:lnTo>
                        <a:lnTo>
                          <a:pt x="0" y="403225"/>
                        </a:lnTo>
                        <a:lnTo>
                          <a:pt x="219075" y="0"/>
                        </a:lnTo>
                        <a:lnTo>
                          <a:pt x="479425" y="0"/>
                        </a:lnTo>
                      </a:path>
                    </a:pathLst>
                  </a:custGeom>
                  <a:noFill/>
                  <a:ln w="22225">
                    <a:solidFill>
                      <a:schemeClr val="accent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2789" rtl="0">
                      <a:defRPr/>
                    </a:pPr>
                    <a:endParaRPr lang="en-US" sz="2700" kern="1200">
                      <a:solidFill>
                        <a:prstClr val="white"/>
                      </a:solidFill>
                      <a:latin typeface="Calibri" panose="020F0502020204030204"/>
                    </a:endParaRPr>
                  </a:p>
                </p:txBody>
              </p:sp>
              <p:sp>
                <p:nvSpPr>
                  <p:cNvPr id="557" name="Hexagon 556">
                    <a:extLst>
                      <a:ext uri="{FF2B5EF4-FFF2-40B4-BE49-F238E27FC236}">
                        <a16:creationId xmlns:a16="http://schemas.microsoft.com/office/drawing/2014/main" xmlns="" id="{BC68DFE9-E019-4B86-965E-3DC09F432597}"/>
                      </a:ext>
                    </a:extLst>
                  </p:cNvPr>
                  <p:cNvSpPr/>
                  <p:nvPr/>
                </p:nvSpPr>
                <p:spPr>
                  <a:xfrm>
                    <a:off x="5102987" y="3209925"/>
                    <a:ext cx="633476" cy="546100"/>
                  </a:xfrm>
                  <a:prstGeom prst="hexagon">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2789" rtl="0">
                      <a:defRPr/>
                    </a:pPr>
                    <a:endParaRPr lang="en-US" sz="2700" kern="1200">
                      <a:solidFill>
                        <a:prstClr val="white"/>
                      </a:solidFill>
                      <a:latin typeface="Calibri" panose="020F0502020204030204"/>
                    </a:endParaRPr>
                  </a:p>
                </p:txBody>
              </p:sp>
            </p:grpSp>
            <p:sp>
              <p:nvSpPr>
                <p:cNvPr id="551" name="TextBox 550">
                  <a:extLst>
                    <a:ext uri="{FF2B5EF4-FFF2-40B4-BE49-F238E27FC236}">
                      <a16:creationId xmlns:a16="http://schemas.microsoft.com/office/drawing/2014/main" xmlns="" id="{2B19B465-9677-46EA-A630-E45F07E6096C}"/>
                    </a:ext>
                  </a:extLst>
                </p:cNvPr>
                <p:cNvSpPr txBox="1"/>
                <p:nvPr/>
              </p:nvSpPr>
              <p:spPr>
                <a:xfrm>
                  <a:off x="1830538" y="1739964"/>
                  <a:ext cx="818766" cy="577694"/>
                </a:xfrm>
                <a:prstGeom prst="rect">
                  <a:avLst/>
                </a:prstGeom>
                <a:noFill/>
              </p:spPr>
              <p:txBody>
                <a:bodyPr wrap="square" rtlCol="0">
                  <a:spAutoFit/>
                </a:bodyPr>
                <a:lstStyle/>
                <a:p>
                  <a:pPr algn="ctr" defTabSz="1372789" rtl="0">
                    <a:defRPr/>
                  </a:pPr>
                  <a:r>
                    <a:rPr lang="en-US" sz="4800" b="1" kern="1200" dirty="0">
                      <a:solidFill>
                        <a:schemeClr val="tx1"/>
                      </a:solidFill>
                      <a:effectLst>
                        <a:outerShdw blurRad="38100" dist="38100" dir="2700000" algn="tl">
                          <a:srgbClr val="000000">
                            <a:alpha val="43137"/>
                          </a:srgbClr>
                        </a:outerShdw>
                      </a:effectLst>
                      <a:latin typeface="Georgia Pro Cond" panose="02040506050405020303" pitchFamily="18" charset="0"/>
                      <a:ea typeface="+mn-ea"/>
                      <a:cs typeface="+mn-cs"/>
                    </a:rPr>
                    <a:t>03</a:t>
                  </a:r>
                </a:p>
              </p:txBody>
            </p:sp>
          </p:grpSp>
        </p:grpSp>
        <p:grpSp>
          <p:nvGrpSpPr>
            <p:cNvPr id="519" name="Group 518">
              <a:extLst>
                <a:ext uri="{FF2B5EF4-FFF2-40B4-BE49-F238E27FC236}">
                  <a16:creationId xmlns:a16="http://schemas.microsoft.com/office/drawing/2014/main" xmlns="" id="{7FE3FF31-79DA-4F20-959C-F94B4540BA39}"/>
                </a:ext>
              </a:extLst>
            </p:cNvPr>
            <p:cNvGrpSpPr/>
            <p:nvPr/>
          </p:nvGrpSpPr>
          <p:grpSpPr>
            <a:xfrm>
              <a:off x="6854820" y="1411941"/>
              <a:ext cx="1500955" cy="4872262"/>
              <a:chOff x="1489444" y="1411941"/>
              <a:chExt cx="1500955" cy="4872262"/>
            </a:xfrm>
          </p:grpSpPr>
          <p:grpSp>
            <p:nvGrpSpPr>
              <p:cNvPr id="520" name="Group 519">
                <a:extLst>
                  <a:ext uri="{FF2B5EF4-FFF2-40B4-BE49-F238E27FC236}">
                    <a16:creationId xmlns:a16="http://schemas.microsoft.com/office/drawing/2014/main" xmlns="" id="{2DD74731-B587-41ED-B4DC-8B30796BC295}"/>
                  </a:ext>
                </a:extLst>
              </p:cNvPr>
              <p:cNvGrpSpPr/>
              <p:nvPr/>
            </p:nvGrpSpPr>
            <p:grpSpPr>
              <a:xfrm>
                <a:off x="1489444" y="1411941"/>
                <a:ext cx="1500955" cy="1295344"/>
                <a:chOff x="1489444" y="1411941"/>
                <a:chExt cx="1500955" cy="1295344"/>
              </a:xfrm>
            </p:grpSpPr>
            <p:grpSp>
              <p:nvGrpSpPr>
                <p:cNvPr id="541" name="Group 540">
                  <a:extLst>
                    <a:ext uri="{FF2B5EF4-FFF2-40B4-BE49-F238E27FC236}">
                      <a16:creationId xmlns:a16="http://schemas.microsoft.com/office/drawing/2014/main" xmlns="" id="{E846803F-88BA-4CE1-9E0B-1071E6BC5551}"/>
                    </a:ext>
                  </a:extLst>
                </p:cNvPr>
                <p:cNvGrpSpPr/>
                <p:nvPr/>
              </p:nvGrpSpPr>
              <p:grpSpPr>
                <a:xfrm>
                  <a:off x="1489444" y="1411941"/>
                  <a:ext cx="1500955" cy="1295344"/>
                  <a:chOff x="4956175" y="3082925"/>
                  <a:chExt cx="927100" cy="800100"/>
                </a:xfrm>
              </p:grpSpPr>
              <p:sp>
                <p:nvSpPr>
                  <p:cNvPr id="545" name="Freeform: Shape 544">
                    <a:extLst>
                      <a:ext uri="{FF2B5EF4-FFF2-40B4-BE49-F238E27FC236}">
                        <a16:creationId xmlns:a16="http://schemas.microsoft.com/office/drawing/2014/main" xmlns="" id="{0FF17440-5258-493E-B47D-5F0774FBB2C1}"/>
                      </a:ext>
                    </a:extLst>
                  </p:cNvPr>
                  <p:cNvSpPr/>
                  <p:nvPr/>
                </p:nvSpPr>
                <p:spPr>
                  <a:xfrm>
                    <a:off x="4956175" y="3082925"/>
                    <a:ext cx="927100" cy="800100"/>
                  </a:xfrm>
                  <a:custGeom>
                    <a:avLst/>
                    <a:gdLst>
                      <a:gd name="connsiteX0" fmla="*/ 720725 w 927100"/>
                      <a:gd name="connsiteY0" fmla="*/ 12700 h 800100"/>
                      <a:gd name="connsiteX1" fmla="*/ 927100 w 927100"/>
                      <a:gd name="connsiteY1" fmla="*/ 406400 h 800100"/>
                      <a:gd name="connsiteX2" fmla="*/ 723900 w 927100"/>
                      <a:gd name="connsiteY2" fmla="*/ 800100 h 800100"/>
                      <a:gd name="connsiteX3" fmla="*/ 212725 w 927100"/>
                      <a:gd name="connsiteY3" fmla="*/ 800100 h 800100"/>
                      <a:gd name="connsiteX4" fmla="*/ 0 w 927100"/>
                      <a:gd name="connsiteY4" fmla="*/ 403225 h 800100"/>
                      <a:gd name="connsiteX5" fmla="*/ 219075 w 927100"/>
                      <a:gd name="connsiteY5" fmla="*/ 0 h 800100"/>
                      <a:gd name="connsiteX6" fmla="*/ 479425 w 927100"/>
                      <a:gd name="connsiteY6" fmla="*/ 0 h 800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27100" h="800100">
                        <a:moveTo>
                          <a:pt x="720725" y="12700"/>
                        </a:moveTo>
                        <a:lnTo>
                          <a:pt x="927100" y="406400"/>
                        </a:lnTo>
                        <a:lnTo>
                          <a:pt x="723900" y="800100"/>
                        </a:lnTo>
                        <a:lnTo>
                          <a:pt x="212725" y="800100"/>
                        </a:lnTo>
                        <a:lnTo>
                          <a:pt x="0" y="403225"/>
                        </a:lnTo>
                        <a:lnTo>
                          <a:pt x="219075" y="0"/>
                        </a:lnTo>
                        <a:lnTo>
                          <a:pt x="479425" y="0"/>
                        </a:lnTo>
                      </a:path>
                    </a:pathLst>
                  </a:custGeom>
                  <a:noFill/>
                  <a:ln w="22225">
                    <a:solidFill>
                      <a:schemeClr val="accent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2789" rtl="0">
                      <a:defRPr/>
                    </a:pPr>
                    <a:endParaRPr lang="en-US" sz="2700" kern="1200">
                      <a:solidFill>
                        <a:prstClr val="white"/>
                      </a:solidFill>
                      <a:latin typeface="Calibri" panose="020F0502020204030204"/>
                    </a:endParaRPr>
                  </a:p>
                </p:txBody>
              </p:sp>
              <p:sp>
                <p:nvSpPr>
                  <p:cNvPr id="546" name="Hexagon 545">
                    <a:extLst>
                      <a:ext uri="{FF2B5EF4-FFF2-40B4-BE49-F238E27FC236}">
                        <a16:creationId xmlns:a16="http://schemas.microsoft.com/office/drawing/2014/main" xmlns="" id="{44DF43FC-D931-4D12-9997-D0C1E34CCA1C}"/>
                      </a:ext>
                    </a:extLst>
                  </p:cNvPr>
                  <p:cNvSpPr/>
                  <p:nvPr/>
                </p:nvSpPr>
                <p:spPr>
                  <a:xfrm>
                    <a:off x="5102987" y="3209925"/>
                    <a:ext cx="633476" cy="546100"/>
                  </a:xfrm>
                  <a:prstGeom prst="hexagon">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2789" rtl="0">
                      <a:defRPr/>
                    </a:pPr>
                    <a:endParaRPr lang="en-US" sz="2700" kern="1200">
                      <a:solidFill>
                        <a:prstClr val="white"/>
                      </a:solidFill>
                      <a:latin typeface="Calibri" panose="020F0502020204030204"/>
                    </a:endParaRPr>
                  </a:p>
                </p:txBody>
              </p:sp>
            </p:grpSp>
            <p:sp>
              <p:nvSpPr>
                <p:cNvPr id="540" name="TextBox 539">
                  <a:extLst>
                    <a:ext uri="{FF2B5EF4-FFF2-40B4-BE49-F238E27FC236}">
                      <a16:creationId xmlns:a16="http://schemas.microsoft.com/office/drawing/2014/main" xmlns="" id="{2683F532-B60A-471F-9ED5-4D2F7B35EEB7}"/>
                    </a:ext>
                  </a:extLst>
                </p:cNvPr>
                <p:cNvSpPr txBox="1"/>
                <p:nvPr/>
              </p:nvSpPr>
              <p:spPr>
                <a:xfrm>
                  <a:off x="1830538" y="1739964"/>
                  <a:ext cx="818766" cy="577694"/>
                </a:xfrm>
                <a:prstGeom prst="rect">
                  <a:avLst/>
                </a:prstGeom>
                <a:noFill/>
              </p:spPr>
              <p:txBody>
                <a:bodyPr wrap="square" rtlCol="0">
                  <a:spAutoFit/>
                </a:bodyPr>
                <a:lstStyle/>
                <a:p>
                  <a:pPr algn="ctr" defTabSz="1372789" rtl="0">
                    <a:defRPr/>
                  </a:pPr>
                  <a:r>
                    <a:rPr lang="en-US" sz="4800" b="1" kern="1200" dirty="0">
                      <a:solidFill>
                        <a:schemeClr val="tx1"/>
                      </a:solidFill>
                      <a:effectLst>
                        <a:outerShdw blurRad="38100" dist="38100" dir="2700000" algn="tl">
                          <a:srgbClr val="000000">
                            <a:alpha val="43137"/>
                          </a:srgbClr>
                        </a:outerShdw>
                      </a:effectLst>
                      <a:latin typeface="Georgia Pro Cond" panose="02040506050405020303" pitchFamily="18" charset="0"/>
                      <a:ea typeface="+mn-ea"/>
                      <a:cs typeface="+mn-cs"/>
                    </a:rPr>
                    <a:t>04</a:t>
                  </a:r>
                </a:p>
              </p:txBody>
            </p:sp>
          </p:grpSp>
          <p:grpSp>
            <p:nvGrpSpPr>
              <p:cNvPr id="521" name="Group 520">
                <a:extLst>
                  <a:ext uri="{FF2B5EF4-FFF2-40B4-BE49-F238E27FC236}">
                    <a16:creationId xmlns:a16="http://schemas.microsoft.com/office/drawing/2014/main" xmlns="" id="{42D154B3-1CF9-4D00-A046-62E5C2807719}"/>
                  </a:ext>
                </a:extLst>
              </p:cNvPr>
              <p:cNvGrpSpPr/>
              <p:nvPr/>
            </p:nvGrpSpPr>
            <p:grpSpPr>
              <a:xfrm>
                <a:off x="1489444" y="3200400"/>
                <a:ext cx="1500955" cy="1295344"/>
                <a:chOff x="1489444" y="1411941"/>
                <a:chExt cx="1500955" cy="1295344"/>
              </a:xfrm>
            </p:grpSpPr>
            <p:grpSp>
              <p:nvGrpSpPr>
                <p:cNvPr id="533" name="Group 532">
                  <a:extLst>
                    <a:ext uri="{FF2B5EF4-FFF2-40B4-BE49-F238E27FC236}">
                      <a16:creationId xmlns:a16="http://schemas.microsoft.com/office/drawing/2014/main" xmlns="" id="{AD23010D-7CEE-4DC4-B3A2-AF36AF890FB8}"/>
                    </a:ext>
                  </a:extLst>
                </p:cNvPr>
                <p:cNvGrpSpPr/>
                <p:nvPr/>
              </p:nvGrpSpPr>
              <p:grpSpPr>
                <a:xfrm>
                  <a:off x="1489444" y="1411941"/>
                  <a:ext cx="1500955" cy="1295344"/>
                  <a:chOff x="4956175" y="3082925"/>
                  <a:chExt cx="927100" cy="800100"/>
                </a:xfrm>
              </p:grpSpPr>
              <p:sp>
                <p:nvSpPr>
                  <p:cNvPr id="537" name="Freeform: Shape 536">
                    <a:extLst>
                      <a:ext uri="{FF2B5EF4-FFF2-40B4-BE49-F238E27FC236}">
                        <a16:creationId xmlns:a16="http://schemas.microsoft.com/office/drawing/2014/main" xmlns="" id="{791EF4A9-8EBC-46BC-8E08-E0FF1DE1F230}"/>
                      </a:ext>
                    </a:extLst>
                  </p:cNvPr>
                  <p:cNvSpPr/>
                  <p:nvPr/>
                </p:nvSpPr>
                <p:spPr>
                  <a:xfrm>
                    <a:off x="4956175" y="3082925"/>
                    <a:ext cx="927100" cy="800100"/>
                  </a:xfrm>
                  <a:custGeom>
                    <a:avLst/>
                    <a:gdLst>
                      <a:gd name="connsiteX0" fmla="*/ 720725 w 927100"/>
                      <a:gd name="connsiteY0" fmla="*/ 12700 h 800100"/>
                      <a:gd name="connsiteX1" fmla="*/ 927100 w 927100"/>
                      <a:gd name="connsiteY1" fmla="*/ 406400 h 800100"/>
                      <a:gd name="connsiteX2" fmla="*/ 723900 w 927100"/>
                      <a:gd name="connsiteY2" fmla="*/ 800100 h 800100"/>
                      <a:gd name="connsiteX3" fmla="*/ 212725 w 927100"/>
                      <a:gd name="connsiteY3" fmla="*/ 800100 h 800100"/>
                      <a:gd name="connsiteX4" fmla="*/ 0 w 927100"/>
                      <a:gd name="connsiteY4" fmla="*/ 403225 h 800100"/>
                      <a:gd name="connsiteX5" fmla="*/ 219075 w 927100"/>
                      <a:gd name="connsiteY5" fmla="*/ 0 h 800100"/>
                      <a:gd name="connsiteX6" fmla="*/ 479425 w 927100"/>
                      <a:gd name="connsiteY6" fmla="*/ 0 h 800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27100" h="800100">
                        <a:moveTo>
                          <a:pt x="720725" y="12700"/>
                        </a:moveTo>
                        <a:lnTo>
                          <a:pt x="927100" y="406400"/>
                        </a:lnTo>
                        <a:lnTo>
                          <a:pt x="723900" y="800100"/>
                        </a:lnTo>
                        <a:lnTo>
                          <a:pt x="212725" y="800100"/>
                        </a:lnTo>
                        <a:lnTo>
                          <a:pt x="0" y="403225"/>
                        </a:lnTo>
                        <a:lnTo>
                          <a:pt x="219075" y="0"/>
                        </a:lnTo>
                        <a:lnTo>
                          <a:pt x="479425" y="0"/>
                        </a:lnTo>
                      </a:path>
                    </a:pathLst>
                  </a:custGeom>
                  <a:noFill/>
                  <a:ln w="22225">
                    <a:solidFill>
                      <a:schemeClr val="accent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2789" rtl="0">
                      <a:defRPr/>
                    </a:pPr>
                    <a:endParaRPr lang="en-US" sz="2700" kern="1200">
                      <a:solidFill>
                        <a:prstClr val="white"/>
                      </a:solidFill>
                      <a:latin typeface="Calibri" panose="020F0502020204030204"/>
                    </a:endParaRPr>
                  </a:p>
                </p:txBody>
              </p:sp>
              <p:sp>
                <p:nvSpPr>
                  <p:cNvPr id="538" name="Hexagon 537">
                    <a:extLst>
                      <a:ext uri="{FF2B5EF4-FFF2-40B4-BE49-F238E27FC236}">
                        <a16:creationId xmlns:a16="http://schemas.microsoft.com/office/drawing/2014/main" xmlns="" id="{827A5CFB-DDBD-42E8-9D5D-78080D99DEEC}"/>
                      </a:ext>
                    </a:extLst>
                  </p:cNvPr>
                  <p:cNvSpPr/>
                  <p:nvPr/>
                </p:nvSpPr>
                <p:spPr>
                  <a:xfrm>
                    <a:off x="5102987" y="3209925"/>
                    <a:ext cx="633476" cy="546100"/>
                  </a:xfrm>
                  <a:prstGeom prst="hexagon">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2789" rtl="0">
                      <a:defRPr/>
                    </a:pPr>
                    <a:endParaRPr lang="en-US" sz="2700" kern="1200">
                      <a:solidFill>
                        <a:prstClr val="white"/>
                      </a:solidFill>
                      <a:latin typeface="Calibri" panose="020F0502020204030204"/>
                    </a:endParaRPr>
                  </a:p>
                </p:txBody>
              </p:sp>
            </p:grpSp>
            <p:sp>
              <p:nvSpPr>
                <p:cNvPr id="532" name="TextBox 531">
                  <a:extLst>
                    <a:ext uri="{FF2B5EF4-FFF2-40B4-BE49-F238E27FC236}">
                      <a16:creationId xmlns:a16="http://schemas.microsoft.com/office/drawing/2014/main" xmlns="" id="{D6328062-2FDB-46F0-A40C-5E2FC8E2F67B}"/>
                    </a:ext>
                  </a:extLst>
                </p:cNvPr>
                <p:cNvSpPr txBox="1"/>
                <p:nvPr/>
              </p:nvSpPr>
              <p:spPr>
                <a:xfrm>
                  <a:off x="1830538" y="1739964"/>
                  <a:ext cx="818766" cy="577694"/>
                </a:xfrm>
                <a:prstGeom prst="rect">
                  <a:avLst/>
                </a:prstGeom>
                <a:noFill/>
              </p:spPr>
              <p:txBody>
                <a:bodyPr wrap="square" rtlCol="0">
                  <a:spAutoFit/>
                </a:bodyPr>
                <a:lstStyle/>
                <a:p>
                  <a:pPr algn="ctr" defTabSz="1372789" rtl="0">
                    <a:defRPr/>
                  </a:pPr>
                  <a:r>
                    <a:rPr lang="en-US" sz="4800" b="1" kern="1200" dirty="0">
                      <a:solidFill>
                        <a:schemeClr val="tx1"/>
                      </a:solidFill>
                      <a:effectLst>
                        <a:outerShdw blurRad="38100" dist="38100" dir="2700000" algn="tl">
                          <a:srgbClr val="000000">
                            <a:alpha val="43137"/>
                          </a:srgbClr>
                        </a:outerShdw>
                      </a:effectLst>
                      <a:latin typeface="Georgia Pro Cond" panose="02040506050405020303" pitchFamily="18" charset="0"/>
                      <a:ea typeface="+mn-ea"/>
                      <a:cs typeface="+mn-cs"/>
                    </a:rPr>
                    <a:t>05</a:t>
                  </a:r>
                </a:p>
              </p:txBody>
            </p:sp>
          </p:grpSp>
          <p:grpSp>
            <p:nvGrpSpPr>
              <p:cNvPr id="522" name="Group 521">
                <a:extLst>
                  <a:ext uri="{FF2B5EF4-FFF2-40B4-BE49-F238E27FC236}">
                    <a16:creationId xmlns:a16="http://schemas.microsoft.com/office/drawing/2014/main" xmlns="" id="{967FC641-23A6-4DC1-A89D-CE537BD01B5C}"/>
                  </a:ext>
                </a:extLst>
              </p:cNvPr>
              <p:cNvGrpSpPr/>
              <p:nvPr/>
            </p:nvGrpSpPr>
            <p:grpSpPr>
              <a:xfrm>
                <a:off x="1489444" y="4988859"/>
                <a:ext cx="1500955" cy="1295344"/>
                <a:chOff x="1489444" y="1411941"/>
                <a:chExt cx="1500955" cy="1295344"/>
              </a:xfrm>
            </p:grpSpPr>
            <p:grpSp>
              <p:nvGrpSpPr>
                <p:cNvPr id="525" name="Group 524">
                  <a:extLst>
                    <a:ext uri="{FF2B5EF4-FFF2-40B4-BE49-F238E27FC236}">
                      <a16:creationId xmlns:a16="http://schemas.microsoft.com/office/drawing/2014/main" xmlns="" id="{C76316C8-2611-41DC-8636-E6C91F9F5CD2}"/>
                    </a:ext>
                  </a:extLst>
                </p:cNvPr>
                <p:cNvGrpSpPr/>
                <p:nvPr/>
              </p:nvGrpSpPr>
              <p:grpSpPr>
                <a:xfrm>
                  <a:off x="1489444" y="1411941"/>
                  <a:ext cx="1500955" cy="1295344"/>
                  <a:chOff x="4956175" y="3082925"/>
                  <a:chExt cx="927100" cy="800100"/>
                </a:xfrm>
              </p:grpSpPr>
              <p:sp>
                <p:nvSpPr>
                  <p:cNvPr id="529" name="Freeform: Shape 528">
                    <a:extLst>
                      <a:ext uri="{FF2B5EF4-FFF2-40B4-BE49-F238E27FC236}">
                        <a16:creationId xmlns:a16="http://schemas.microsoft.com/office/drawing/2014/main" xmlns="" id="{9C503672-481A-4CE8-9814-BA8C8154703D}"/>
                      </a:ext>
                    </a:extLst>
                  </p:cNvPr>
                  <p:cNvSpPr/>
                  <p:nvPr/>
                </p:nvSpPr>
                <p:spPr>
                  <a:xfrm>
                    <a:off x="4956175" y="3082925"/>
                    <a:ext cx="927100" cy="800100"/>
                  </a:xfrm>
                  <a:custGeom>
                    <a:avLst/>
                    <a:gdLst>
                      <a:gd name="connsiteX0" fmla="*/ 720725 w 927100"/>
                      <a:gd name="connsiteY0" fmla="*/ 12700 h 800100"/>
                      <a:gd name="connsiteX1" fmla="*/ 927100 w 927100"/>
                      <a:gd name="connsiteY1" fmla="*/ 406400 h 800100"/>
                      <a:gd name="connsiteX2" fmla="*/ 723900 w 927100"/>
                      <a:gd name="connsiteY2" fmla="*/ 800100 h 800100"/>
                      <a:gd name="connsiteX3" fmla="*/ 212725 w 927100"/>
                      <a:gd name="connsiteY3" fmla="*/ 800100 h 800100"/>
                      <a:gd name="connsiteX4" fmla="*/ 0 w 927100"/>
                      <a:gd name="connsiteY4" fmla="*/ 403225 h 800100"/>
                      <a:gd name="connsiteX5" fmla="*/ 219075 w 927100"/>
                      <a:gd name="connsiteY5" fmla="*/ 0 h 800100"/>
                      <a:gd name="connsiteX6" fmla="*/ 479425 w 927100"/>
                      <a:gd name="connsiteY6" fmla="*/ 0 h 800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27100" h="800100">
                        <a:moveTo>
                          <a:pt x="720725" y="12700"/>
                        </a:moveTo>
                        <a:lnTo>
                          <a:pt x="927100" y="406400"/>
                        </a:lnTo>
                        <a:lnTo>
                          <a:pt x="723900" y="800100"/>
                        </a:lnTo>
                        <a:lnTo>
                          <a:pt x="212725" y="800100"/>
                        </a:lnTo>
                        <a:lnTo>
                          <a:pt x="0" y="403225"/>
                        </a:lnTo>
                        <a:lnTo>
                          <a:pt x="219075" y="0"/>
                        </a:lnTo>
                        <a:lnTo>
                          <a:pt x="479425" y="0"/>
                        </a:lnTo>
                      </a:path>
                    </a:pathLst>
                  </a:custGeom>
                  <a:noFill/>
                  <a:ln w="22225">
                    <a:solidFill>
                      <a:schemeClr val="accent1"/>
                    </a:solidFill>
                    <a:tailEnd type="triangle" w="lg"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2789" rtl="0">
                      <a:defRPr/>
                    </a:pPr>
                    <a:endParaRPr lang="en-US" sz="2700" kern="1200">
                      <a:solidFill>
                        <a:prstClr val="white"/>
                      </a:solidFill>
                      <a:latin typeface="Calibri" panose="020F0502020204030204"/>
                    </a:endParaRPr>
                  </a:p>
                </p:txBody>
              </p:sp>
              <p:sp>
                <p:nvSpPr>
                  <p:cNvPr id="530" name="Hexagon 529">
                    <a:extLst>
                      <a:ext uri="{FF2B5EF4-FFF2-40B4-BE49-F238E27FC236}">
                        <a16:creationId xmlns:a16="http://schemas.microsoft.com/office/drawing/2014/main" xmlns="" id="{66B1C239-353A-4559-8CBC-13932BDE944A}"/>
                      </a:ext>
                    </a:extLst>
                  </p:cNvPr>
                  <p:cNvSpPr/>
                  <p:nvPr/>
                </p:nvSpPr>
                <p:spPr>
                  <a:xfrm>
                    <a:off x="5102987" y="3209925"/>
                    <a:ext cx="633476" cy="546100"/>
                  </a:xfrm>
                  <a:prstGeom prst="hexagon">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2789" rtl="0">
                      <a:defRPr/>
                    </a:pPr>
                    <a:endParaRPr lang="en-US" sz="2700" kern="1200">
                      <a:solidFill>
                        <a:prstClr val="white"/>
                      </a:solidFill>
                      <a:latin typeface="Calibri" panose="020F0502020204030204"/>
                    </a:endParaRPr>
                  </a:p>
                </p:txBody>
              </p:sp>
            </p:grpSp>
            <p:sp>
              <p:nvSpPr>
                <p:cNvPr id="524" name="TextBox 523">
                  <a:extLst>
                    <a:ext uri="{FF2B5EF4-FFF2-40B4-BE49-F238E27FC236}">
                      <a16:creationId xmlns:a16="http://schemas.microsoft.com/office/drawing/2014/main" xmlns="" id="{90471D60-7F69-477C-A035-87E8E65A8E1B}"/>
                    </a:ext>
                  </a:extLst>
                </p:cNvPr>
                <p:cNvSpPr txBox="1"/>
                <p:nvPr/>
              </p:nvSpPr>
              <p:spPr>
                <a:xfrm>
                  <a:off x="1830538" y="1739964"/>
                  <a:ext cx="818766" cy="577694"/>
                </a:xfrm>
                <a:prstGeom prst="rect">
                  <a:avLst/>
                </a:prstGeom>
                <a:noFill/>
              </p:spPr>
              <p:txBody>
                <a:bodyPr wrap="square" rtlCol="0">
                  <a:spAutoFit/>
                </a:bodyPr>
                <a:lstStyle/>
                <a:p>
                  <a:pPr algn="ctr" defTabSz="1372789" rtl="0">
                    <a:defRPr/>
                  </a:pPr>
                  <a:r>
                    <a:rPr lang="en-US" sz="4800" b="1" kern="1200" dirty="0">
                      <a:solidFill>
                        <a:schemeClr val="tx1"/>
                      </a:solidFill>
                      <a:effectLst>
                        <a:outerShdw blurRad="38100" dist="38100" dir="2700000" algn="tl">
                          <a:srgbClr val="000000">
                            <a:alpha val="43137"/>
                          </a:srgbClr>
                        </a:outerShdw>
                      </a:effectLst>
                      <a:latin typeface="Georgia Pro Cond" panose="02040506050405020303" pitchFamily="18" charset="0"/>
                      <a:ea typeface="+mn-ea"/>
                      <a:cs typeface="+mn-cs"/>
                    </a:rPr>
                    <a:t>06</a:t>
                  </a:r>
                </a:p>
              </p:txBody>
            </p:sp>
          </p:grpSp>
        </p:grpSp>
      </p:grpSp>
      <p:sp>
        <p:nvSpPr>
          <p:cNvPr id="61" name="object 13"/>
          <p:cNvSpPr txBox="1">
            <a:spLocks/>
          </p:cNvSpPr>
          <p:nvPr/>
        </p:nvSpPr>
        <p:spPr>
          <a:xfrm>
            <a:off x="3725047" y="501650"/>
            <a:ext cx="10820400" cy="843180"/>
          </a:xfrm>
          <a:prstGeom prst="rect">
            <a:avLst/>
          </a:prstGeom>
        </p:spPr>
        <p:txBody>
          <a:bodyPr vert="horz" wrap="square" lIns="0" tIns="12065" rIns="0" bIns="0" rtlCol="0">
            <a:spAutoFit/>
          </a:bodyPr>
          <a:lstStyle>
            <a:lvl1pPr>
              <a:defRPr>
                <a:latin typeface="+mj-lt"/>
                <a:ea typeface="+mj-ea"/>
                <a:cs typeface="+mj-cs"/>
              </a:defRPr>
            </a:lvl1pPr>
          </a:lstStyle>
          <a:p>
            <a:pPr marL="12700">
              <a:spcBef>
                <a:spcPts val="95"/>
              </a:spcBef>
            </a:pPr>
            <a:r>
              <a:rPr lang="en-US" sz="5400" b="1" dirty="0" smtClean="0">
                <a:latin typeface="Times New Roman" pitchFamily="18" charset="0"/>
                <a:cs typeface="Times New Roman" pitchFamily="18" charset="0"/>
              </a:rPr>
              <a:t>STEPS FOR PROJECT CLOSURE</a:t>
            </a:r>
            <a:endParaRPr lang="en-US" sz="4800" b="1" dirty="0">
              <a:latin typeface="Times New Roman" pitchFamily="18" charset="0"/>
              <a:cs typeface="Times New Roman" pitchFamily="18" charset="0"/>
            </a:endParaRPr>
          </a:p>
        </p:txBody>
      </p:sp>
      <p:sp>
        <p:nvSpPr>
          <p:cNvPr id="62" name="TextBox 61">
            <a:extLst>
              <a:ext uri="{FF2B5EF4-FFF2-40B4-BE49-F238E27FC236}">
                <a16:creationId xmlns:a16="http://schemas.microsoft.com/office/drawing/2014/main" xmlns="" id="{4716514A-9B31-4259-905C-87EBABA32B73}"/>
              </a:ext>
            </a:extLst>
          </p:cNvPr>
          <p:cNvSpPr txBox="1"/>
          <p:nvPr/>
        </p:nvSpPr>
        <p:spPr>
          <a:xfrm>
            <a:off x="4266440" y="5257231"/>
            <a:ext cx="5167617" cy="523220"/>
          </a:xfrm>
          <a:prstGeom prst="rect">
            <a:avLst/>
          </a:prstGeom>
          <a:noFill/>
        </p:spPr>
        <p:txBody>
          <a:bodyPr wrap="square" rtlCol="0">
            <a:spAutoFit/>
          </a:bodyPr>
          <a:lstStyle/>
          <a:p>
            <a:pPr algn="l" defTabSz="1372789" rtl="0">
              <a:defRPr/>
            </a:pPr>
            <a:r>
              <a:rPr lang="en-US" sz="2800" b="1" dirty="0">
                <a:latin typeface="Times New Roman" pitchFamily="18" charset="0"/>
                <a:cs typeface="Times New Roman" pitchFamily="18" charset="0"/>
              </a:rPr>
              <a:t>COMPLETE PAPERWORK</a:t>
            </a:r>
            <a:endParaRPr lang="en-US" sz="2800" b="1" kern="1200" dirty="0">
              <a:solidFill>
                <a:srgbClr val="F25D26">
                  <a:lumMod val="75000"/>
                </a:srgbClr>
              </a:solidFill>
              <a:latin typeface="Times New Roman" pitchFamily="18" charset="0"/>
              <a:ea typeface="+mn-ea"/>
              <a:cs typeface="Times New Roman" pitchFamily="18" charset="0"/>
            </a:endParaRPr>
          </a:p>
        </p:txBody>
      </p:sp>
      <p:sp>
        <p:nvSpPr>
          <p:cNvPr id="63" name="TextBox 62">
            <a:extLst>
              <a:ext uri="{FF2B5EF4-FFF2-40B4-BE49-F238E27FC236}">
                <a16:creationId xmlns:a16="http://schemas.microsoft.com/office/drawing/2014/main" xmlns="" id="{4716514A-9B31-4259-905C-87EBABA32B73}"/>
              </a:ext>
            </a:extLst>
          </p:cNvPr>
          <p:cNvSpPr txBox="1"/>
          <p:nvPr/>
        </p:nvSpPr>
        <p:spPr>
          <a:xfrm>
            <a:off x="4266440" y="7817285"/>
            <a:ext cx="5167617" cy="523220"/>
          </a:xfrm>
          <a:prstGeom prst="rect">
            <a:avLst/>
          </a:prstGeom>
          <a:noFill/>
        </p:spPr>
        <p:txBody>
          <a:bodyPr wrap="square" rtlCol="0">
            <a:spAutoFit/>
          </a:bodyPr>
          <a:lstStyle/>
          <a:p>
            <a:pPr algn="l" defTabSz="1372789" rtl="0">
              <a:defRPr/>
            </a:pPr>
            <a:r>
              <a:rPr lang="en-US" sz="2800" b="1" dirty="0" smtClean="0">
                <a:latin typeface="Times New Roman" pitchFamily="18" charset="0"/>
                <a:cs typeface="Times New Roman" pitchFamily="18" charset="0"/>
              </a:rPr>
              <a:t>RELEASE RESOURCES</a:t>
            </a:r>
            <a:endParaRPr lang="en-US" sz="2800" b="1" kern="1200" dirty="0">
              <a:solidFill>
                <a:srgbClr val="F25D26">
                  <a:lumMod val="75000"/>
                </a:srgbClr>
              </a:solidFill>
              <a:latin typeface="Times New Roman" pitchFamily="18" charset="0"/>
              <a:ea typeface="+mn-ea"/>
              <a:cs typeface="Times New Roman" pitchFamily="18" charset="0"/>
            </a:endParaRPr>
          </a:p>
        </p:txBody>
      </p:sp>
      <p:sp>
        <p:nvSpPr>
          <p:cNvPr id="64" name="TextBox 63">
            <a:extLst>
              <a:ext uri="{FF2B5EF4-FFF2-40B4-BE49-F238E27FC236}">
                <a16:creationId xmlns:a16="http://schemas.microsoft.com/office/drawing/2014/main" xmlns="" id="{4716514A-9B31-4259-905C-87EBABA32B73}"/>
              </a:ext>
            </a:extLst>
          </p:cNvPr>
          <p:cNvSpPr txBox="1"/>
          <p:nvPr/>
        </p:nvSpPr>
        <p:spPr>
          <a:xfrm>
            <a:off x="12122150" y="2627675"/>
            <a:ext cx="5486400" cy="523220"/>
          </a:xfrm>
          <a:prstGeom prst="rect">
            <a:avLst/>
          </a:prstGeom>
          <a:noFill/>
        </p:spPr>
        <p:txBody>
          <a:bodyPr wrap="square" rtlCol="0">
            <a:spAutoFit/>
          </a:bodyPr>
          <a:lstStyle/>
          <a:p>
            <a:pPr algn="l" defTabSz="1372789" rtl="0">
              <a:defRPr/>
            </a:pPr>
            <a:r>
              <a:rPr lang="en-US" sz="2800" b="1" dirty="0" smtClean="0">
                <a:latin typeface="Times New Roman" pitchFamily="18" charset="0"/>
                <a:cs typeface="Times New Roman" pitchFamily="18" charset="0"/>
              </a:rPr>
              <a:t>PROJECT CLOSURE REPORT </a:t>
            </a:r>
            <a:endParaRPr lang="en-US" sz="2800" b="1" kern="1200" dirty="0">
              <a:solidFill>
                <a:srgbClr val="F25D26">
                  <a:lumMod val="75000"/>
                </a:srgbClr>
              </a:solidFill>
              <a:latin typeface="Times New Roman" pitchFamily="18" charset="0"/>
              <a:ea typeface="+mn-ea"/>
              <a:cs typeface="Times New Roman" pitchFamily="18" charset="0"/>
            </a:endParaRPr>
          </a:p>
        </p:txBody>
      </p:sp>
      <p:sp>
        <p:nvSpPr>
          <p:cNvPr id="65" name="TextBox 64">
            <a:extLst>
              <a:ext uri="{FF2B5EF4-FFF2-40B4-BE49-F238E27FC236}">
                <a16:creationId xmlns:a16="http://schemas.microsoft.com/office/drawing/2014/main" xmlns="" id="{4716514A-9B31-4259-905C-87EBABA32B73}"/>
              </a:ext>
            </a:extLst>
          </p:cNvPr>
          <p:cNvSpPr txBox="1"/>
          <p:nvPr/>
        </p:nvSpPr>
        <p:spPr>
          <a:xfrm>
            <a:off x="12147161" y="5257231"/>
            <a:ext cx="5167617" cy="523220"/>
          </a:xfrm>
          <a:prstGeom prst="rect">
            <a:avLst/>
          </a:prstGeom>
          <a:noFill/>
        </p:spPr>
        <p:txBody>
          <a:bodyPr wrap="square" rtlCol="0">
            <a:spAutoFit/>
          </a:bodyPr>
          <a:lstStyle/>
          <a:p>
            <a:pPr algn="l" defTabSz="1372789" rtl="0">
              <a:defRPr/>
            </a:pPr>
            <a:r>
              <a:rPr lang="en-US" sz="2800" b="1" dirty="0" smtClean="0">
                <a:latin typeface="Times New Roman" pitchFamily="18" charset="0"/>
                <a:cs typeface="Times New Roman" pitchFamily="18" charset="0"/>
              </a:rPr>
              <a:t>PROJECT POSTMORTEM</a:t>
            </a:r>
            <a:endParaRPr lang="en-US" sz="2800" b="1" kern="1200" dirty="0">
              <a:solidFill>
                <a:srgbClr val="F25D26">
                  <a:lumMod val="75000"/>
                </a:srgbClr>
              </a:solidFill>
              <a:latin typeface="Times New Roman" pitchFamily="18" charset="0"/>
              <a:ea typeface="+mn-ea"/>
              <a:cs typeface="Times New Roman" pitchFamily="18" charset="0"/>
            </a:endParaRPr>
          </a:p>
        </p:txBody>
      </p:sp>
      <p:sp>
        <p:nvSpPr>
          <p:cNvPr id="66" name="TextBox 65">
            <a:extLst>
              <a:ext uri="{FF2B5EF4-FFF2-40B4-BE49-F238E27FC236}">
                <a16:creationId xmlns:a16="http://schemas.microsoft.com/office/drawing/2014/main" xmlns="" id="{4716514A-9B31-4259-905C-87EBABA32B73}"/>
              </a:ext>
            </a:extLst>
          </p:cNvPr>
          <p:cNvSpPr txBox="1"/>
          <p:nvPr/>
        </p:nvSpPr>
        <p:spPr>
          <a:xfrm>
            <a:off x="12147161" y="7817285"/>
            <a:ext cx="5167617" cy="523220"/>
          </a:xfrm>
          <a:prstGeom prst="rect">
            <a:avLst/>
          </a:prstGeom>
          <a:noFill/>
        </p:spPr>
        <p:txBody>
          <a:bodyPr wrap="square" rtlCol="0">
            <a:spAutoFit/>
          </a:bodyPr>
          <a:lstStyle/>
          <a:p>
            <a:pPr algn="l" defTabSz="1372789" rtl="0">
              <a:defRPr/>
            </a:pPr>
            <a:r>
              <a:rPr lang="en-US" sz="2800" b="1" dirty="0" smtClean="0">
                <a:latin typeface="Times New Roman" pitchFamily="18" charset="0"/>
                <a:cs typeface="Times New Roman" pitchFamily="18" charset="0"/>
              </a:rPr>
              <a:t>CLIENT'S FEEDBACK</a:t>
            </a:r>
            <a:endParaRPr lang="en-US" sz="2800" b="1" kern="1200" dirty="0">
              <a:solidFill>
                <a:srgbClr val="F25D26">
                  <a:lumMod val="75000"/>
                </a:srgbClr>
              </a:solidFill>
              <a:latin typeface="Times New Roman" pitchFamily="18" charset="0"/>
              <a:ea typeface="+mn-ea"/>
              <a:cs typeface="Times New Roman" pitchFamily="18" charset="0"/>
            </a:endParaRPr>
          </a:p>
        </p:txBody>
      </p:sp>
    </p:spTree>
    <p:extLst>
      <p:ext uri="{BB962C8B-B14F-4D97-AF65-F5344CB8AC3E}">
        <p14:creationId xmlns:p14="http://schemas.microsoft.com/office/powerpoint/2010/main" val="352637770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544320"/>
            <a:ext cx="18288000" cy="1905"/>
          </a:xfrm>
          <a:custGeom>
            <a:avLst/>
            <a:gdLst/>
            <a:ahLst/>
            <a:cxnLst/>
            <a:rect l="l" t="t" r="r" b="b"/>
            <a:pathLst>
              <a:path w="18288000" h="1904">
                <a:moveTo>
                  <a:pt x="18287999" y="1428"/>
                </a:moveTo>
                <a:lnTo>
                  <a:pt x="0" y="0"/>
                </a:lnTo>
              </a:path>
            </a:pathLst>
          </a:custGeom>
          <a:ln w="18719">
            <a:solidFill>
              <a:srgbClr val="262425"/>
            </a:solidFill>
          </a:ln>
        </p:spPr>
        <p:txBody>
          <a:bodyPr wrap="square" lIns="0" tIns="0" rIns="0" bIns="0" rtlCol="0"/>
          <a:lstStyle/>
          <a:p>
            <a:endParaRPr/>
          </a:p>
        </p:txBody>
      </p:sp>
      <p:sp>
        <p:nvSpPr>
          <p:cNvPr id="3" name="object 3"/>
          <p:cNvSpPr/>
          <p:nvPr/>
        </p:nvSpPr>
        <p:spPr>
          <a:xfrm>
            <a:off x="0" y="9739303"/>
            <a:ext cx="18288000" cy="1905"/>
          </a:xfrm>
          <a:custGeom>
            <a:avLst/>
            <a:gdLst/>
            <a:ahLst/>
            <a:cxnLst/>
            <a:rect l="l" t="t" r="r" b="b"/>
            <a:pathLst>
              <a:path w="18288000" h="1904">
                <a:moveTo>
                  <a:pt x="18287999" y="1432"/>
                </a:moveTo>
                <a:lnTo>
                  <a:pt x="0" y="0"/>
                </a:lnTo>
              </a:path>
            </a:pathLst>
          </a:custGeom>
          <a:ln w="18719">
            <a:solidFill>
              <a:srgbClr val="262425"/>
            </a:solidFill>
          </a:ln>
        </p:spPr>
        <p:txBody>
          <a:bodyPr wrap="square" lIns="0" tIns="0" rIns="0" bIns="0" rtlCol="0"/>
          <a:lstStyle/>
          <a:p>
            <a:endParaRPr/>
          </a:p>
        </p:txBody>
      </p:sp>
      <p:pic>
        <p:nvPicPr>
          <p:cNvPr id="4" name="object 4"/>
          <p:cNvPicPr/>
          <p:nvPr/>
        </p:nvPicPr>
        <p:blipFill>
          <a:blip r:embed="rId2" cstate="print"/>
          <a:stretch>
            <a:fillRect/>
          </a:stretch>
        </p:blipFill>
        <p:spPr>
          <a:xfrm>
            <a:off x="10979150" y="1899624"/>
            <a:ext cx="7004050" cy="6684775"/>
          </a:xfrm>
          <a:prstGeom prst="rect">
            <a:avLst/>
          </a:prstGeom>
        </p:spPr>
      </p:pic>
      <p:grpSp>
        <p:nvGrpSpPr>
          <p:cNvPr id="5" name="object 5"/>
          <p:cNvGrpSpPr/>
          <p:nvPr/>
        </p:nvGrpSpPr>
        <p:grpSpPr>
          <a:xfrm>
            <a:off x="6073230" y="8575040"/>
            <a:ext cx="3442970" cy="1721485"/>
            <a:chOff x="6073230" y="8575040"/>
            <a:chExt cx="3442970" cy="1721485"/>
          </a:xfrm>
        </p:grpSpPr>
        <p:sp>
          <p:nvSpPr>
            <p:cNvPr id="6" name="object 6"/>
            <p:cNvSpPr/>
            <p:nvPr/>
          </p:nvSpPr>
          <p:spPr>
            <a:xfrm>
              <a:off x="6082590" y="8584399"/>
              <a:ext cx="3423920" cy="1703070"/>
            </a:xfrm>
            <a:custGeom>
              <a:avLst/>
              <a:gdLst/>
              <a:ahLst/>
              <a:cxnLst/>
              <a:rect l="l" t="t" r="r" b="b"/>
              <a:pathLst>
                <a:path w="3423920" h="1703070">
                  <a:moveTo>
                    <a:pt x="0" y="1702598"/>
                  </a:moveTo>
                  <a:lnTo>
                    <a:pt x="1928" y="1622846"/>
                  </a:lnTo>
                  <a:lnTo>
                    <a:pt x="9129" y="1532849"/>
                  </a:lnTo>
                  <a:lnTo>
                    <a:pt x="20648" y="1444292"/>
                  </a:lnTo>
                  <a:lnTo>
                    <a:pt x="37209" y="1356453"/>
                  </a:lnTo>
                  <a:lnTo>
                    <a:pt x="58087" y="1269334"/>
                  </a:lnTo>
                  <a:lnTo>
                    <a:pt x="83284" y="1182935"/>
                  </a:lnTo>
                  <a:lnTo>
                    <a:pt x="113523" y="1098698"/>
                  </a:lnTo>
                  <a:lnTo>
                    <a:pt x="148092" y="1015894"/>
                  </a:lnTo>
                  <a:lnTo>
                    <a:pt x="186243" y="934540"/>
                  </a:lnTo>
                  <a:lnTo>
                    <a:pt x="229449" y="856058"/>
                  </a:lnTo>
                  <a:lnTo>
                    <a:pt x="276248" y="779739"/>
                  </a:lnTo>
                  <a:lnTo>
                    <a:pt x="326642" y="705584"/>
                  </a:lnTo>
                  <a:lnTo>
                    <a:pt x="381366" y="634305"/>
                  </a:lnTo>
                  <a:lnTo>
                    <a:pt x="439684" y="566623"/>
                  </a:lnTo>
                  <a:lnTo>
                    <a:pt x="501597" y="501822"/>
                  </a:lnTo>
                  <a:lnTo>
                    <a:pt x="566405" y="439902"/>
                  </a:lnTo>
                  <a:lnTo>
                    <a:pt x="634083" y="381584"/>
                  </a:lnTo>
                  <a:lnTo>
                    <a:pt x="705356" y="326859"/>
                  </a:lnTo>
                  <a:lnTo>
                    <a:pt x="779511" y="276466"/>
                  </a:lnTo>
                  <a:lnTo>
                    <a:pt x="855838" y="229666"/>
                  </a:lnTo>
                  <a:lnTo>
                    <a:pt x="934324" y="186474"/>
                  </a:lnTo>
                  <a:lnTo>
                    <a:pt x="1015667" y="148310"/>
                  </a:lnTo>
                  <a:lnTo>
                    <a:pt x="1098471" y="113753"/>
                  </a:lnTo>
                  <a:lnTo>
                    <a:pt x="1182710" y="83515"/>
                  </a:lnTo>
                  <a:lnTo>
                    <a:pt x="1269109" y="58305"/>
                  </a:lnTo>
                  <a:lnTo>
                    <a:pt x="1356231" y="37426"/>
                  </a:lnTo>
                  <a:lnTo>
                    <a:pt x="1444064" y="20866"/>
                  </a:lnTo>
                  <a:lnTo>
                    <a:pt x="1532621" y="9347"/>
                  </a:lnTo>
                  <a:lnTo>
                    <a:pt x="1622626" y="2146"/>
                  </a:lnTo>
                  <a:lnTo>
                    <a:pt x="1711907" y="0"/>
                  </a:lnTo>
                  <a:lnTo>
                    <a:pt x="1801188" y="2146"/>
                  </a:lnTo>
                  <a:lnTo>
                    <a:pt x="1891180" y="9347"/>
                  </a:lnTo>
                  <a:lnTo>
                    <a:pt x="1979737" y="20866"/>
                  </a:lnTo>
                  <a:lnTo>
                    <a:pt x="2067583" y="37426"/>
                  </a:lnTo>
                  <a:lnTo>
                    <a:pt x="2154692" y="58305"/>
                  </a:lnTo>
                  <a:lnTo>
                    <a:pt x="2241103" y="83515"/>
                  </a:lnTo>
                  <a:lnTo>
                    <a:pt x="2325329" y="113753"/>
                  </a:lnTo>
                  <a:lnTo>
                    <a:pt x="2408133" y="148310"/>
                  </a:lnTo>
                  <a:lnTo>
                    <a:pt x="2489490" y="186474"/>
                  </a:lnTo>
                  <a:lnTo>
                    <a:pt x="2567963" y="229666"/>
                  </a:lnTo>
                  <a:lnTo>
                    <a:pt x="2644290" y="276466"/>
                  </a:lnTo>
                  <a:lnTo>
                    <a:pt x="2718445" y="326859"/>
                  </a:lnTo>
                  <a:lnTo>
                    <a:pt x="2789730" y="381584"/>
                  </a:lnTo>
                  <a:lnTo>
                    <a:pt x="2857409" y="439902"/>
                  </a:lnTo>
                  <a:lnTo>
                    <a:pt x="2922204" y="501822"/>
                  </a:lnTo>
                  <a:lnTo>
                    <a:pt x="2984129" y="566623"/>
                  </a:lnTo>
                  <a:lnTo>
                    <a:pt x="3042448" y="634305"/>
                  </a:lnTo>
                  <a:lnTo>
                    <a:pt x="3097159" y="705584"/>
                  </a:lnTo>
                  <a:lnTo>
                    <a:pt x="3147565" y="779739"/>
                  </a:lnTo>
                  <a:lnTo>
                    <a:pt x="3194365" y="856058"/>
                  </a:lnTo>
                  <a:lnTo>
                    <a:pt x="3237558" y="934540"/>
                  </a:lnTo>
                  <a:lnTo>
                    <a:pt x="3275721" y="1015894"/>
                  </a:lnTo>
                  <a:lnTo>
                    <a:pt x="3310278" y="1098698"/>
                  </a:lnTo>
                  <a:lnTo>
                    <a:pt x="3340517" y="1182935"/>
                  </a:lnTo>
                  <a:lnTo>
                    <a:pt x="3365713" y="1269334"/>
                  </a:lnTo>
                  <a:lnTo>
                    <a:pt x="3386592" y="1356453"/>
                  </a:lnTo>
                  <a:lnTo>
                    <a:pt x="3403153" y="1444292"/>
                  </a:lnTo>
                  <a:lnTo>
                    <a:pt x="3414672" y="1532849"/>
                  </a:lnTo>
                  <a:lnTo>
                    <a:pt x="3421885" y="1622846"/>
                  </a:lnTo>
                  <a:lnTo>
                    <a:pt x="3423814" y="1702598"/>
                  </a:lnTo>
                </a:path>
              </a:pathLst>
            </a:custGeom>
            <a:ln w="18719">
              <a:solidFill>
                <a:srgbClr val="262425"/>
              </a:solidFill>
            </a:ln>
          </p:spPr>
          <p:txBody>
            <a:bodyPr wrap="square" lIns="0" tIns="0" rIns="0" bIns="0" rtlCol="0"/>
            <a:lstStyle/>
            <a:p>
              <a:endParaRPr/>
            </a:p>
          </p:txBody>
        </p:sp>
        <p:sp>
          <p:nvSpPr>
            <p:cNvPr id="7" name="object 7"/>
            <p:cNvSpPr/>
            <p:nvPr/>
          </p:nvSpPr>
          <p:spPr>
            <a:xfrm>
              <a:off x="6711150" y="9212944"/>
              <a:ext cx="2167255" cy="1074420"/>
            </a:xfrm>
            <a:custGeom>
              <a:avLst/>
              <a:gdLst/>
              <a:ahLst/>
              <a:cxnLst/>
              <a:rect l="l" t="t" r="r" b="b"/>
              <a:pathLst>
                <a:path w="2167254" h="1074420">
                  <a:moveTo>
                    <a:pt x="1083346" y="0"/>
                  </a:moveTo>
                  <a:lnTo>
                    <a:pt x="1026463" y="1438"/>
                  </a:lnTo>
                  <a:lnTo>
                    <a:pt x="970304" y="5760"/>
                  </a:lnTo>
                  <a:lnTo>
                    <a:pt x="914144" y="13677"/>
                  </a:lnTo>
                  <a:lnTo>
                    <a:pt x="857985" y="23759"/>
                  </a:lnTo>
                  <a:lnTo>
                    <a:pt x="802549" y="36716"/>
                  </a:lnTo>
                  <a:lnTo>
                    <a:pt x="748549" y="53276"/>
                  </a:lnTo>
                  <a:lnTo>
                    <a:pt x="695272" y="71998"/>
                  </a:lnTo>
                  <a:lnTo>
                    <a:pt x="642707" y="93598"/>
                  </a:lnTo>
                  <a:lnTo>
                    <a:pt x="591590" y="118075"/>
                  </a:lnTo>
                  <a:lnTo>
                    <a:pt x="541907" y="145435"/>
                  </a:lnTo>
                  <a:lnTo>
                    <a:pt x="492949" y="174957"/>
                  </a:lnTo>
                  <a:lnTo>
                    <a:pt x="446149" y="206634"/>
                  </a:lnTo>
                  <a:lnTo>
                    <a:pt x="401509" y="241195"/>
                  </a:lnTo>
                  <a:lnTo>
                    <a:pt x="358316" y="278636"/>
                  </a:lnTo>
                  <a:lnTo>
                    <a:pt x="317282" y="317515"/>
                  </a:lnTo>
                  <a:lnTo>
                    <a:pt x="278395" y="358552"/>
                  </a:lnTo>
                  <a:lnTo>
                    <a:pt x="240955" y="401751"/>
                  </a:lnTo>
                  <a:lnTo>
                    <a:pt x="206399" y="446391"/>
                  </a:lnTo>
                  <a:lnTo>
                    <a:pt x="174725" y="493191"/>
                  </a:lnTo>
                  <a:lnTo>
                    <a:pt x="145197" y="541432"/>
                  </a:lnTo>
                  <a:lnTo>
                    <a:pt x="117842" y="591830"/>
                  </a:lnTo>
                  <a:lnTo>
                    <a:pt x="93356" y="642947"/>
                  </a:lnTo>
                  <a:lnTo>
                    <a:pt x="71766" y="695509"/>
                  </a:lnTo>
                  <a:lnTo>
                    <a:pt x="53033" y="748789"/>
                  </a:lnTo>
                  <a:lnTo>
                    <a:pt x="36473" y="802784"/>
                  </a:lnTo>
                  <a:lnTo>
                    <a:pt x="23519" y="858227"/>
                  </a:lnTo>
                  <a:lnTo>
                    <a:pt x="13435" y="914385"/>
                  </a:lnTo>
                  <a:lnTo>
                    <a:pt x="5523" y="970543"/>
                  </a:lnTo>
                  <a:lnTo>
                    <a:pt x="1205" y="1026701"/>
                  </a:lnTo>
                  <a:lnTo>
                    <a:pt x="0" y="1074053"/>
                  </a:lnTo>
                  <a:lnTo>
                    <a:pt x="2166682" y="1074053"/>
                  </a:lnTo>
                  <a:lnTo>
                    <a:pt x="2165488" y="1026701"/>
                  </a:lnTo>
                  <a:lnTo>
                    <a:pt x="2161170" y="970543"/>
                  </a:lnTo>
                  <a:lnTo>
                    <a:pt x="2153245" y="914385"/>
                  </a:lnTo>
                  <a:lnTo>
                    <a:pt x="2143174" y="858227"/>
                  </a:lnTo>
                  <a:lnTo>
                    <a:pt x="2130207" y="802784"/>
                  </a:lnTo>
                  <a:lnTo>
                    <a:pt x="2113646" y="748789"/>
                  </a:lnTo>
                  <a:lnTo>
                    <a:pt x="2094927" y="695509"/>
                  </a:lnTo>
                  <a:lnTo>
                    <a:pt x="2073324" y="642947"/>
                  </a:lnTo>
                  <a:lnTo>
                    <a:pt x="2048851" y="591830"/>
                  </a:lnTo>
                  <a:lnTo>
                    <a:pt x="2021483" y="542151"/>
                  </a:lnTo>
                  <a:lnTo>
                    <a:pt x="1991968" y="493191"/>
                  </a:lnTo>
                  <a:lnTo>
                    <a:pt x="1960294" y="446391"/>
                  </a:lnTo>
                  <a:lnTo>
                    <a:pt x="1925737" y="401751"/>
                  </a:lnTo>
                  <a:lnTo>
                    <a:pt x="1888285" y="358552"/>
                  </a:lnTo>
                  <a:lnTo>
                    <a:pt x="1849410" y="317515"/>
                  </a:lnTo>
                  <a:lnTo>
                    <a:pt x="1808377" y="278636"/>
                  </a:lnTo>
                  <a:lnTo>
                    <a:pt x="1765171" y="241195"/>
                  </a:lnTo>
                  <a:lnTo>
                    <a:pt x="1720531" y="206634"/>
                  </a:lnTo>
                  <a:lnTo>
                    <a:pt x="1673731" y="174957"/>
                  </a:lnTo>
                  <a:lnTo>
                    <a:pt x="1625497" y="145435"/>
                  </a:lnTo>
                  <a:lnTo>
                    <a:pt x="1575103" y="118075"/>
                  </a:lnTo>
                  <a:lnTo>
                    <a:pt x="1523973" y="93598"/>
                  </a:lnTo>
                  <a:lnTo>
                    <a:pt x="1471420" y="71998"/>
                  </a:lnTo>
                  <a:lnTo>
                    <a:pt x="1418144" y="53276"/>
                  </a:lnTo>
                  <a:lnTo>
                    <a:pt x="1364143" y="36716"/>
                  </a:lnTo>
                  <a:lnTo>
                    <a:pt x="1308695" y="23759"/>
                  </a:lnTo>
                  <a:lnTo>
                    <a:pt x="1252548" y="13677"/>
                  </a:lnTo>
                  <a:lnTo>
                    <a:pt x="1196376" y="5760"/>
                  </a:lnTo>
                  <a:lnTo>
                    <a:pt x="1140217" y="1438"/>
                  </a:lnTo>
                  <a:lnTo>
                    <a:pt x="1083346" y="0"/>
                  </a:lnTo>
                  <a:close/>
                </a:path>
              </a:pathLst>
            </a:custGeom>
            <a:solidFill>
              <a:srgbClr val="4A86E8">
                <a:alpha val="27059"/>
              </a:srgbClr>
            </a:solidFill>
          </p:spPr>
          <p:txBody>
            <a:bodyPr wrap="square" lIns="0" tIns="0" rIns="0" bIns="0" rtlCol="0"/>
            <a:lstStyle/>
            <a:p>
              <a:endParaRPr/>
            </a:p>
          </p:txBody>
        </p:sp>
        <p:sp>
          <p:nvSpPr>
            <p:cNvPr id="8" name="object 8"/>
            <p:cNvSpPr/>
            <p:nvPr/>
          </p:nvSpPr>
          <p:spPr>
            <a:xfrm>
              <a:off x="6711150" y="9212944"/>
              <a:ext cx="2167255" cy="1074420"/>
            </a:xfrm>
            <a:custGeom>
              <a:avLst/>
              <a:gdLst/>
              <a:ahLst/>
              <a:cxnLst/>
              <a:rect l="l" t="t" r="r" b="b"/>
              <a:pathLst>
                <a:path w="2167254" h="1074420">
                  <a:moveTo>
                    <a:pt x="0" y="1074053"/>
                  </a:moveTo>
                  <a:lnTo>
                    <a:pt x="1205" y="1026701"/>
                  </a:lnTo>
                  <a:lnTo>
                    <a:pt x="5523" y="970543"/>
                  </a:lnTo>
                  <a:lnTo>
                    <a:pt x="13435" y="914385"/>
                  </a:lnTo>
                  <a:lnTo>
                    <a:pt x="23519" y="858227"/>
                  </a:lnTo>
                  <a:lnTo>
                    <a:pt x="36473" y="802784"/>
                  </a:lnTo>
                  <a:lnTo>
                    <a:pt x="53033" y="748789"/>
                  </a:lnTo>
                  <a:lnTo>
                    <a:pt x="71766" y="695509"/>
                  </a:lnTo>
                  <a:lnTo>
                    <a:pt x="93356" y="642947"/>
                  </a:lnTo>
                  <a:lnTo>
                    <a:pt x="117842" y="591830"/>
                  </a:lnTo>
                  <a:lnTo>
                    <a:pt x="145197" y="541432"/>
                  </a:lnTo>
                  <a:lnTo>
                    <a:pt x="174725" y="493191"/>
                  </a:lnTo>
                  <a:lnTo>
                    <a:pt x="206399" y="446391"/>
                  </a:lnTo>
                  <a:lnTo>
                    <a:pt x="240955" y="401751"/>
                  </a:lnTo>
                  <a:lnTo>
                    <a:pt x="278395" y="358552"/>
                  </a:lnTo>
                  <a:lnTo>
                    <a:pt x="317282" y="317515"/>
                  </a:lnTo>
                  <a:lnTo>
                    <a:pt x="358316" y="278636"/>
                  </a:lnTo>
                  <a:lnTo>
                    <a:pt x="401509" y="241195"/>
                  </a:lnTo>
                  <a:lnTo>
                    <a:pt x="446149" y="206634"/>
                  </a:lnTo>
                  <a:lnTo>
                    <a:pt x="492949" y="174957"/>
                  </a:lnTo>
                  <a:lnTo>
                    <a:pt x="541907" y="145435"/>
                  </a:lnTo>
                  <a:lnTo>
                    <a:pt x="591590" y="118075"/>
                  </a:lnTo>
                  <a:lnTo>
                    <a:pt x="642707" y="93598"/>
                  </a:lnTo>
                  <a:lnTo>
                    <a:pt x="695272" y="71998"/>
                  </a:lnTo>
                  <a:lnTo>
                    <a:pt x="748549" y="53276"/>
                  </a:lnTo>
                  <a:lnTo>
                    <a:pt x="802549" y="36716"/>
                  </a:lnTo>
                  <a:lnTo>
                    <a:pt x="857985" y="23759"/>
                  </a:lnTo>
                  <a:lnTo>
                    <a:pt x="914144" y="13677"/>
                  </a:lnTo>
                  <a:lnTo>
                    <a:pt x="970304" y="5760"/>
                  </a:lnTo>
                  <a:lnTo>
                    <a:pt x="1026463" y="1438"/>
                  </a:lnTo>
                  <a:lnTo>
                    <a:pt x="1083346" y="0"/>
                  </a:lnTo>
                  <a:lnTo>
                    <a:pt x="1140217" y="1438"/>
                  </a:lnTo>
                  <a:lnTo>
                    <a:pt x="1196376" y="5760"/>
                  </a:lnTo>
                  <a:lnTo>
                    <a:pt x="1252548" y="13677"/>
                  </a:lnTo>
                  <a:lnTo>
                    <a:pt x="1308695" y="23759"/>
                  </a:lnTo>
                  <a:lnTo>
                    <a:pt x="1364143" y="36716"/>
                  </a:lnTo>
                  <a:lnTo>
                    <a:pt x="1418144" y="53276"/>
                  </a:lnTo>
                  <a:lnTo>
                    <a:pt x="1471420" y="71998"/>
                  </a:lnTo>
                  <a:lnTo>
                    <a:pt x="1523973" y="93598"/>
                  </a:lnTo>
                  <a:lnTo>
                    <a:pt x="1575103" y="118075"/>
                  </a:lnTo>
                  <a:lnTo>
                    <a:pt x="1625497" y="145435"/>
                  </a:lnTo>
                  <a:lnTo>
                    <a:pt x="1673731" y="174957"/>
                  </a:lnTo>
                  <a:lnTo>
                    <a:pt x="1720531" y="206634"/>
                  </a:lnTo>
                  <a:lnTo>
                    <a:pt x="1765171" y="241195"/>
                  </a:lnTo>
                  <a:lnTo>
                    <a:pt x="1808377" y="278636"/>
                  </a:lnTo>
                  <a:lnTo>
                    <a:pt x="1849410" y="317515"/>
                  </a:lnTo>
                  <a:lnTo>
                    <a:pt x="1888285" y="358552"/>
                  </a:lnTo>
                  <a:lnTo>
                    <a:pt x="1925737" y="401751"/>
                  </a:lnTo>
                  <a:lnTo>
                    <a:pt x="1960294" y="446391"/>
                  </a:lnTo>
                  <a:lnTo>
                    <a:pt x="1991968" y="493191"/>
                  </a:lnTo>
                  <a:lnTo>
                    <a:pt x="2021483" y="542151"/>
                  </a:lnTo>
                  <a:lnTo>
                    <a:pt x="2048851" y="591830"/>
                  </a:lnTo>
                  <a:lnTo>
                    <a:pt x="2073324" y="642947"/>
                  </a:lnTo>
                  <a:lnTo>
                    <a:pt x="2094927" y="695509"/>
                  </a:lnTo>
                  <a:lnTo>
                    <a:pt x="2113646" y="748789"/>
                  </a:lnTo>
                  <a:lnTo>
                    <a:pt x="2130207" y="802784"/>
                  </a:lnTo>
                  <a:lnTo>
                    <a:pt x="2143174" y="858227"/>
                  </a:lnTo>
                  <a:lnTo>
                    <a:pt x="2153245" y="914385"/>
                  </a:lnTo>
                  <a:lnTo>
                    <a:pt x="2161170" y="970543"/>
                  </a:lnTo>
                  <a:lnTo>
                    <a:pt x="2165488" y="1026701"/>
                  </a:lnTo>
                  <a:lnTo>
                    <a:pt x="2166682" y="1074053"/>
                  </a:lnTo>
                </a:path>
              </a:pathLst>
            </a:custGeom>
            <a:ln w="3175">
              <a:solidFill>
                <a:srgbClr val="FFFFFF"/>
              </a:solidFill>
            </a:ln>
          </p:spPr>
          <p:txBody>
            <a:bodyPr wrap="square" lIns="0" tIns="0" rIns="0" bIns="0" rtlCol="0"/>
            <a:lstStyle/>
            <a:p>
              <a:endParaRPr/>
            </a:p>
          </p:txBody>
        </p:sp>
        <p:sp>
          <p:nvSpPr>
            <p:cNvPr id="9" name="object 9"/>
            <p:cNvSpPr/>
            <p:nvPr/>
          </p:nvSpPr>
          <p:spPr>
            <a:xfrm>
              <a:off x="6711150" y="9212944"/>
              <a:ext cx="2167255" cy="1074420"/>
            </a:xfrm>
            <a:custGeom>
              <a:avLst/>
              <a:gdLst/>
              <a:ahLst/>
              <a:cxnLst/>
              <a:rect l="l" t="t" r="r" b="b"/>
              <a:pathLst>
                <a:path w="2167254" h="1074420">
                  <a:moveTo>
                    <a:pt x="0" y="1074053"/>
                  </a:moveTo>
                  <a:lnTo>
                    <a:pt x="1205" y="1026701"/>
                  </a:lnTo>
                  <a:lnTo>
                    <a:pt x="5523" y="970543"/>
                  </a:lnTo>
                  <a:lnTo>
                    <a:pt x="13435" y="914385"/>
                  </a:lnTo>
                  <a:lnTo>
                    <a:pt x="23519" y="858227"/>
                  </a:lnTo>
                  <a:lnTo>
                    <a:pt x="36473" y="802784"/>
                  </a:lnTo>
                  <a:lnTo>
                    <a:pt x="53033" y="748789"/>
                  </a:lnTo>
                  <a:lnTo>
                    <a:pt x="71766" y="695509"/>
                  </a:lnTo>
                  <a:lnTo>
                    <a:pt x="93356" y="642947"/>
                  </a:lnTo>
                  <a:lnTo>
                    <a:pt x="117842" y="591830"/>
                  </a:lnTo>
                  <a:lnTo>
                    <a:pt x="145197" y="541432"/>
                  </a:lnTo>
                  <a:lnTo>
                    <a:pt x="174725" y="493191"/>
                  </a:lnTo>
                  <a:lnTo>
                    <a:pt x="206399" y="446391"/>
                  </a:lnTo>
                  <a:lnTo>
                    <a:pt x="240955" y="401751"/>
                  </a:lnTo>
                  <a:lnTo>
                    <a:pt x="278395" y="358552"/>
                  </a:lnTo>
                  <a:lnTo>
                    <a:pt x="317282" y="317515"/>
                  </a:lnTo>
                  <a:lnTo>
                    <a:pt x="358316" y="278636"/>
                  </a:lnTo>
                  <a:lnTo>
                    <a:pt x="401509" y="241195"/>
                  </a:lnTo>
                  <a:lnTo>
                    <a:pt x="446149" y="206634"/>
                  </a:lnTo>
                  <a:lnTo>
                    <a:pt x="492949" y="174957"/>
                  </a:lnTo>
                  <a:lnTo>
                    <a:pt x="541907" y="145435"/>
                  </a:lnTo>
                  <a:lnTo>
                    <a:pt x="591590" y="118075"/>
                  </a:lnTo>
                  <a:lnTo>
                    <a:pt x="642707" y="93598"/>
                  </a:lnTo>
                  <a:lnTo>
                    <a:pt x="695272" y="71998"/>
                  </a:lnTo>
                  <a:lnTo>
                    <a:pt x="748549" y="53276"/>
                  </a:lnTo>
                  <a:lnTo>
                    <a:pt x="802549" y="36716"/>
                  </a:lnTo>
                  <a:lnTo>
                    <a:pt x="857985" y="23759"/>
                  </a:lnTo>
                  <a:lnTo>
                    <a:pt x="914144" y="13677"/>
                  </a:lnTo>
                  <a:lnTo>
                    <a:pt x="970304" y="5760"/>
                  </a:lnTo>
                  <a:lnTo>
                    <a:pt x="1026463" y="1438"/>
                  </a:lnTo>
                  <a:lnTo>
                    <a:pt x="1083346" y="0"/>
                  </a:lnTo>
                  <a:lnTo>
                    <a:pt x="1140217" y="1438"/>
                  </a:lnTo>
                  <a:lnTo>
                    <a:pt x="1196376" y="5760"/>
                  </a:lnTo>
                  <a:lnTo>
                    <a:pt x="1252548" y="13677"/>
                  </a:lnTo>
                  <a:lnTo>
                    <a:pt x="1308695" y="23759"/>
                  </a:lnTo>
                  <a:lnTo>
                    <a:pt x="1364143" y="36716"/>
                  </a:lnTo>
                  <a:lnTo>
                    <a:pt x="1418144" y="53276"/>
                  </a:lnTo>
                  <a:lnTo>
                    <a:pt x="1471420" y="71998"/>
                  </a:lnTo>
                  <a:lnTo>
                    <a:pt x="1523973" y="93598"/>
                  </a:lnTo>
                  <a:lnTo>
                    <a:pt x="1575103" y="118075"/>
                  </a:lnTo>
                  <a:lnTo>
                    <a:pt x="1625497" y="145435"/>
                  </a:lnTo>
                  <a:lnTo>
                    <a:pt x="1673731" y="174957"/>
                  </a:lnTo>
                  <a:lnTo>
                    <a:pt x="1720531" y="206634"/>
                  </a:lnTo>
                  <a:lnTo>
                    <a:pt x="1765171" y="241195"/>
                  </a:lnTo>
                  <a:lnTo>
                    <a:pt x="1808377" y="278636"/>
                  </a:lnTo>
                  <a:lnTo>
                    <a:pt x="1849410" y="317515"/>
                  </a:lnTo>
                  <a:lnTo>
                    <a:pt x="1888285" y="358552"/>
                  </a:lnTo>
                  <a:lnTo>
                    <a:pt x="1925737" y="401751"/>
                  </a:lnTo>
                  <a:lnTo>
                    <a:pt x="1960294" y="446391"/>
                  </a:lnTo>
                  <a:lnTo>
                    <a:pt x="1991968" y="493191"/>
                  </a:lnTo>
                  <a:lnTo>
                    <a:pt x="2021483" y="542151"/>
                  </a:lnTo>
                  <a:lnTo>
                    <a:pt x="2048851" y="591830"/>
                  </a:lnTo>
                  <a:lnTo>
                    <a:pt x="2073324" y="642947"/>
                  </a:lnTo>
                  <a:lnTo>
                    <a:pt x="2094927" y="695509"/>
                  </a:lnTo>
                  <a:lnTo>
                    <a:pt x="2113646" y="748789"/>
                  </a:lnTo>
                  <a:lnTo>
                    <a:pt x="2130207" y="802784"/>
                  </a:lnTo>
                  <a:lnTo>
                    <a:pt x="2143174" y="858227"/>
                  </a:lnTo>
                  <a:lnTo>
                    <a:pt x="2153245" y="914385"/>
                  </a:lnTo>
                  <a:lnTo>
                    <a:pt x="2161170" y="970543"/>
                  </a:lnTo>
                  <a:lnTo>
                    <a:pt x="2165488" y="1026701"/>
                  </a:lnTo>
                  <a:lnTo>
                    <a:pt x="2166682" y="1074053"/>
                  </a:lnTo>
                </a:path>
              </a:pathLst>
            </a:custGeom>
            <a:ln w="18719">
              <a:solidFill>
                <a:srgbClr val="4A86E8"/>
              </a:solidFill>
            </a:ln>
          </p:spPr>
          <p:txBody>
            <a:bodyPr wrap="square" lIns="0" tIns="0" rIns="0" bIns="0" rtlCol="0"/>
            <a:lstStyle/>
            <a:p>
              <a:endParaRPr/>
            </a:p>
          </p:txBody>
        </p:sp>
      </p:grpSp>
      <p:sp>
        <p:nvSpPr>
          <p:cNvPr id="12" name="object 12"/>
          <p:cNvSpPr txBox="1"/>
          <p:nvPr/>
        </p:nvSpPr>
        <p:spPr>
          <a:xfrm>
            <a:off x="1343624" y="4006849"/>
            <a:ext cx="8162886" cy="3460563"/>
          </a:xfrm>
          <a:prstGeom prst="rect">
            <a:avLst/>
          </a:prstGeom>
        </p:spPr>
        <p:txBody>
          <a:bodyPr vert="horz" wrap="square" lIns="0" tIns="13335" rIns="0" bIns="0" rtlCol="0">
            <a:spAutoFit/>
          </a:bodyPr>
          <a:lstStyle/>
          <a:p>
            <a:pPr marL="12700" marR="5080" lvl="1" algn="just">
              <a:spcBef>
                <a:spcPts val="105"/>
              </a:spcBef>
              <a:tabLst>
                <a:tab pos="3891279" algn="l"/>
                <a:tab pos="4709160" algn="l"/>
              </a:tabLst>
            </a:pPr>
            <a:r>
              <a:rPr lang="en-US" sz="3200" dirty="0" smtClean="0">
                <a:latin typeface="Times New Roman" pitchFamily="18" charset="0"/>
                <a:cs typeface="Times New Roman" pitchFamily="18" charset="0"/>
              </a:rPr>
              <a:t>Evaluating the project includes conducting a postmortem to assess what worked and what didn’t. Without the distractions of ongoing tasks, the team can reflect on the project in an honest and open discussion. By documenting mistakes and achievements, a historical record is created that can guide future projects.</a:t>
            </a:r>
            <a:endParaRPr sz="3200" dirty="0">
              <a:latin typeface="Times New Roman" pitchFamily="18" charset="0"/>
              <a:cs typeface="Times New Roman" pitchFamily="18" charset="0"/>
            </a:endParaRPr>
          </a:p>
        </p:txBody>
      </p:sp>
      <p:sp>
        <p:nvSpPr>
          <p:cNvPr id="13" name="object 13"/>
          <p:cNvSpPr txBox="1">
            <a:spLocks noGrp="1"/>
          </p:cNvSpPr>
          <p:nvPr>
            <p:ph type="title"/>
          </p:nvPr>
        </p:nvSpPr>
        <p:spPr>
          <a:xfrm>
            <a:off x="1022223" y="2406650"/>
            <a:ext cx="10120734" cy="843180"/>
          </a:xfrm>
          <a:prstGeom prst="rect">
            <a:avLst/>
          </a:prstGeom>
        </p:spPr>
        <p:txBody>
          <a:bodyPr vert="horz" wrap="square" lIns="0" tIns="12065" rIns="0" bIns="0" rtlCol="0">
            <a:spAutoFit/>
          </a:bodyPr>
          <a:lstStyle/>
          <a:p>
            <a:pPr marL="12700">
              <a:lnSpc>
                <a:spcPct val="100000"/>
              </a:lnSpc>
              <a:spcBef>
                <a:spcPts val="95"/>
              </a:spcBef>
            </a:pPr>
            <a:r>
              <a:rPr lang="en-US" sz="5400" b="1" dirty="0" smtClean="0">
                <a:latin typeface="Times New Roman" pitchFamily="18" charset="0"/>
                <a:cs typeface="Times New Roman" pitchFamily="18" charset="0"/>
              </a:rPr>
              <a:t>EVALUATE YOUR PROJECT</a:t>
            </a:r>
            <a:endParaRPr lang="en-US" sz="5400"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544320"/>
            <a:ext cx="18288000" cy="1905"/>
          </a:xfrm>
          <a:custGeom>
            <a:avLst/>
            <a:gdLst/>
            <a:ahLst/>
            <a:cxnLst/>
            <a:rect l="l" t="t" r="r" b="b"/>
            <a:pathLst>
              <a:path w="18288000" h="1904">
                <a:moveTo>
                  <a:pt x="18287999" y="1428"/>
                </a:moveTo>
                <a:lnTo>
                  <a:pt x="0" y="0"/>
                </a:lnTo>
              </a:path>
            </a:pathLst>
          </a:custGeom>
          <a:ln w="18719">
            <a:solidFill>
              <a:srgbClr val="262425"/>
            </a:solidFill>
          </a:ln>
        </p:spPr>
        <p:txBody>
          <a:bodyPr wrap="square" lIns="0" tIns="0" rIns="0" bIns="0" rtlCol="0"/>
          <a:lstStyle/>
          <a:p>
            <a:endParaRPr/>
          </a:p>
        </p:txBody>
      </p:sp>
      <p:sp>
        <p:nvSpPr>
          <p:cNvPr id="3" name="object 3"/>
          <p:cNvSpPr/>
          <p:nvPr/>
        </p:nvSpPr>
        <p:spPr>
          <a:xfrm>
            <a:off x="0" y="9739303"/>
            <a:ext cx="18288000" cy="1905"/>
          </a:xfrm>
          <a:custGeom>
            <a:avLst/>
            <a:gdLst/>
            <a:ahLst/>
            <a:cxnLst/>
            <a:rect l="l" t="t" r="r" b="b"/>
            <a:pathLst>
              <a:path w="18288000" h="1904">
                <a:moveTo>
                  <a:pt x="18287999" y="1432"/>
                </a:moveTo>
                <a:lnTo>
                  <a:pt x="0" y="0"/>
                </a:lnTo>
              </a:path>
            </a:pathLst>
          </a:custGeom>
          <a:ln w="18719">
            <a:solidFill>
              <a:srgbClr val="262425"/>
            </a:solidFill>
          </a:ln>
        </p:spPr>
        <p:txBody>
          <a:bodyPr wrap="square" lIns="0" tIns="0" rIns="0" bIns="0" rtlCol="0"/>
          <a:lstStyle/>
          <a:p>
            <a:endParaRPr/>
          </a:p>
        </p:txBody>
      </p:sp>
      <p:grpSp>
        <p:nvGrpSpPr>
          <p:cNvPr id="5" name="object 5"/>
          <p:cNvGrpSpPr/>
          <p:nvPr/>
        </p:nvGrpSpPr>
        <p:grpSpPr>
          <a:xfrm>
            <a:off x="9218645" y="8565879"/>
            <a:ext cx="3442970" cy="1721485"/>
            <a:chOff x="6073230" y="8575040"/>
            <a:chExt cx="3442970" cy="1721485"/>
          </a:xfrm>
        </p:grpSpPr>
        <p:sp>
          <p:nvSpPr>
            <p:cNvPr id="6" name="object 6"/>
            <p:cNvSpPr/>
            <p:nvPr/>
          </p:nvSpPr>
          <p:spPr>
            <a:xfrm>
              <a:off x="6082590" y="8584399"/>
              <a:ext cx="3423920" cy="1703070"/>
            </a:xfrm>
            <a:custGeom>
              <a:avLst/>
              <a:gdLst/>
              <a:ahLst/>
              <a:cxnLst/>
              <a:rect l="l" t="t" r="r" b="b"/>
              <a:pathLst>
                <a:path w="3423920" h="1703070">
                  <a:moveTo>
                    <a:pt x="0" y="1702598"/>
                  </a:moveTo>
                  <a:lnTo>
                    <a:pt x="1928" y="1622850"/>
                  </a:lnTo>
                  <a:lnTo>
                    <a:pt x="9129" y="1532849"/>
                  </a:lnTo>
                  <a:lnTo>
                    <a:pt x="20648" y="1444292"/>
                  </a:lnTo>
                  <a:lnTo>
                    <a:pt x="37209" y="1356453"/>
                  </a:lnTo>
                  <a:lnTo>
                    <a:pt x="58087" y="1269334"/>
                  </a:lnTo>
                  <a:lnTo>
                    <a:pt x="83284" y="1182935"/>
                  </a:lnTo>
                  <a:lnTo>
                    <a:pt x="113523" y="1098698"/>
                  </a:lnTo>
                  <a:lnTo>
                    <a:pt x="148092" y="1015899"/>
                  </a:lnTo>
                  <a:lnTo>
                    <a:pt x="186243" y="934540"/>
                  </a:lnTo>
                  <a:lnTo>
                    <a:pt x="229449" y="856063"/>
                  </a:lnTo>
                  <a:lnTo>
                    <a:pt x="276248" y="779744"/>
                  </a:lnTo>
                  <a:lnTo>
                    <a:pt x="326642" y="705584"/>
                  </a:lnTo>
                  <a:lnTo>
                    <a:pt x="381366" y="634305"/>
                  </a:lnTo>
                  <a:lnTo>
                    <a:pt x="439684" y="566628"/>
                  </a:lnTo>
                  <a:lnTo>
                    <a:pt x="501597" y="501827"/>
                  </a:lnTo>
                  <a:lnTo>
                    <a:pt x="566405" y="439902"/>
                  </a:lnTo>
                  <a:lnTo>
                    <a:pt x="634083" y="381584"/>
                  </a:lnTo>
                  <a:lnTo>
                    <a:pt x="705356" y="326872"/>
                  </a:lnTo>
                  <a:lnTo>
                    <a:pt x="779511" y="276466"/>
                  </a:lnTo>
                  <a:lnTo>
                    <a:pt x="855838" y="229666"/>
                  </a:lnTo>
                  <a:lnTo>
                    <a:pt x="934324" y="186474"/>
                  </a:lnTo>
                  <a:lnTo>
                    <a:pt x="1015667" y="148310"/>
                  </a:lnTo>
                  <a:lnTo>
                    <a:pt x="1098471" y="113753"/>
                  </a:lnTo>
                  <a:lnTo>
                    <a:pt x="1182710" y="83515"/>
                  </a:lnTo>
                  <a:lnTo>
                    <a:pt x="1269109" y="58318"/>
                  </a:lnTo>
                  <a:lnTo>
                    <a:pt x="1356231" y="37439"/>
                  </a:lnTo>
                  <a:lnTo>
                    <a:pt x="1444064" y="20878"/>
                  </a:lnTo>
                  <a:lnTo>
                    <a:pt x="1532621" y="9359"/>
                  </a:lnTo>
                  <a:lnTo>
                    <a:pt x="1622626" y="2146"/>
                  </a:lnTo>
                  <a:lnTo>
                    <a:pt x="1711907" y="0"/>
                  </a:lnTo>
                  <a:lnTo>
                    <a:pt x="1801188" y="2146"/>
                  </a:lnTo>
                  <a:lnTo>
                    <a:pt x="1891180" y="9359"/>
                  </a:lnTo>
                  <a:lnTo>
                    <a:pt x="1979737" y="20878"/>
                  </a:lnTo>
                  <a:lnTo>
                    <a:pt x="2067583" y="37439"/>
                  </a:lnTo>
                  <a:lnTo>
                    <a:pt x="2154692" y="58318"/>
                  </a:lnTo>
                  <a:lnTo>
                    <a:pt x="2241103" y="83515"/>
                  </a:lnTo>
                  <a:lnTo>
                    <a:pt x="2325329" y="113753"/>
                  </a:lnTo>
                  <a:lnTo>
                    <a:pt x="2408133" y="148310"/>
                  </a:lnTo>
                  <a:lnTo>
                    <a:pt x="2489490" y="186474"/>
                  </a:lnTo>
                  <a:lnTo>
                    <a:pt x="2567963" y="229666"/>
                  </a:lnTo>
                  <a:lnTo>
                    <a:pt x="2644290" y="276466"/>
                  </a:lnTo>
                  <a:lnTo>
                    <a:pt x="2718445" y="326872"/>
                  </a:lnTo>
                  <a:lnTo>
                    <a:pt x="2789730" y="381584"/>
                  </a:lnTo>
                  <a:lnTo>
                    <a:pt x="2857409" y="439902"/>
                  </a:lnTo>
                  <a:lnTo>
                    <a:pt x="2922204" y="501827"/>
                  </a:lnTo>
                  <a:lnTo>
                    <a:pt x="2984129" y="566628"/>
                  </a:lnTo>
                  <a:lnTo>
                    <a:pt x="3042448" y="634305"/>
                  </a:lnTo>
                  <a:lnTo>
                    <a:pt x="3097159" y="705584"/>
                  </a:lnTo>
                  <a:lnTo>
                    <a:pt x="3147565" y="779744"/>
                  </a:lnTo>
                  <a:lnTo>
                    <a:pt x="3194365" y="856063"/>
                  </a:lnTo>
                  <a:lnTo>
                    <a:pt x="3237558" y="934540"/>
                  </a:lnTo>
                  <a:lnTo>
                    <a:pt x="3275721" y="1015899"/>
                  </a:lnTo>
                  <a:lnTo>
                    <a:pt x="3310278" y="1098698"/>
                  </a:lnTo>
                  <a:lnTo>
                    <a:pt x="3340517" y="1182935"/>
                  </a:lnTo>
                  <a:lnTo>
                    <a:pt x="3365713" y="1269334"/>
                  </a:lnTo>
                  <a:lnTo>
                    <a:pt x="3386592" y="1356453"/>
                  </a:lnTo>
                  <a:lnTo>
                    <a:pt x="3403153" y="1444292"/>
                  </a:lnTo>
                  <a:lnTo>
                    <a:pt x="3414672" y="1532849"/>
                  </a:lnTo>
                  <a:lnTo>
                    <a:pt x="3421885" y="1622850"/>
                  </a:lnTo>
                  <a:lnTo>
                    <a:pt x="3423814" y="1702598"/>
                  </a:lnTo>
                </a:path>
              </a:pathLst>
            </a:custGeom>
            <a:ln w="18719">
              <a:solidFill>
                <a:srgbClr val="262425"/>
              </a:solidFill>
            </a:ln>
          </p:spPr>
          <p:txBody>
            <a:bodyPr wrap="square" lIns="0" tIns="0" rIns="0" bIns="0" rtlCol="0"/>
            <a:lstStyle/>
            <a:p>
              <a:endParaRPr/>
            </a:p>
          </p:txBody>
        </p:sp>
        <p:sp>
          <p:nvSpPr>
            <p:cNvPr id="7" name="object 7"/>
            <p:cNvSpPr/>
            <p:nvPr/>
          </p:nvSpPr>
          <p:spPr>
            <a:xfrm>
              <a:off x="6711150" y="9212944"/>
              <a:ext cx="2167255" cy="1074420"/>
            </a:xfrm>
            <a:custGeom>
              <a:avLst/>
              <a:gdLst/>
              <a:ahLst/>
              <a:cxnLst/>
              <a:rect l="l" t="t" r="r" b="b"/>
              <a:pathLst>
                <a:path w="2167254" h="1074420">
                  <a:moveTo>
                    <a:pt x="1083346" y="0"/>
                  </a:moveTo>
                  <a:lnTo>
                    <a:pt x="1026463" y="1438"/>
                  </a:lnTo>
                  <a:lnTo>
                    <a:pt x="970304" y="5760"/>
                  </a:lnTo>
                  <a:lnTo>
                    <a:pt x="914144" y="13682"/>
                  </a:lnTo>
                  <a:lnTo>
                    <a:pt x="857985" y="23759"/>
                  </a:lnTo>
                  <a:lnTo>
                    <a:pt x="802549" y="36722"/>
                  </a:lnTo>
                  <a:lnTo>
                    <a:pt x="748549" y="53281"/>
                  </a:lnTo>
                  <a:lnTo>
                    <a:pt x="695272" y="71998"/>
                  </a:lnTo>
                  <a:lnTo>
                    <a:pt x="642707" y="93598"/>
                  </a:lnTo>
                  <a:lnTo>
                    <a:pt x="591590" y="118080"/>
                  </a:lnTo>
                  <a:lnTo>
                    <a:pt x="541907" y="145440"/>
                  </a:lnTo>
                  <a:lnTo>
                    <a:pt x="492949" y="174957"/>
                  </a:lnTo>
                  <a:lnTo>
                    <a:pt x="446149" y="206639"/>
                  </a:lnTo>
                  <a:lnTo>
                    <a:pt x="401509" y="241195"/>
                  </a:lnTo>
                  <a:lnTo>
                    <a:pt x="358316" y="278636"/>
                  </a:lnTo>
                  <a:lnTo>
                    <a:pt x="317282" y="317515"/>
                  </a:lnTo>
                  <a:lnTo>
                    <a:pt x="278395" y="358557"/>
                  </a:lnTo>
                  <a:lnTo>
                    <a:pt x="240955" y="401756"/>
                  </a:lnTo>
                  <a:lnTo>
                    <a:pt x="206399" y="446396"/>
                  </a:lnTo>
                  <a:lnTo>
                    <a:pt x="174725" y="493191"/>
                  </a:lnTo>
                  <a:lnTo>
                    <a:pt x="145197" y="541432"/>
                  </a:lnTo>
                  <a:lnTo>
                    <a:pt x="117842" y="591830"/>
                  </a:lnTo>
                  <a:lnTo>
                    <a:pt x="93356" y="642952"/>
                  </a:lnTo>
                  <a:lnTo>
                    <a:pt x="71766" y="695509"/>
                  </a:lnTo>
                  <a:lnTo>
                    <a:pt x="53033" y="748789"/>
                  </a:lnTo>
                  <a:lnTo>
                    <a:pt x="36473" y="802789"/>
                  </a:lnTo>
                  <a:lnTo>
                    <a:pt x="23519" y="858227"/>
                  </a:lnTo>
                  <a:lnTo>
                    <a:pt x="13435" y="914385"/>
                  </a:lnTo>
                  <a:lnTo>
                    <a:pt x="5523" y="970548"/>
                  </a:lnTo>
                  <a:lnTo>
                    <a:pt x="1205" y="1026706"/>
                  </a:lnTo>
                  <a:lnTo>
                    <a:pt x="0" y="1074053"/>
                  </a:lnTo>
                  <a:lnTo>
                    <a:pt x="2166682" y="1074053"/>
                  </a:lnTo>
                  <a:lnTo>
                    <a:pt x="2165488" y="1026706"/>
                  </a:lnTo>
                  <a:lnTo>
                    <a:pt x="2161170" y="970548"/>
                  </a:lnTo>
                  <a:lnTo>
                    <a:pt x="2153245" y="914385"/>
                  </a:lnTo>
                  <a:lnTo>
                    <a:pt x="2143174" y="858227"/>
                  </a:lnTo>
                  <a:lnTo>
                    <a:pt x="2130207" y="802789"/>
                  </a:lnTo>
                  <a:lnTo>
                    <a:pt x="2113646" y="748789"/>
                  </a:lnTo>
                  <a:lnTo>
                    <a:pt x="2094927" y="695509"/>
                  </a:lnTo>
                  <a:lnTo>
                    <a:pt x="2073324" y="642952"/>
                  </a:lnTo>
                  <a:lnTo>
                    <a:pt x="2048851" y="591830"/>
                  </a:lnTo>
                  <a:lnTo>
                    <a:pt x="2021483" y="542151"/>
                  </a:lnTo>
                  <a:lnTo>
                    <a:pt x="1991968" y="493191"/>
                  </a:lnTo>
                  <a:lnTo>
                    <a:pt x="1960294" y="446396"/>
                  </a:lnTo>
                  <a:lnTo>
                    <a:pt x="1925737" y="401756"/>
                  </a:lnTo>
                  <a:lnTo>
                    <a:pt x="1888285" y="358557"/>
                  </a:lnTo>
                  <a:lnTo>
                    <a:pt x="1849410" y="317515"/>
                  </a:lnTo>
                  <a:lnTo>
                    <a:pt x="1808377" y="278636"/>
                  </a:lnTo>
                  <a:lnTo>
                    <a:pt x="1765171" y="241195"/>
                  </a:lnTo>
                  <a:lnTo>
                    <a:pt x="1720531" y="206639"/>
                  </a:lnTo>
                  <a:lnTo>
                    <a:pt x="1673731" y="174957"/>
                  </a:lnTo>
                  <a:lnTo>
                    <a:pt x="1625497" y="145440"/>
                  </a:lnTo>
                  <a:lnTo>
                    <a:pt x="1575103" y="118080"/>
                  </a:lnTo>
                  <a:lnTo>
                    <a:pt x="1523973" y="93598"/>
                  </a:lnTo>
                  <a:lnTo>
                    <a:pt x="1471420" y="71998"/>
                  </a:lnTo>
                  <a:lnTo>
                    <a:pt x="1418144" y="53281"/>
                  </a:lnTo>
                  <a:lnTo>
                    <a:pt x="1364143" y="36722"/>
                  </a:lnTo>
                  <a:lnTo>
                    <a:pt x="1308695" y="23759"/>
                  </a:lnTo>
                  <a:lnTo>
                    <a:pt x="1252548" y="13682"/>
                  </a:lnTo>
                  <a:lnTo>
                    <a:pt x="1196376" y="5760"/>
                  </a:lnTo>
                  <a:lnTo>
                    <a:pt x="1140217" y="1438"/>
                  </a:lnTo>
                  <a:lnTo>
                    <a:pt x="1083346" y="0"/>
                  </a:lnTo>
                  <a:close/>
                </a:path>
              </a:pathLst>
            </a:custGeom>
            <a:solidFill>
              <a:srgbClr val="4A86E8">
                <a:alpha val="27059"/>
              </a:srgbClr>
            </a:solidFill>
          </p:spPr>
          <p:txBody>
            <a:bodyPr wrap="square" lIns="0" tIns="0" rIns="0" bIns="0" rtlCol="0"/>
            <a:lstStyle/>
            <a:p>
              <a:endParaRPr/>
            </a:p>
          </p:txBody>
        </p:sp>
        <p:sp>
          <p:nvSpPr>
            <p:cNvPr id="8" name="object 8"/>
            <p:cNvSpPr/>
            <p:nvPr/>
          </p:nvSpPr>
          <p:spPr>
            <a:xfrm>
              <a:off x="6711150" y="9212944"/>
              <a:ext cx="2167255" cy="1074420"/>
            </a:xfrm>
            <a:custGeom>
              <a:avLst/>
              <a:gdLst/>
              <a:ahLst/>
              <a:cxnLst/>
              <a:rect l="l" t="t" r="r" b="b"/>
              <a:pathLst>
                <a:path w="2167254" h="1074420">
                  <a:moveTo>
                    <a:pt x="0" y="1074053"/>
                  </a:moveTo>
                  <a:lnTo>
                    <a:pt x="1205" y="1026706"/>
                  </a:lnTo>
                  <a:lnTo>
                    <a:pt x="5523" y="970548"/>
                  </a:lnTo>
                  <a:lnTo>
                    <a:pt x="13435" y="914385"/>
                  </a:lnTo>
                  <a:lnTo>
                    <a:pt x="23519" y="858227"/>
                  </a:lnTo>
                  <a:lnTo>
                    <a:pt x="36473" y="802789"/>
                  </a:lnTo>
                  <a:lnTo>
                    <a:pt x="53033" y="748789"/>
                  </a:lnTo>
                  <a:lnTo>
                    <a:pt x="71766" y="695509"/>
                  </a:lnTo>
                  <a:lnTo>
                    <a:pt x="93356" y="642952"/>
                  </a:lnTo>
                  <a:lnTo>
                    <a:pt x="117842" y="591830"/>
                  </a:lnTo>
                  <a:lnTo>
                    <a:pt x="145197" y="541432"/>
                  </a:lnTo>
                  <a:lnTo>
                    <a:pt x="174725" y="493191"/>
                  </a:lnTo>
                  <a:lnTo>
                    <a:pt x="206399" y="446396"/>
                  </a:lnTo>
                  <a:lnTo>
                    <a:pt x="240955" y="401756"/>
                  </a:lnTo>
                  <a:lnTo>
                    <a:pt x="278395" y="358557"/>
                  </a:lnTo>
                  <a:lnTo>
                    <a:pt x="317282" y="317515"/>
                  </a:lnTo>
                  <a:lnTo>
                    <a:pt x="358316" y="278636"/>
                  </a:lnTo>
                  <a:lnTo>
                    <a:pt x="401509" y="241195"/>
                  </a:lnTo>
                  <a:lnTo>
                    <a:pt x="446149" y="206639"/>
                  </a:lnTo>
                  <a:lnTo>
                    <a:pt x="492949" y="174957"/>
                  </a:lnTo>
                  <a:lnTo>
                    <a:pt x="541907" y="145440"/>
                  </a:lnTo>
                  <a:lnTo>
                    <a:pt x="591590" y="118080"/>
                  </a:lnTo>
                  <a:lnTo>
                    <a:pt x="642707" y="93598"/>
                  </a:lnTo>
                  <a:lnTo>
                    <a:pt x="695272" y="71998"/>
                  </a:lnTo>
                  <a:lnTo>
                    <a:pt x="748549" y="53281"/>
                  </a:lnTo>
                  <a:lnTo>
                    <a:pt x="802549" y="36722"/>
                  </a:lnTo>
                  <a:lnTo>
                    <a:pt x="857985" y="23759"/>
                  </a:lnTo>
                  <a:lnTo>
                    <a:pt x="914144" y="13682"/>
                  </a:lnTo>
                  <a:lnTo>
                    <a:pt x="970304" y="5760"/>
                  </a:lnTo>
                  <a:lnTo>
                    <a:pt x="1026463" y="1438"/>
                  </a:lnTo>
                  <a:lnTo>
                    <a:pt x="1083346" y="0"/>
                  </a:lnTo>
                  <a:lnTo>
                    <a:pt x="1140217" y="1438"/>
                  </a:lnTo>
                  <a:lnTo>
                    <a:pt x="1196376" y="5760"/>
                  </a:lnTo>
                  <a:lnTo>
                    <a:pt x="1252548" y="13682"/>
                  </a:lnTo>
                  <a:lnTo>
                    <a:pt x="1308695" y="23759"/>
                  </a:lnTo>
                  <a:lnTo>
                    <a:pt x="1364143" y="36722"/>
                  </a:lnTo>
                  <a:lnTo>
                    <a:pt x="1418144" y="53281"/>
                  </a:lnTo>
                  <a:lnTo>
                    <a:pt x="1471420" y="71998"/>
                  </a:lnTo>
                  <a:lnTo>
                    <a:pt x="1523973" y="93598"/>
                  </a:lnTo>
                  <a:lnTo>
                    <a:pt x="1575103" y="118080"/>
                  </a:lnTo>
                  <a:lnTo>
                    <a:pt x="1625497" y="145440"/>
                  </a:lnTo>
                  <a:lnTo>
                    <a:pt x="1673731" y="174957"/>
                  </a:lnTo>
                  <a:lnTo>
                    <a:pt x="1720531" y="206639"/>
                  </a:lnTo>
                  <a:lnTo>
                    <a:pt x="1765171" y="241195"/>
                  </a:lnTo>
                  <a:lnTo>
                    <a:pt x="1808376" y="278636"/>
                  </a:lnTo>
                  <a:lnTo>
                    <a:pt x="1849410" y="317515"/>
                  </a:lnTo>
                  <a:lnTo>
                    <a:pt x="1888285" y="358557"/>
                  </a:lnTo>
                  <a:lnTo>
                    <a:pt x="1925737" y="401756"/>
                  </a:lnTo>
                  <a:lnTo>
                    <a:pt x="1960294" y="446396"/>
                  </a:lnTo>
                  <a:lnTo>
                    <a:pt x="1991968" y="493191"/>
                  </a:lnTo>
                  <a:lnTo>
                    <a:pt x="2021482" y="542151"/>
                  </a:lnTo>
                  <a:lnTo>
                    <a:pt x="2048851" y="591830"/>
                  </a:lnTo>
                  <a:lnTo>
                    <a:pt x="2073324" y="642952"/>
                  </a:lnTo>
                  <a:lnTo>
                    <a:pt x="2094927" y="695509"/>
                  </a:lnTo>
                  <a:lnTo>
                    <a:pt x="2113646" y="748789"/>
                  </a:lnTo>
                  <a:lnTo>
                    <a:pt x="2130207" y="802789"/>
                  </a:lnTo>
                  <a:lnTo>
                    <a:pt x="2143174" y="858227"/>
                  </a:lnTo>
                  <a:lnTo>
                    <a:pt x="2153245" y="914385"/>
                  </a:lnTo>
                  <a:lnTo>
                    <a:pt x="2161170" y="970548"/>
                  </a:lnTo>
                  <a:lnTo>
                    <a:pt x="2165488" y="1026706"/>
                  </a:lnTo>
                  <a:lnTo>
                    <a:pt x="2166682" y="1074053"/>
                  </a:lnTo>
                </a:path>
              </a:pathLst>
            </a:custGeom>
            <a:ln w="3175">
              <a:solidFill>
                <a:srgbClr val="FFFFFF"/>
              </a:solidFill>
            </a:ln>
          </p:spPr>
          <p:txBody>
            <a:bodyPr wrap="square" lIns="0" tIns="0" rIns="0" bIns="0" rtlCol="0"/>
            <a:lstStyle/>
            <a:p>
              <a:endParaRPr/>
            </a:p>
          </p:txBody>
        </p:sp>
        <p:sp>
          <p:nvSpPr>
            <p:cNvPr id="9" name="object 9"/>
            <p:cNvSpPr/>
            <p:nvPr/>
          </p:nvSpPr>
          <p:spPr>
            <a:xfrm>
              <a:off x="6711150" y="9212944"/>
              <a:ext cx="2167255" cy="1074420"/>
            </a:xfrm>
            <a:custGeom>
              <a:avLst/>
              <a:gdLst/>
              <a:ahLst/>
              <a:cxnLst/>
              <a:rect l="l" t="t" r="r" b="b"/>
              <a:pathLst>
                <a:path w="2167254" h="1074420">
                  <a:moveTo>
                    <a:pt x="0" y="1074053"/>
                  </a:moveTo>
                  <a:lnTo>
                    <a:pt x="1205" y="1026706"/>
                  </a:lnTo>
                  <a:lnTo>
                    <a:pt x="5523" y="970548"/>
                  </a:lnTo>
                  <a:lnTo>
                    <a:pt x="13435" y="914385"/>
                  </a:lnTo>
                  <a:lnTo>
                    <a:pt x="23519" y="858227"/>
                  </a:lnTo>
                  <a:lnTo>
                    <a:pt x="36473" y="802789"/>
                  </a:lnTo>
                  <a:lnTo>
                    <a:pt x="53033" y="748789"/>
                  </a:lnTo>
                  <a:lnTo>
                    <a:pt x="71766" y="695509"/>
                  </a:lnTo>
                  <a:lnTo>
                    <a:pt x="93356" y="642952"/>
                  </a:lnTo>
                  <a:lnTo>
                    <a:pt x="117842" y="591830"/>
                  </a:lnTo>
                  <a:lnTo>
                    <a:pt x="145197" y="541432"/>
                  </a:lnTo>
                  <a:lnTo>
                    <a:pt x="174725" y="493191"/>
                  </a:lnTo>
                  <a:lnTo>
                    <a:pt x="206399" y="446396"/>
                  </a:lnTo>
                  <a:lnTo>
                    <a:pt x="240955" y="401756"/>
                  </a:lnTo>
                  <a:lnTo>
                    <a:pt x="278395" y="358557"/>
                  </a:lnTo>
                  <a:lnTo>
                    <a:pt x="317282" y="317515"/>
                  </a:lnTo>
                  <a:lnTo>
                    <a:pt x="358316" y="278636"/>
                  </a:lnTo>
                  <a:lnTo>
                    <a:pt x="401509" y="241195"/>
                  </a:lnTo>
                  <a:lnTo>
                    <a:pt x="446149" y="206639"/>
                  </a:lnTo>
                  <a:lnTo>
                    <a:pt x="492949" y="174957"/>
                  </a:lnTo>
                  <a:lnTo>
                    <a:pt x="541907" y="145440"/>
                  </a:lnTo>
                  <a:lnTo>
                    <a:pt x="591590" y="118080"/>
                  </a:lnTo>
                  <a:lnTo>
                    <a:pt x="642707" y="93598"/>
                  </a:lnTo>
                  <a:lnTo>
                    <a:pt x="695272" y="71998"/>
                  </a:lnTo>
                  <a:lnTo>
                    <a:pt x="748549" y="53281"/>
                  </a:lnTo>
                  <a:lnTo>
                    <a:pt x="802549" y="36722"/>
                  </a:lnTo>
                  <a:lnTo>
                    <a:pt x="857985" y="23759"/>
                  </a:lnTo>
                  <a:lnTo>
                    <a:pt x="914144" y="13682"/>
                  </a:lnTo>
                  <a:lnTo>
                    <a:pt x="970304" y="5760"/>
                  </a:lnTo>
                  <a:lnTo>
                    <a:pt x="1026463" y="1438"/>
                  </a:lnTo>
                  <a:lnTo>
                    <a:pt x="1083346" y="0"/>
                  </a:lnTo>
                  <a:lnTo>
                    <a:pt x="1140217" y="1438"/>
                  </a:lnTo>
                  <a:lnTo>
                    <a:pt x="1196376" y="5760"/>
                  </a:lnTo>
                  <a:lnTo>
                    <a:pt x="1252548" y="13682"/>
                  </a:lnTo>
                  <a:lnTo>
                    <a:pt x="1308695" y="23759"/>
                  </a:lnTo>
                  <a:lnTo>
                    <a:pt x="1364143" y="36722"/>
                  </a:lnTo>
                  <a:lnTo>
                    <a:pt x="1418144" y="53281"/>
                  </a:lnTo>
                  <a:lnTo>
                    <a:pt x="1471420" y="71998"/>
                  </a:lnTo>
                  <a:lnTo>
                    <a:pt x="1523973" y="93598"/>
                  </a:lnTo>
                  <a:lnTo>
                    <a:pt x="1575103" y="118080"/>
                  </a:lnTo>
                  <a:lnTo>
                    <a:pt x="1625497" y="145440"/>
                  </a:lnTo>
                  <a:lnTo>
                    <a:pt x="1673731" y="174957"/>
                  </a:lnTo>
                  <a:lnTo>
                    <a:pt x="1720531" y="206639"/>
                  </a:lnTo>
                  <a:lnTo>
                    <a:pt x="1765171" y="241195"/>
                  </a:lnTo>
                  <a:lnTo>
                    <a:pt x="1808376" y="278636"/>
                  </a:lnTo>
                  <a:lnTo>
                    <a:pt x="1849410" y="317515"/>
                  </a:lnTo>
                  <a:lnTo>
                    <a:pt x="1888285" y="358557"/>
                  </a:lnTo>
                  <a:lnTo>
                    <a:pt x="1925737" y="401756"/>
                  </a:lnTo>
                  <a:lnTo>
                    <a:pt x="1960294" y="446396"/>
                  </a:lnTo>
                  <a:lnTo>
                    <a:pt x="1991968" y="493191"/>
                  </a:lnTo>
                  <a:lnTo>
                    <a:pt x="2021482" y="542151"/>
                  </a:lnTo>
                  <a:lnTo>
                    <a:pt x="2048851" y="591830"/>
                  </a:lnTo>
                  <a:lnTo>
                    <a:pt x="2073324" y="642952"/>
                  </a:lnTo>
                  <a:lnTo>
                    <a:pt x="2094927" y="695509"/>
                  </a:lnTo>
                  <a:lnTo>
                    <a:pt x="2113646" y="748789"/>
                  </a:lnTo>
                  <a:lnTo>
                    <a:pt x="2130207" y="802789"/>
                  </a:lnTo>
                  <a:lnTo>
                    <a:pt x="2143174" y="858227"/>
                  </a:lnTo>
                  <a:lnTo>
                    <a:pt x="2153245" y="914385"/>
                  </a:lnTo>
                  <a:lnTo>
                    <a:pt x="2161170" y="970548"/>
                  </a:lnTo>
                  <a:lnTo>
                    <a:pt x="2165488" y="1026706"/>
                  </a:lnTo>
                  <a:lnTo>
                    <a:pt x="2166682" y="1074053"/>
                  </a:lnTo>
                </a:path>
              </a:pathLst>
            </a:custGeom>
            <a:ln w="18719">
              <a:solidFill>
                <a:srgbClr val="4A86E8"/>
              </a:solidFill>
            </a:ln>
          </p:spPr>
          <p:txBody>
            <a:bodyPr wrap="square" lIns="0" tIns="0" rIns="0" bIns="0" rtlCol="0"/>
            <a:lstStyle/>
            <a:p>
              <a:endParaRPr/>
            </a:p>
          </p:txBody>
        </p:sp>
      </p:grpSp>
      <p:sp>
        <p:nvSpPr>
          <p:cNvPr id="11" name="object 11"/>
          <p:cNvSpPr txBox="1"/>
          <p:nvPr/>
        </p:nvSpPr>
        <p:spPr>
          <a:xfrm>
            <a:off x="9030736" y="3930650"/>
            <a:ext cx="7696105" cy="2967479"/>
          </a:xfrm>
          <a:prstGeom prst="rect">
            <a:avLst/>
          </a:prstGeom>
        </p:spPr>
        <p:txBody>
          <a:bodyPr vert="horz" wrap="square" lIns="0" tIns="12700" rIns="0" bIns="0" rtlCol="0">
            <a:spAutoFit/>
          </a:bodyPr>
          <a:lstStyle/>
          <a:p>
            <a:pPr marL="12700" marR="5080" algn="just">
              <a:spcBef>
                <a:spcPts val="100"/>
              </a:spcBef>
              <a:tabLst>
                <a:tab pos="4195445" algn="l"/>
              </a:tabLst>
            </a:pPr>
            <a:r>
              <a:rPr lang="en-US" sz="3200" dirty="0" smtClean="0">
                <a:latin typeface="Times New Roman" pitchFamily="18" charset="0"/>
                <a:cs typeface="Times New Roman" pitchFamily="18" charset="0"/>
              </a:rPr>
              <a:t>Project paperwork must be finalized and approved by stakeholders. This includes closing contracts with vendors and partners, addressing outstanding payments such as invoices or commissions, and ensuring all legal and financial obligations are fulfilled. </a:t>
            </a:r>
            <a:endParaRPr sz="3200" dirty="0">
              <a:latin typeface="Times New Roman" pitchFamily="18" charset="0"/>
              <a:cs typeface="Times New Roman" pitchFamily="18" charset="0"/>
            </a:endParaRPr>
          </a:p>
        </p:txBody>
      </p:sp>
      <p:sp>
        <p:nvSpPr>
          <p:cNvPr id="12" name="object 12"/>
          <p:cNvSpPr txBox="1">
            <a:spLocks noGrp="1"/>
          </p:cNvSpPr>
          <p:nvPr>
            <p:ph type="title"/>
          </p:nvPr>
        </p:nvSpPr>
        <p:spPr>
          <a:xfrm>
            <a:off x="8845550" y="2711450"/>
            <a:ext cx="9258266" cy="843180"/>
          </a:xfrm>
          <a:prstGeom prst="rect">
            <a:avLst/>
          </a:prstGeom>
        </p:spPr>
        <p:txBody>
          <a:bodyPr vert="horz" wrap="square" lIns="0" tIns="12065" rIns="0" bIns="0" rtlCol="0">
            <a:spAutoFit/>
          </a:bodyPr>
          <a:lstStyle/>
          <a:p>
            <a:pPr marL="12700">
              <a:lnSpc>
                <a:spcPct val="100000"/>
              </a:lnSpc>
              <a:spcBef>
                <a:spcPts val="95"/>
              </a:spcBef>
            </a:pPr>
            <a:r>
              <a:rPr lang="en-US" sz="5400" b="1" dirty="0" smtClean="0">
                <a:latin typeface="Times New Roman" pitchFamily="18" charset="0"/>
                <a:cs typeface="Times New Roman" pitchFamily="18" charset="0"/>
              </a:rPr>
              <a:t>COMPLETE PAPERWORK</a:t>
            </a:r>
            <a:endParaRPr lang="en-US" sz="4800" b="1" dirty="0">
              <a:latin typeface="Times New Roman" pitchFamily="18" charset="0"/>
              <a:cs typeface="Times New Roman" pitchFamily="18" charset="0"/>
            </a:endParaRPr>
          </a:p>
        </p:txBody>
      </p:sp>
      <p:pic>
        <p:nvPicPr>
          <p:cNvPr id="4098" name="Picture 2" descr="Ready to sign the contrac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0750" y="2254250"/>
            <a:ext cx="7391400" cy="59436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544320"/>
            <a:ext cx="18288000" cy="1905"/>
          </a:xfrm>
          <a:custGeom>
            <a:avLst/>
            <a:gdLst/>
            <a:ahLst/>
            <a:cxnLst/>
            <a:rect l="l" t="t" r="r" b="b"/>
            <a:pathLst>
              <a:path w="18288000" h="1904">
                <a:moveTo>
                  <a:pt x="18287999" y="1428"/>
                </a:moveTo>
                <a:lnTo>
                  <a:pt x="0" y="0"/>
                </a:lnTo>
              </a:path>
            </a:pathLst>
          </a:custGeom>
          <a:ln w="18719">
            <a:solidFill>
              <a:srgbClr val="262425"/>
            </a:solidFill>
          </a:ln>
        </p:spPr>
        <p:txBody>
          <a:bodyPr wrap="square" lIns="0" tIns="0" rIns="0" bIns="0" rtlCol="0"/>
          <a:lstStyle/>
          <a:p>
            <a:endParaRPr/>
          </a:p>
        </p:txBody>
      </p:sp>
      <p:sp>
        <p:nvSpPr>
          <p:cNvPr id="3" name="object 3"/>
          <p:cNvSpPr/>
          <p:nvPr/>
        </p:nvSpPr>
        <p:spPr>
          <a:xfrm>
            <a:off x="0" y="9739303"/>
            <a:ext cx="18288000" cy="1905"/>
          </a:xfrm>
          <a:custGeom>
            <a:avLst/>
            <a:gdLst/>
            <a:ahLst/>
            <a:cxnLst/>
            <a:rect l="l" t="t" r="r" b="b"/>
            <a:pathLst>
              <a:path w="18288000" h="1904">
                <a:moveTo>
                  <a:pt x="18287999" y="1432"/>
                </a:moveTo>
                <a:lnTo>
                  <a:pt x="0" y="0"/>
                </a:lnTo>
              </a:path>
            </a:pathLst>
          </a:custGeom>
          <a:ln w="18719">
            <a:solidFill>
              <a:srgbClr val="262425"/>
            </a:solidFill>
          </a:ln>
        </p:spPr>
        <p:txBody>
          <a:bodyPr wrap="square" lIns="0" tIns="0" rIns="0" bIns="0" rtlCol="0"/>
          <a:lstStyle/>
          <a:p>
            <a:endParaRPr/>
          </a:p>
        </p:txBody>
      </p:sp>
      <p:grpSp>
        <p:nvGrpSpPr>
          <p:cNvPr id="5" name="object 5"/>
          <p:cNvGrpSpPr/>
          <p:nvPr/>
        </p:nvGrpSpPr>
        <p:grpSpPr>
          <a:xfrm>
            <a:off x="6073230" y="8575040"/>
            <a:ext cx="3442970" cy="1721485"/>
            <a:chOff x="6073230" y="8575040"/>
            <a:chExt cx="3442970" cy="1721485"/>
          </a:xfrm>
        </p:grpSpPr>
        <p:sp>
          <p:nvSpPr>
            <p:cNvPr id="6" name="object 6"/>
            <p:cNvSpPr/>
            <p:nvPr/>
          </p:nvSpPr>
          <p:spPr>
            <a:xfrm>
              <a:off x="6082590" y="8584399"/>
              <a:ext cx="3423920" cy="1703070"/>
            </a:xfrm>
            <a:custGeom>
              <a:avLst/>
              <a:gdLst/>
              <a:ahLst/>
              <a:cxnLst/>
              <a:rect l="l" t="t" r="r" b="b"/>
              <a:pathLst>
                <a:path w="3423920" h="1703070">
                  <a:moveTo>
                    <a:pt x="0" y="1702598"/>
                  </a:moveTo>
                  <a:lnTo>
                    <a:pt x="1928" y="1622850"/>
                  </a:lnTo>
                  <a:lnTo>
                    <a:pt x="9129" y="1532849"/>
                  </a:lnTo>
                  <a:lnTo>
                    <a:pt x="20648" y="1444292"/>
                  </a:lnTo>
                  <a:lnTo>
                    <a:pt x="37209" y="1356453"/>
                  </a:lnTo>
                  <a:lnTo>
                    <a:pt x="58087" y="1269334"/>
                  </a:lnTo>
                  <a:lnTo>
                    <a:pt x="83284" y="1182935"/>
                  </a:lnTo>
                  <a:lnTo>
                    <a:pt x="113523" y="1098698"/>
                  </a:lnTo>
                  <a:lnTo>
                    <a:pt x="148092" y="1015899"/>
                  </a:lnTo>
                  <a:lnTo>
                    <a:pt x="186243" y="934540"/>
                  </a:lnTo>
                  <a:lnTo>
                    <a:pt x="229449" y="856063"/>
                  </a:lnTo>
                  <a:lnTo>
                    <a:pt x="276248" y="779744"/>
                  </a:lnTo>
                  <a:lnTo>
                    <a:pt x="326642" y="705584"/>
                  </a:lnTo>
                  <a:lnTo>
                    <a:pt x="381366" y="634305"/>
                  </a:lnTo>
                  <a:lnTo>
                    <a:pt x="439684" y="566628"/>
                  </a:lnTo>
                  <a:lnTo>
                    <a:pt x="501597" y="501827"/>
                  </a:lnTo>
                  <a:lnTo>
                    <a:pt x="566405" y="439902"/>
                  </a:lnTo>
                  <a:lnTo>
                    <a:pt x="634083" y="381584"/>
                  </a:lnTo>
                  <a:lnTo>
                    <a:pt x="705356" y="326872"/>
                  </a:lnTo>
                  <a:lnTo>
                    <a:pt x="779511" y="276466"/>
                  </a:lnTo>
                  <a:lnTo>
                    <a:pt x="855838" y="229666"/>
                  </a:lnTo>
                  <a:lnTo>
                    <a:pt x="934324" y="186474"/>
                  </a:lnTo>
                  <a:lnTo>
                    <a:pt x="1015667" y="148310"/>
                  </a:lnTo>
                  <a:lnTo>
                    <a:pt x="1098471" y="113753"/>
                  </a:lnTo>
                  <a:lnTo>
                    <a:pt x="1182710" y="83515"/>
                  </a:lnTo>
                  <a:lnTo>
                    <a:pt x="1269109" y="58318"/>
                  </a:lnTo>
                  <a:lnTo>
                    <a:pt x="1356231" y="37439"/>
                  </a:lnTo>
                  <a:lnTo>
                    <a:pt x="1444064" y="20878"/>
                  </a:lnTo>
                  <a:lnTo>
                    <a:pt x="1532621" y="9359"/>
                  </a:lnTo>
                  <a:lnTo>
                    <a:pt x="1622626" y="2146"/>
                  </a:lnTo>
                  <a:lnTo>
                    <a:pt x="1711907" y="0"/>
                  </a:lnTo>
                  <a:lnTo>
                    <a:pt x="1801188" y="2146"/>
                  </a:lnTo>
                  <a:lnTo>
                    <a:pt x="1891180" y="9359"/>
                  </a:lnTo>
                  <a:lnTo>
                    <a:pt x="1979737" y="20878"/>
                  </a:lnTo>
                  <a:lnTo>
                    <a:pt x="2067583" y="37439"/>
                  </a:lnTo>
                  <a:lnTo>
                    <a:pt x="2154692" y="58318"/>
                  </a:lnTo>
                  <a:lnTo>
                    <a:pt x="2241103" y="83515"/>
                  </a:lnTo>
                  <a:lnTo>
                    <a:pt x="2325329" y="113753"/>
                  </a:lnTo>
                  <a:lnTo>
                    <a:pt x="2408133" y="148310"/>
                  </a:lnTo>
                  <a:lnTo>
                    <a:pt x="2489490" y="186474"/>
                  </a:lnTo>
                  <a:lnTo>
                    <a:pt x="2567963" y="229666"/>
                  </a:lnTo>
                  <a:lnTo>
                    <a:pt x="2644290" y="276466"/>
                  </a:lnTo>
                  <a:lnTo>
                    <a:pt x="2718445" y="326872"/>
                  </a:lnTo>
                  <a:lnTo>
                    <a:pt x="2789730" y="381584"/>
                  </a:lnTo>
                  <a:lnTo>
                    <a:pt x="2857409" y="439902"/>
                  </a:lnTo>
                  <a:lnTo>
                    <a:pt x="2922204" y="501827"/>
                  </a:lnTo>
                  <a:lnTo>
                    <a:pt x="2984129" y="566628"/>
                  </a:lnTo>
                  <a:lnTo>
                    <a:pt x="3042448" y="634305"/>
                  </a:lnTo>
                  <a:lnTo>
                    <a:pt x="3097159" y="705584"/>
                  </a:lnTo>
                  <a:lnTo>
                    <a:pt x="3147565" y="779744"/>
                  </a:lnTo>
                  <a:lnTo>
                    <a:pt x="3194365" y="856063"/>
                  </a:lnTo>
                  <a:lnTo>
                    <a:pt x="3237558" y="934540"/>
                  </a:lnTo>
                  <a:lnTo>
                    <a:pt x="3275721" y="1015899"/>
                  </a:lnTo>
                  <a:lnTo>
                    <a:pt x="3310278" y="1098698"/>
                  </a:lnTo>
                  <a:lnTo>
                    <a:pt x="3340517" y="1182935"/>
                  </a:lnTo>
                  <a:lnTo>
                    <a:pt x="3365713" y="1269334"/>
                  </a:lnTo>
                  <a:lnTo>
                    <a:pt x="3386592" y="1356453"/>
                  </a:lnTo>
                  <a:lnTo>
                    <a:pt x="3403153" y="1444292"/>
                  </a:lnTo>
                  <a:lnTo>
                    <a:pt x="3414672" y="1532849"/>
                  </a:lnTo>
                  <a:lnTo>
                    <a:pt x="3421885" y="1622850"/>
                  </a:lnTo>
                  <a:lnTo>
                    <a:pt x="3423814" y="1702598"/>
                  </a:lnTo>
                </a:path>
              </a:pathLst>
            </a:custGeom>
            <a:ln w="18719">
              <a:solidFill>
                <a:srgbClr val="262425"/>
              </a:solidFill>
            </a:ln>
          </p:spPr>
          <p:txBody>
            <a:bodyPr wrap="square" lIns="0" tIns="0" rIns="0" bIns="0" rtlCol="0"/>
            <a:lstStyle/>
            <a:p>
              <a:endParaRPr/>
            </a:p>
          </p:txBody>
        </p:sp>
        <p:sp>
          <p:nvSpPr>
            <p:cNvPr id="7" name="object 7"/>
            <p:cNvSpPr/>
            <p:nvPr/>
          </p:nvSpPr>
          <p:spPr>
            <a:xfrm>
              <a:off x="6711150" y="9212944"/>
              <a:ext cx="2167255" cy="1074420"/>
            </a:xfrm>
            <a:custGeom>
              <a:avLst/>
              <a:gdLst/>
              <a:ahLst/>
              <a:cxnLst/>
              <a:rect l="l" t="t" r="r" b="b"/>
              <a:pathLst>
                <a:path w="2167254" h="1074420">
                  <a:moveTo>
                    <a:pt x="1083346" y="0"/>
                  </a:moveTo>
                  <a:lnTo>
                    <a:pt x="1026463" y="1438"/>
                  </a:lnTo>
                  <a:lnTo>
                    <a:pt x="970304" y="5760"/>
                  </a:lnTo>
                  <a:lnTo>
                    <a:pt x="914144" y="13682"/>
                  </a:lnTo>
                  <a:lnTo>
                    <a:pt x="857985" y="23759"/>
                  </a:lnTo>
                  <a:lnTo>
                    <a:pt x="802549" y="36722"/>
                  </a:lnTo>
                  <a:lnTo>
                    <a:pt x="748549" y="53281"/>
                  </a:lnTo>
                  <a:lnTo>
                    <a:pt x="695272" y="71998"/>
                  </a:lnTo>
                  <a:lnTo>
                    <a:pt x="642707" y="93598"/>
                  </a:lnTo>
                  <a:lnTo>
                    <a:pt x="591590" y="118080"/>
                  </a:lnTo>
                  <a:lnTo>
                    <a:pt x="541907" y="145440"/>
                  </a:lnTo>
                  <a:lnTo>
                    <a:pt x="492949" y="174957"/>
                  </a:lnTo>
                  <a:lnTo>
                    <a:pt x="446149" y="206639"/>
                  </a:lnTo>
                  <a:lnTo>
                    <a:pt x="401509" y="241195"/>
                  </a:lnTo>
                  <a:lnTo>
                    <a:pt x="358316" y="278636"/>
                  </a:lnTo>
                  <a:lnTo>
                    <a:pt x="317282" y="317515"/>
                  </a:lnTo>
                  <a:lnTo>
                    <a:pt x="278395" y="358557"/>
                  </a:lnTo>
                  <a:lnTo>
                    <a:pt x="240955" y="401756"/>
                  </a:lnTo>
                  <a:lnTo>
                    <a:pt x="206399" y="446396"/>
                  </a:lnTo>
                  <a:lnTo>
                    <a:pt x="174725" y="493191"/>
                  </a:lnTo>
                  <a:lnTo>
                    <a:pt x="145197" y="541432"/>
                  </a:lnTo>
                  <a:lnTo>
                    <a:pt x="117842" y="591830"/>
                  </a:lnTo>
                  <a:lnTo>
                    <a:pt x="93356" y="642952"/>
                  </a:lnTo>
                  <a:lnTo>
                    <a:pt x="71766" y="695509"/>
                  </a:lnTo>
                  <a:lnTo>
                    <a:pt x="53033" y="748789"/>
                  </a:lnTo>
                  <a:lnTo>
                    <a:pt x="36473" y="802789"/>
                  </a:lnTo>
                  <a:lnTo>
                    <a:pt x="23519" y="858227"/>
                  </a:lnTo>
                  <a:lnTo>
                    <a:pt x="13435" y="914385"/>
                  </a:lnTo>
                  <a:lnTo>
                    <a:pt x="5523" y="970548"/>
                  </a:lnTo>
                  <a:lnTo>
                    <a:pt x="1205" y="1026706"/>
                  </a:lnTo>
                  <a:lnTo>
                    <a:pt x="0" y="1074053"/>
                  </a:lnTo>
                  <a:lnTo>
                    <a:pt x="2166682" y="1074053"/>
                  </a:lnTo>
                  <a:lnTo>
                    <a:pt x="2165488" y="1026706"/>
                  </a:lnTo>
                  <a:lnTo>
                    <a:pt x="2161170" y="970548"/>
                  </a:lnTo>
                  <a:lnTo>
                    <a:pt x="2153245" y="914385"/>
                  </a:lnTo>
                  <a:lnTo>
                    <a:pt x="2143174" y="858227"/>
                  </a:lnTo>
                  <a:lnTo>
                    <a:pt x="2130207" y="802789"/>
                  </a:lnTo>
                  <a:lnTo>
                    <a:pt x="2113646" y="748789"/>
                  </a:lnTo>
                  <a:lnTo>
                    <a:pt x="2094927" y="695509"/>
                  </a:lnTo>
                  <a:lnTo>
                    <a:pt x="2073324" y="642952"/>
                  </a:lnTo>
                  <a:lnTo>
                    <a:pt x="2048851" y="591830"/>
                  </a:lnTo>
                  <a:lnTo>
                    <a:pt x="2021483" y="542151"/>
                  </a:lnTo>
                  <a:lnTo>
                    <a:pt x="1991968" y="493191"/>
                  </a:lnTo>
                  <a:lnTo>
                    <a:pt x="1960294" y="446396"/>
                  </a:lnTo>
                  <a:lnTo>
                    <a:pt x="1925737" y="401756"/>
                  </a:lnTo>
                  <a:lnTo>
                    <a:pt x="1888285" y="358557"/>
                  </a:lnTo>
                  <a:lnTo>
                    <a:pt x="1849410" y="317515"/>
                  </a:lnTo>
                  <a:lnTo>
                    <a:pt x="1808377" y="278636"/>
                  </a:lnTo>
                  <a:lnTo>
                    <a:pt x="1765171" y="241195"/>
                  </a:lnTo>
                  <a:lnTo>
                    <a:pt x="1720531" y="206639"/>
                  </a:lnTo>
                  <a:lnTo>
                    <a:pt x="1673731" y="174957"/>
                  </a:lnTo>
                  <a:lnTo>
                    <a:pt x="1625497" y="145440"/>
                  </a:lnTo>
                  <a:lnTo>
                    <a:pt x="1575103" y="118080"/>
                  </a:lnTo>
                  <a:lnTo>
                    <a:pt x="1523973" y="93598"/>
                  </a:lnTo>
                  <a:lnTo>
                    <a:pt x="1471420" y="71998"/>
                  </a:lnTo>
                  <a:lnTo>
                    <a:pt x="1418144" y="53281"/>
                  </a:lnTo>
                  <a:lnTo>
                    <a:pt x="1364143" y="36722"/>
                  </a:lnTo>
                  <a:lnTo>
                    <a:pt x="1308695" y="23759"/>
                  </a:lnTo>
                  <a:lnTo>
                    <a:pt x="1252548" y="13682"/>
                  </a:lnTo>
                  <a:lnTo>
                    <a:pt x="1196376" y="5760"/>
                  </a:lnTo>
                  <a:lnTo>
                    <a:pt x="1140217" y="1438"/>
                  </a:lnTo>
                  <a:lnTo>
                    <a:pt x="1083346" y="0"/>
                  </a:lnTo>
                  <a:close/>
                </a:path>
              </a:pathLst>
            </a:custGeom>
            <a:solidFill>
              <a:srgbClr val="4A86E8">
                <a:alpha val="27059"/>
              </a:srgbClr>
            </a:solidFill>
          </p:spPr>
          <p:txBody>
            <a:bodyPr wrap="square" lIns="0" tIns="0" rIns="0" bIns="0" rtlCol="0"/>
            <a:lstStyle/>
            <a:p>
              <a:endParaRPr/>
            </a:p>
          </p:txBody>
        </p:sp>
        <p:sp>
          <p:nvSpPr>
            <p:cNvPr id="8" name="object 8"/>
            <p:cNvSpPr/>
            <p:nvPr/>
          </p:nvSpPr>
          <p:spPr>
            <a:xfrm>
              <a:off x="6711150" y="9212944"/>
              <a:ext cx="2167255" cy="1074420"/>
            </a:xfrm>
            <a:custGeom>
              <a:avLst/>
              <a:gdLst/>
              <a:ahLst/>
              <a:cxnLst/>
              <a:rect l="l" t="t" r="r" b="b"/>
              <a:pathLst>
                <a:path w="2167254" h="1074420">
                  <a:moveTo>
                    <a:pt x="0" y="1074053"/>
                  </a:moveTo>
                  <a:lnTo>
                    <a:pt x="1205" y="1026706"/>
                  </a:lnTo>
                  <a:lnTo>
                    <a:pt x="5523" y="970548"/>
                  </a:lnTo>
                  <a:lnTo>
                    <a:pt x="13435" y="914385"/>
                  </a:lnTo>
                  <a:lnTo>
                    <a:pt x="23519" y="858227"/>
                  </a:lnTo>
                  <a:lnTo>
                    <a:pt x="36473" y="802789"/>
                  </a:lnTo>
                  <a:lnTo>
                    <a:pt x="53033" y="748789"/>
                  </a:lnTo>
                  <a:lnTo>
                    <a:pt x="71766" y="695509"/>
                  </a:lnTo>
                  <a:lnTo>
                    <a:pt x="93356" y="642952"/>
                  </a:lnTo>
                  <a:lnTo>
                    <a:pt x="117842" y="591830"/>
                  </a:lnTo>
                  <a:lnTo>
                    <a:pt x="145197" y="541432"/>
                  </a:lnTo>
                  <a:lnTo>
                    <a:pt x="174725" y="493191"/>
                  </a:lnTo>
                  <a:lnTo>
                    <a:pt x="206399" y="446396"/>
                  </a:lnTo>
                  <a:lnTo>
                    <a:pt x="240955" y="401756"/>
                  </a:lnTo>
                  <a:lnTo>
                    <a:pt x="278395" y="358557"/>
                  </a:lnTo>
                  <a:lnTo>
                    <a:pt x="317282" y="317515"/>
                  </a:lnTo>
                  <a:lnTo>
                    <a:pt x="358316" y="278636"/>
                  </a:lnTo>
                  <a:lnTo>
                    <a:pt x="401509" y="241195"/>
                  </a:lnTo>
                  <a:lnTo>
                    <a:pt x="446149" y="206639"/>
                  </a:lnTo>
                  <a:lnTo>
                    <a:pt x="492949" y="174957"/>
                  </a:lnTo>
                  <a:lnTo>
                    <a:pt x="541907" y="145440"/>
                  </a:lnTo>
                  <a:lnTo>
                    <a:pt x="591590" y="118080"/>
                  </a:lnTo>
                  <a:lnTo>
                    <a:pt x="642707" y="93598"/>
                  </a:lnTo>
                  <a:lnTo>
                    <a:pt x="695272" y="71998"/>
                  </a:lnTo>
                  <a:lnTo>
                    <a:pt x="748549" y="53281"/>
                  </a:lnTo>
                  <a:lnTo>
                    <a:pt x="802549" y="36722"/>
                  </a:lnTo>
                  <a:lnTo>
                    <a:pt x="857985" y="23759"/>
                  </a:lnTo>
                  <a:lnTo>
                    <a:pt x="914144" y="13682"/>
                  </a:lnTo>
                  <a:lnTo>
                    <a:pt x="970304" y="5760"/>
                  </a:lnTo>
                  <a:lnTo>
                    <a:pt x="1026463" y="1438"/>
                  </a:lnTo>
                  <a:lnTo>
                    <a:pt x="1083346" y="0"/>
                  </a:lnTo>
                  <a:lnTo>
                    <a:pt x="1140217" y="1438"/>
                  </a:lnTo>
                  <a:lnTo>
                    <a:pt x="1196376" y="5760"/>
                  </a:lnTo>
                  <a:lnTo>
                    <a:pt x="1252548" y="13682"/>
                  </a:lnTo>
                  <a:lnTo>
                    <a:pt x="1308695" y="23759"/>
                  </a:lnTo>
                  <a:lnTo>
                    <a:pt x="1364143" y="36722"/>
                  </a:lnTo>
                  <a:lnTo>
                    <a:pt x="1418144" y="53281"/>
                  </a:lnTo>
                  <a:lnTo>
                    <a:pt x="1471420" y="71998"/>
                  </a:lnTo>
                  <a:lnTo>
                    <a:pt x="1523973" y="93598"/>
                  </a:lnTo>
                  <a:lnTo>
                    <a:pt x="1575103" y="118080"/>
                  </a:lnTo>
                  <a:lnTo>
                    <a:pt x="1625497" y="145440"/>
                  </a:lnTo>
                  <a:lnTo>
                    <a:pt x="1673731" y="174957"/>
                  </a:lnTo>
                  <a:lnTo>
                    <a:pt x="1720531" y="206639"/>
                  </a:lnTo>
                  <a:lnTo>
                    <a:pt x="1765171" y="241195"/>
                  </a:lnTo>
                  <a:lnTo>
                    <a:pt x="1808376" y="278636"/>
                  </a:lnTo>
                  <a:lnTo>
                    <a:pt x="1849410" y="317515"/>
                  </a:lnTo>
                  <a:lnTo>
                    <a:pt x="1888285" y="358557"/>
                  </a:lnTo>
                  <a:lnTo>
                    <a:pt x="1925737" y="401756"/>
                  </a:lnTo>
                  <a:lnTo>
                    <a:pt x="1960294" y="446396"/>
                  </a:lnTo>
                  <a:lnTo>
                    <a:pt x="1991968" y="493191"/>
                  </a:lnTo>
                  <a:lnTo>
                    <a:pt x="2021482" y="542151"/>
                  </a:lnTo>
                  <a:lnTo>
                    <a:pt x="2048851" y="591830"/>
                  </a:lnTo>
                  <a:lnTo>
                    <a:pt x="2073324" y="642952"/>
                  </a:lnTo>
                  <a:lnTo>
                    <a:pt x="2094927" y="695509"/>
                  </a:lnTo>
                  <a:lnTo>
                    <a:pt x="2113646" y="748789"/>
                  </a:lnTo>
                  <a:lnTo>
                    <a:pt x="2130207" y="802789"/>
                  </a:lnTo>
                  <a:lnTo>
                    <a:pt x="2143174" y="858227"/>
                  </a:lnTo>
                  <a:lnTo>
                    <a:pt x="2153245" y="914385"/>
                  </a:lnTo>
                  <a:lnTo>
                    <a:pt x="2161170" y="970548"/>
                  </a:lnTo>
                  <a:lnTo>
                    <a:pt x="2165488" y="1026706"/>
                  </a:lnTo>
                  <a:lnTo>
                    <a:pt x="2166682" y="1074053"/>
                  </a:lnTo>
                </a:path>
              </a:pathLst>
            </a:custGeom>
            <a:ln w="3175">
              <a:solidFill>
                <a:srgbClr val="FFFFFF"/>
              </a:solidFill>
            </a:ln>
          </p:spPr>
          <p:txBody>
            <a:bodyPr wrap="square" lIns="0" tIns="0" rIns="0" bIns="0" rtlCol="0"/>
            <a:lstStyle/>
            <a:p>
              <a:endParaRPr/>
            </a:p>
          </p:txBody>
        </p:sp>
        <p:sp>
          <p:nvSpPr>
            <p:cNvPr id="9" name="object 9"/>
            <p:cNvSpPr/>
            <p:nvPr/>
          </p:nvSpPr>
          <p:spPr>
            <a:xfrm>
              <a:off x="6711150" y="9212944"/>
              <a:ext cx="2167255" cy="1074420"/>
            </a:xfrm>
            <a:custGeom>
              <a:avLst/>
              <a:gdLst/>
              <a:ahLst/>
              <a:cxnLst/>
              <a:rect l="l" t="t" r="r" b="b"/>
              <a:pathLst>
                <a:path w="2167254" h="1074420">
                  <a:moveTo>
                    <a:pt x="0" y="1074053"/>
                  </a:moveTo>
                  <a:lnTo>
                    <a:pt x="1205" y="1026706"/>
                  </a:lnTo>
                  <a:lnTo>
                    <a:pt x="5523" y="970548"/>
                  </a:lnTo>
                  <a:lnTo>
                    <a:pt x="13435" y="914385"/>
                  </a:lnTo>
                  <a:lnTo>
                    <a:pt x="23519" y="858227"/>
                  </a:lnTo>
                  <a:lnTo>
                    <a:pt x="36473" y="802789"/>
                  </a:lnTo>
                  <a:lnTo>
                    <a:pt x="53033" y="748789"/>
                  </a:lnTo>
                  <a:lnTo>
                    <a:pt x="71766" y="695509"/>
                  </a:lnTo>
                  <a:lnTo>
                    <a:pt x="93356" y="642952"/>
                  </a:lnTo>
                  <a:lnTo>
                    <a:pt x="117842" y="591830"/>
                  </a:lnTo>
                  <a:lnTo>
                    <a:pt x="145197" y="541432"/>
                  </a:lnTo>
                  <a:lnTo>
                    <a:pt x="174725" y="493191"/>
                  </a:lnTo>
                  <a:lnTo>
                    <a:pt x="206399" y="446396"/>
                  </a:lnTo>
                  <a:lnTo>
                    <a:pt x="240955" y="401756"/>
                  </a:lnTo>
                  <a:lnTo>
                    <a:pt x="278395" y="358557"/>
                  </a:lnTo>
                  <a:lnTo>
                    <a:pt x="317282" y="317515"/>
                  </a:lnTo>
                  <a:lnTo>
                    <a:pt x="358316" y="278636"/>
                  </a:lnTo>
                  <a:lnTo>
                    <a:pt x="401509" y="241195"/>
                  </a:lnTo>
                  <a:lnTo>
                    <a:pt x="446149" y="206639"/>
                  </a:lnTo>
                  <a:lnTo>
                    <a:pt x="492949" y="174957"/>
                  </a:lnTo>
                  <a:lnTo>
                    <a:pt x="541907" y="145440"/>
                  </a:lnTo>
                  <a:lnTo>
                    <a:pt x="591590" y="118080"/>
                  </a:lnTo>
                  <a:lnTo>
                    <a:pt x="642707" y="93598"/>
                  </a:lnTo>
                  <a:lnTo>
                    <a:pt x="695272" y="71998"/>
                  </a:lnTo>
                  <a:lnTo>
                    <a:pt x="748549" y="53281"/>
                  </a:lnTo>
                  <a:lnTo>
                    <a:pt x="802549" y="36722"/>
                  </a:lnTo>
                  <a:lnTo>
                    <a:pt x="857985" y="23759"/>
                  </a:lnTo>
                  <a:lnTo>
                    <a:pt x="914144" y="13682"/>
                  </a:lnTo>
                  <a:lnTo>
                    <a:pt x="970304" y="5760"/>
                  </a:lnTo>
                  <a:lnTo>
                    <a:pt x="1026463" y="1438"/>
                  </a:lnTo>
                  <a:lnTo>
                    <a:pt x="1083346" y="0"/>
                  </a:lnTo>
                  <a:lnTo>
                    <a:pt x="1140217" y="1438"/>
                  </a:lnTo>
                  <a:lnTo>
                    <a:pt x="1196376" y="5760"/>
                  </a:lnTo>
                  <a:lnTo>
                    <a:pt x="1252548" y="13682"/>
                  </a:lnTo>
                  <a:lnTo>
                    <a:pt x="1308695" y="23759"/>
                  </a:lnTo>
                  <a:lnTo>
                    <a:pt x="1364143" y="36722"/>
                  </a:lnTo>
                  <a:lnTo>
                    <a:pt x="1418144" y="53281"/>
                  </a:lnTo>
                  <a:lnTo>
                    <a:pt x="1471420" y="71998"/>
                  </a:lnTo>
                  <a:lnTo>
                    <a:pt x="1523973" y="93598"/>
                  </a:lnTo>
                  <a:lnTo>
                    <a:pt x="1575103" y="118080"/>
                  </a:lnTo>
                  <a:lnTo>
                    <a:pt x="1625497" y="145440"/>
                  </a:lnTo>
                  <a:lnTo>
                    <a:pt x="1673731" y="174957"/>
                  </a:lnTo>
                  <a:lnTo>
                    <a:pt x="1720531" y="206639"/>
                  </a:lnTo>
                  <a:lnTo>
                    <a:pt x="1765171" y="241195"/>
                  </a:lnTo>
                  <a:lnTo>
                    <a:pt x="1808376" y="278636"/>
                  </a:lnTo>
                  <a:lnTo>
                    <a:pt x="1849410" y="317515"/>
                  </a:lnTo>
                  <a:lnTo>
                    <a:pt x="1888285" y="358557"/>
                  </a:lnTo>
                  <a:lnTo>
                    <a:pt x="1925737" y="401756"/>
                  </a:lnTo>
                  <a:lnTo>
                    <a:pt x="1960294" y="446396"/>
                  </a:lnTo>
                  <a:lnTo>
                    <a:pt x="1991968" y="493191"/>
                  </a:lnTo>
                  <a:lnTo>
                    <a:pt x="2021482" y="542151"/>
                  </a:lnTo>
                  <a:lnTo>
                    <a:pt x="2048851" y="591830"/>
                  </a:lnTo>
                  <a:lnTo>
                    <a:pt x="2073324" y="642952"/>
                  </a:lnTo>
                  <a:lnTo>
                    <a:pt x="2094927" y="695509"/>
                  </a:lnTo>
                  <a:lnTo>
                    <a:pt x="2113646" y="748789"/>
                  </a:lnTo>
                  <a:lnTo>
                    <a:pt x="2130207" y="802789"/>
                  </a:lnTo>
                  <a:lnTo>
                    <a:pt x="2143174" y="858227"/>
                  </a:lnTo>
                  <a:lnTo>
                    <a:pt x="2153245" y="914385"/>
                  </a:lnTo>
                  <a:lnTo>
                    <a:pt x="2161170" y="970548"/>
                  </a:lnTo>
                  <a:lnTo>
                    <a:pt x="2165488" y="1026706"/>
                  </a:lnTo>
                  <a:lnTo>
                    <a:pt x="2166682" y="1074053"/>
                  </a:lnTo>
                </a:path>
              </a:pathLst>
            </a:custGeom>
            <a:ln w="18719">
              <a:solidFill>
                <a:srgbClr val="4A86E8"/>
              </a:solidFill>
            </a:ln>
          </p:spPr>
          <p:txBody>
            <a:bodyPr wrap="square" lIns="0" tIns="0" rIns="0" bIns="0" rtlCol="0"/>
            <a:lstStyle/>
            <a:p>
              <a:endParaRPr/>
            </a:p>
          </p:txBody>
        </p:sp>
      </p:grpSp>
      <p:sp>
        <p:nvSpPr>
          <p:cNvPr id="11" name="object 11"/>
          <p:cNvSpPr txBox="1"/>
          <p:nvPr/>
        </p:nvSpPr>
        <p:spPr>
          <a:xfrm>
            <a:off x="1642903" y="3854450"/>
            <a:ext cx="7010235" cy="2967479"/>
          </a:xfrm>
          <a:prstGeom prst="rect">
            <a:avLst/>
          </a:prstGeom>
        </p:spPr>
        <p:txBody>
          <a:bodyPr vert="horz" wrap="square" lIns="0" tIns="12700" rIns="0" bIns="0" rtlCol="0">
            <a:spAutoFit/>
          </a:bodyPr>
          <a:lstStyle/>
          <a:p>
            <a:pPr marL="12700" marR="5080" algn="just">
              <a:spcBef>
                <a:spcPts val="100"/>
              </a:spcBef>
              <a:tabLst>
                <a:tab pos="4195445" algn="l"/>
              </a:tabLst>
            </a:pPr>
            <a:r>
              <a:rPr lang="en-US" sz="3200" dirty="0" smtClean="0">
                <a:latin typeface="Times New Roman" pitchFamily="18" charset="0"/>
                <a:cs typeface="Times New Roman" pitchFamily="18" charset="0"/>
              </a:rPr>
              <a:t>Releasing resources involves formally disbanding the project team and freeing both internal and external resources for other assignments. This process ensures optimal resource utilization and reduces unnecessary costs or inefficiencies. </a:t>
            </a:r>
            <a:endParaRPr sz="3200" dirty="0">
              <a:latin typeface="Times New Roman" pitchFamily="18" charset="0"/>
              <a:cs typeface="Times New Roman" pitchFamily="18" charset="0"/>
            </a:endParaRPr>
          </a:p>
        </p:txBody>
      </p:sp>
      <p:sp>
        <p:nvSpPr>
          <p:cNvPr id="12" name="object 12"/>
          <p:cNvSpPr txBox="1">
            <a:spLocks noGrp="1"/>
          </p:cNvSpPr>
          <p:nvPr>
            <p:ph type="title"/>
          </p:nvPr>
        </p:nvSpPr>
        <p:spPr>
          <a:xfrm>
            <a:off x="1604738" y="2635250"/>
            <a:ext cx="8955703" cy="843180"/>
          </a:xfrm>
          <a:prstGeom prst="rect">
            <a:avLst/>
          </a:prstGeom>
        </p:spPr>
        <p:txBody>
          <a:bodyPr vert="horz" wrap="square" lIns="0" tIns="12065" rIns="0" bIns="0" rtlCol="0">
            <a:spAutoFit/>
          </a:bodyPr>
          <a:lstStyle/>
          <a:p>
            <a:pPr marL="12700">
              <a:lnSpc>
                <a:spcPct val="100000"/>
              </a:lnSpc>
              <a:spcBef>
                <a:spcPts val="95"/>
              </a:spcBef>
            </a:pPr>
            <a:r>
              <a:rPr lang="en-US" sz="5400" b="1" dirty="0" smtClean="0">
                <a:latin typeface="Times New Roman" pitchFamily="18" charset="0"/>
                <a:cs typeface="Times New Roman" pitchFamily="18" charset="0"/>
              </a:rPr>
              <a:t>RELEASE RESOURCES</a:t>
            </a:r>
            <a:endParaRPr lang="en-US" sz="4800" b="1" dirty="0">
              <a:latin typeface="Times New Roman" pitchFamily="18" charset="0"/>
              <a:cs typeface="Times New Roman" pitchFamily="18" charset="0"/>
            </a:endParaRPr>
          </a:p>
        </p:txBody>
      </p:sp>
      <p:sp>
        <p:nvSpPr>
          <p:cNvPr id="13" name="object 13"/>
          <p:cNvSpPr/>
          <p:nvPr/>
        </p:nvSpPr>
        <p:spPr>
          <a:xfrm>
            <a:off x="0" y="0"/>
            <a:ext cx="2038985" cy="2094864"/>
          </a:xfrm>
          <a:custGeom>
            <a:avLst/>
            <a:gdLst/>
            <a:ahLst/>
            <a:cxnLst/>
            <a:rect l="l" t="t" r="r" b="b"/>
            <a:pathLst>
              <a:path w="2038985" h="2094864">
                <a:moveTo>
                  <a:pt x="2038956" y="0"/>
                </a:moveTo>
                <a:lnTo>
                  <a:pt x="2025421" y="56350"/>
                </a:lnTo>
                <a:lnTo>
                  <a:pt x="1982952" y="201790"/>
                </a:lnTo>
                <a:lnTo>
                  <a:pt x="1932546" y="344347"/>
                </a:lnTo>
                <a:lnTo>
                  <a:pt x="1874227" y="484022"/>
                </a:lnTo>
                <a:lnTo>
                  <a:pt x="1809432" y="620814"/>
                </a:lnTo>
                <a:lnTo>
                  <a:pt x="1737436" y="753300"/>
                </a:lnTo>
                <a:lnTo>
                  <a:pt x="1658238" y="882180"/>
                </a:lnTo>
                <a:lnTo>
                  <a:pt x="1572551" y="1006729"/>
                </a:lnTo>
                <a:lnTo>
                  <a:pt x="1480400" y="1126972"/>
                </a:lnTo>
                <a:lnTo>
                  <a:pt x="1382483" y="1242161"/>
                </a:lnTo>
                <a:lnTo>
                  <a:pt x="1278089" y="1351610"/>
                </a:lnTo>
                <a:lnTo>
                  <a:pt x="1168647" y="1456004"/>
                </a:lnTo>
                <a:lnTo>
                  <a:pt x="1053449" y="1553921"/>
                </a:lnTo>
                <a:lnTo>
                  <a:pt x="933212" y="1646072"/>
                </a:lnTo>
                <a:lnTo>
                  <a:pt x="808657" y="1731759"/>
                </a:lnTo>
                <a:lnTo>
                  <a:pt x="679777" y="1810956"/>
                </a:lnTo>
                <a:lnTo>
                  <a:pt x="546581" y="1882952"/>
                </a:lnTo>
                <a:lnTo>
                  <a:pt x="410502" y="1948472"/>
                </a:lnTo>
                <a:lnTo>
                  <a:pt x="270827" y="2006066"/>
                </a:lnTo>
                <a:lnTo>
                  <a:pt x="128269" y="2056460"/>
                </a:lnTo>
                <a:lnTo>
                  <a:pt x="0" y="2094566"/>
                </a:lnTo>
              </a:path>
            </a:pathLst>
          </a:custGeom>
          <a:ln w="18719">
            <a:solidFill>
              <a:srgbClr val="262425"/>
            </a:solidFill>
          </a:ln>
        </p:spPr>
        <p:txBody>
          <a:bodyPr wrap="square" lIns="0" tIns="0" rIns="0" bIns="0" rtlCol="0"/>
          <a:lstStyle/>
          <a:p>
            <a:endParaRPr/>
          </a:p>
        </p:txBody>
      </p:sp>
      <p:pic>
        <p:nvPicPr>
          <p:cNvPr id="2050" name="Picture 2" descr="Human Resources Symbols on Concrete Backgrou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93350" y="2330450"/>
            <a:ext cx="6789845" cy="59221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77766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454150" y="3187042"/>
            <a:ext cx="8328997" cy="4413965"/>
          </a:xfrm>
          <a:prstGeom prst="rect">
            <a:avLst/>
          </a:prstGeom>
        </p:spPr>
        <p:txBody>
          <a:bodyPr vert="horz" wrap="square" lIns="0" tIns="11430" rIns="0" bIns="0" rtlCol="0">
            <a:spAutoFit/>
          </a:bodyPr>
          <a:lstStyle/>
          <a:p>
            <a:pPr marL="12700" marR="5080" algn="just">
              <a:lnSpc>
                <a:spcPct val="101200"/>
              </a:lnSpc>
              <a:spcBef>
                <a:spcPts val="90"/>
              </a:spcBef>
            </a:pPr>
            <a:r>
              <a:rPr lang="en-US" sz="3200" dirty="0" smtClean="0">
                <a:latin typeface="Times New Roman" pitchFamily="18" charset="0"/>
                <a:cs typeface="Times New Roman" pitchFamily="18" charset="0"/>
              </a:rPr>
              <a:t>The project closure report provides a comprehensive summary of the project’s outcomes, achievements, and areas for improvement. It highlights how the project aligned with organizational goals and includes quantifiable benefits Lessons learned from the project, both successes and challenges are documented to serve as a guide for future projects. </a:t>
            </a:r>
            <a:endParaRPr lang="en-US" sz="3200" dirty="0">
              <a:latin typeface="Times New Roman" pitchFamily="18" charset="0"/>
              <a:cs typeface="Times New Roman" pitchFamily="18" charset="0"/>
            </a:endParaRPr>
          </a:p>
          <a:p>
            <a:pPr marL="12700" marR="5080">
              <a:lnSpc>
                <a:spcPct val="101200"/>
              </a:lnSpc>
              <a:spcBef>
                <a:spcPts val="90"/>
              </a:spcBef>
            </a:pPr>
            <a:endParaRPr sz="2800" dirty="0">
              <a:latin typeface="Times New Roman" pitchFamily="18" charset="0"/>
              <a:cs typeface="Times New Roman" pitchFamily="18" charset="0"/>
            </a:endParaRPr>
          </a:p>
        </p:txBody>
      </p:sp>
      <p:sp>
        <p:nvSpPr>
          <p:cNvPr id="5" name="object 5"/>
          <p:cNvSpPr/>
          <p:nvPr/>
        </p:nvSpPr>
        <p:spPr>
          <a:xfrm>
            <a:off x="0" y="544320"/>
            <a:ext cx="18288000" cy="1905"/>
          </a:xfrm>
          <a:custGeom>
            <a:avLst/>
            <a:gdLst/>
            <a:ahLst/>
            <a:cxnLst/>
            <a:rect l="l" t="t" r="r" b="b"/>
            <a:pathLst>
              <a:path w="18288000" h="1904">
                <a:moveTo>
                  <a:pt x="18287999" y="1428"/>
                </a:moveTo>
                <a:lnTo>
                  <a:pt x="0" y="0"/>
                </a:lnTo>
              </a:path>
            </a:pathLst>
          </a:custGeom>
          <a:ln w="18719">
            <a:solidFill>
              <a:srgbClr val="262425"/>
            </a:solidFill>
          </a:ln>
        </p:spPr>
        <p:txBody>
          <a:bodyPr wrap="square" lIns="0" tIns="0" rIns="0" bIns="0" rtlCol="0"/>
          <a:lstStyle/>
          <a:p>
            <a:endParaRPr/>
          </a:p>
        </p:txBody>
      </p:sp>
      <p:sp>
        <p:nvSpPr>
          <p:cNvPr id="6" name="object 6"/>
          <p:cNvSpPr/>
          <p:nvPr/>
        </p:nvSpPr>
        <p:spPr>
          <a:xfrm>
            <a:off x="0" y="9739303"/>
            <a:ext cx="18288000" cy="1905"/>
          </a:xfrm>
          <a:custGeom>
            <a:avLst/>
            <a:gdLst/>
            <a:ahLst/>
            <a:cxnLst/>
            <a:rect l="l" t="t" r="r" b="b"/>
            <a:pathLst>
              <a:path w="18288000" h="1904">
                <a:moveTo>
                  <a:pt x="18287999" y="1432"/>
                </a:moveTo>
                <a:lnTo>
                  <a:pt x="0" y="0"/>
                </a:lnTo>
              </a:path>
            </a:pathLst>
          </a:custGeom>
          <a:ln w="18719">
            <a:solidFill>
              <a:srgbClr val="262425"/>
            </a:solidFill>
          </a:ln>
        </p:spPr>
        <p:txBody>
          <a:bodyPr wrap="square" lIns="0" tIns="0" rIns="0" bIns="0" rtlCol="0"/>
          <a:lstStyle/>
          <a:p>
            <a:endParaRPr/>
          </a:p>
        </p:txBody>
      </p:sp>
      <p:sp>
        <p:nvSpPr>
          <p:cNvPr id="7" name="Title 6"/>
          <p:cNvSpPr>
            <a:spLocks noGrp="1"/>
          </p:cNvSpPr>
          <p:nvPr>
            <p:ph type="title"/>
          </p:nvPr>
        </p:nvSpPr>
        <p:spPr>
          <a:xfrm>
            <a:off x="1073150" y="1880453"/>
            <a:ext cx="14325269" cy="830997"/>
          </a:xfrm>
        </p:spPr>
        <p:txBody>
          <a:bodyPr/>
          <a:lstStyle/>
          <a:p>
            <a:r>
              <a:rPr lang="en-US" sz="5400" b="1" dirty="0">
                <a:latin typeface="Times New Roman" pitchFamily="18" charset="0"/>
                <a:cs typeface="Times New Roman" pitchFamily="18" charset="0"/>
              </a:rPr>
              <a:t>PROJECT CLOSURE REPORT </a:t>
            </a:r>
            <a:endParaRPr lang="en-US" sz="4800" dirty="0"/>
          </a:p>
        </p:txBody>
      </p:sp>
      <p:sp>
        <p:nvSpPr>
          <p:cNvPr id="8" name="AutoShape 2" descr="Reading business documen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56" name="Picture 8" descr="Business people using laptop  and Financial charts  at meeting 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79150" y="2711450"/>
            <a:ext cx="6419850" cy="51487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395924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262425"/>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350</TotalTime>
  <Words>767</Words>
  <Application>Microsoft Office PowerPoint</Application>
  <PresentationFormat>Custom</PresentationFormat>
  <Paragraphs>83</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PowerPoint Presentation</vt:lpstr>
      <vt:lpstr>INTRODUCTION</vt:lpstr>
      <vt:lpstr>IMPORTANCE OF PROJECT CLOSURE</vt:lpstr>
      <vt:lpstr>PowerPoint Presentation</vt:lpstr>
      <vt:lpstr>PowerPoint Presentation</vt:lpstr>
      <vt:lpstr>EVALUATE YOUR PROJECT</vt:lpstr>
      <vt:lpstr>COMPLETE PAPERWORK</vt:lpstr>
      <vt:lpstr>RELEASE RESOURCES</vt:lpstr>
      <vt:lpstr>PROJECT CLOSURE REPORT </vt:lpstr>
      <vt:lpstr>PROJECT POSTMORTEM</vt:lpstr>
      <vt:lpstr>CLIENT'S FEEDBACK</vt:lpstr>
      <vt:lpstr>PowerPoint Presentation</vt:lpstr>
      <vt:lpstr>BENEFITS OF PROJECT CLOSURE</vt:lpstr>
      <vt:lpstr>PowerPoint Presentation</vt:lpstr>
      <vt:lpstr>CONCLUSION</vt:lpstr>
      <vt:lpstr>Thanks!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Imama Ahmed</dc:creator>
  <cp:lastModifiedBy>hp</cp:lastModifiedBy>
  <cp:revision>30</cp:revision>
  <dcterms:created xsi:type="dcterms:W3CDTF">2024-11-23T09:05:25Z</dcterms:created>
  <dcterms:modified xsi:type="dcterms:W3CDTF">2024-12-17T15:39:30Z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2024-11-23T00:00:00Z</vt:filetime>
  </property>
  <property fmtid="{D5CDD505-2E9C-101B-9397-08002B2CF9AE}" pid="3" name="Creator">
    <vt:lpwstr>Chromium</vt:lpwstr>
  </property>
  <property fmtid="{D5CDD505-2E9C-101B-9397-08002B2CF9AE}" pid="4" name="LastSaved">
    <vt:filetime>2024-11-23T00:00:00Z</vt:filetime>
  </property>
  <property fmtid="{D5CDD505-2E9C-101B-9397-08002B2CF9AE}" pid="5" name="Producer">
    <vt:lpwstr>GPL Ghostscript 10.04.0</vt:lpwstr>
  </property>
</Properties>
</file>