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2215" y="1969770"/>
            <a:ext cx="10320020" cy="784860"/>
          </a:xfrm>
        </p:spPr>
        <p:txBody>
          <a:bodyPr>
            <a:normAutofit/>
          </a:bodyPr>
          <a:p>
            <a:r>
              <a:rPr lang="en-US" altLang="en-US" dirty="0">
                <a:solidFill>
                  <a:schemeClr val="tx1"/>
                </a:solidFill>
                <a:sym typeface="+mn-ea"/>
              </a:rPr>
              <a:t>                               </a:t>
            </a:r>
            <a:r>
              <a:rPr lang="en-US" altLang="en-US" b="1" dirty="0">
                <a:solidFill>
                  <a:schemeClr val="tx1"/>
                </a:solidFill>
                <a:sym typeface="+mn-ea"/>
              </a:rPr>
              <a:t>FurniLuxe </a:t>
            </a:r>
            <a:endParaRPr lang="en-US" altLang="en-US" b="1" dirty="0">
              <a:solidFill>
                <a:schemeClr val="tx1"/>
              </a:solidFill>
              <a:sym typeface="+mn-ea"/>
            </a:endParaRPr>
          </a:p>
        </p:txBody>
      </p:sp>
      <p:sp>
        <p:nvSpPr>
          <p:cNvPr id="3" name="Content Placeholder 2"/>
          <p:cNvSpPr>
            <a:spLocks noGrp="1"/>
          </p:cNvSpPr>
          <p:nvPr>
            <p:ph idx="1"/>
          </p:nvPr>
        </p:nvSpPr>
        <p:spPr>
          <a:xfrm>
            <a:off x="1364615" y="3709035"/>
            <a:ext cx="10515600" cy="1069975"/>
          </a:xfrm>
        </p:spPr>
        <p:txBody>
          <a:bodyPr/>
          <a:p>
            <a:pPr marL="0" indent="0">
              <a:buNone/>
            </a:pPr>
            <a:r>
              <a:rPr lang="en-US" altLang="en-US" b="1"/>
              <a:t>                      Marketplace Builder Hackathon</a:t>
            </a:r>
            <a:endParaRPr lang="en-US" altLang="en-US" b="1"/>
          </a:p>
        </p:txBody>
      </p:sp>
      <p:sp>
        <p:nvSpPr>
          <p:cNvPr id="4" name="Text Box 3"/>
          <p:cNvSpPr txBox="1"/>
          <p:nvPr/>
        </p:nvSpPr>
        <p:spPr>
          <a:xfrm flipV="1">
            <a:off x="1212215" y="2755265"/>
            <a:ext cx="9992360" cy="76200"/>
          </a:xfrm>
          <a:prstGeom prst="rect">
            <a:avLst/>
          </a:prstGeom>
          <a:solidFill>
            <a:schemeClr val="bg2">
              <a:lumMod val="75000"/>
            </a:schemeClr>
          </a:solidFill>
        </p:spPr>
        <p:txBody>
          <a:bodyPr wrap="square" rtlCol="0">
            <a:noAutofit/>
          </a:bodyPr>
          <a:p>
            <a:endParaRPr lang="en-US"/>
          </a:p>
        </p:txBody>
      </p:sp>
      <p:sp>
        <p:nvSpPr>
          <p:cNvPr id="5" name="Text Box 4"/>
          <p:cNvSpPr txBox="1"/>
          <p:nvPr/>
        </p:nvSpPr>
        <p:spPr>
          <a:xfrm flipV="1">
            <a:off x="1212215" y="1737995"/>
            <a:ext cx="9992360" cy="76200"/>
          </a:xfrm>
          <a:prstGeom prst="rect">
            <a:avLst/>
          </a:prstGeom>
          <a:solidFill>
            <a:schemeClr val="bg2">
              <a:lumMod val="75000"/>
            </a:schemeClr>
          </a:solidFill>
        </p:spPr>
        <p:txBody>
          <a:bodyPr wrap="square" rtlCol="0">
            <a:noAutofit/>
          </a:bodyPr>
          <a:p>
            <a:endParaRPr lang="en-US"/>
          </a:p>
        </p:txBody>
      </p:sp>
      <p:pic>
        <p:nvPicPr>
          <p:cNvPr id="6" name="Picture 5" descr="nextjs-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003800" y="675005"/>
            <a:ext cx="2409190" cy="10623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0845" y="1905000"/>
            <a:ext cx="5464175" cy="4450715"/>
          </a:xfrm>
        </p:spPr>
        <p:txBody>
          <a:bodyPr/>
          <a:p>
            <a:r>
              <a:rPr lang="en-US" altLang="en-US" sz="1800"/>
              <a:t>At </a:t>
            </a:r>
            <a:r>
              <a:rPr lang="en-US" altLang="en-US" sz="1800" b="1" dirty="0">
                <a:sym typeface="+mn-ea"/>
              </a:rPr>
              <a:t>FurniLuxe,</a:t>
            </a:r>
            <a:r>
              <a:rPr lang="en-US" altLang="en-US" sz="1800" dirty="0">
                <a:sym typeface="+mn-ea"/>
              </a:rPr>
              <a:t> </a:t>
            </a:r>
            <a:r>
              <a:rPr lang="en-US" altLang="en-US" sz="1800"/>
              <a:t>we are committed to crafting premium-quality, stylish, and functional furniture that elevates modern living spaces. Driven by a passion for innovation and expert craftsmanship, we offer a versatile collection of products, including plush sofas, ergonomic office furniture, sophisticated dining sets, and sleek media cabinets. Our dedication to sustainability ensures the use of high-grade materials and environmentally friendly manufacturing practices. Whether for homes, offices, or outdoor settings, </a:t>
            </a:r>
            <a:r>
              <a:rPr lang="en-US" altLang="en-US" sz="1800" b="1" dirty="0">
                <a:sym typeface="+mn-ea"/>
              </a:rPr>
              <a:t>FurniLuxe,</a:t>
            </a:r>
            <a:r>
              <a:rPr lang="en-US" altLang="en-US" sz="1800"/>
              <a:t> seamlessly blends aesthetics and comfort to create timeless pieces that complement every lifestyle.</a:t>
            </a:r>
            <a:endParaRPr lang="en-US" altLang="en-US" sz="1800"/>
          </a:p>
        </p:txBody>
      </p:sp>
      <p:sp>
        <p:nvSpPr>
          <p:cNvPr id="4" name="Text Box 3"/>
          <p:cNvSpPr txBox="1"/>
          <p:nvPr/>
        </p:nvSpPr>
        <p:spPr>
          <a:xfrm>
            <a:off x="773430" y="1268730"/>
            <a:ext cx="4064000" cy="460375"/>
          </a:xfrm>
          <a:prstGeom prst="rect">
            <a:avLst/>
          </a:prstGeom>
          <a:noFill/>
        </p:spPr>
        <p:txBody>
          <a:bodyPr wrap="square" rtlCol="0">
            <a:spAutoFit/>
          </a:bodyPr>
          <a:p>
            <a:r>
              <a:rPr lang="en-US" sz="2400" b="1" u="sng"/>
              <a:t>About My Website</a:t>
            </a:r>
            <a:endParaRPr lang="en-US" sz="2400" b="1" u="sng"/>
          </a:p>
        </p:txBody>
      </p:sp>
      <p:pic>
        <p:nvPicPr>
          <p:cNvPr id="5" name="Picture 4" descr="Screenshot 2025-02-07 223741"/>
          <p:cNvPicPr>
            <a:picLocks noChangeAspect="1"/>
          </p:cNvPicPr>
          <p:nvPr/>
        </p:nvPicPr>
        <p:blipFill>
          <a:blip r:embed="rId1"/>
          <a:stretch>
            <a:fillRect/>
          </a:stretch>
        </p:blipFill>
        <p:spPr>
          <a:xfrm>
            <a:off x="6096635" y="1804670"/>
            <a:ext cx="6095365" cy="3248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u="sng">
                <a:sym typeface="+mn-ea"/>
              </a:rPr>
              <a:t>Problem sloving in my website</a:t>
            </a:r>
            <a:endParaRPr lang="en-US" b="1" u="sng"/>
          </a:p>
        </p:txBody>
      </p:sp>
      <p:sp>
        <p:nvSpPr>
          <p:cNvPr id="3" name="Content Placeholder 2"/>
          <p:cNvSpPr>
            <a:spLocks noGrp="1"/>
          </p:cNvSpPr>
          <p:nvPr>
            <p:ph idx="1"/>
          </p:nvPr>
        </p:nvSpPr>
        <p:spPr>
          <a:xfrm>
            <a:off x="609600" y="1174750"/>
            <a:ext cx="5368925" cy="4335780"/>
          </a:xfrm>
        </p:spPr>
        <p:txBody>
          <a:bodyPr/>
          <a:p>
            <a:pPr marL="0" indent="0" algn="ctr">
              <a:buNone/>
            </a:pPr>
            <a:r>
              <a:rPr lang="en-US" altLang="en-US" sz="1600"/>
              <a:t>At </a:t>
            </a:r>
            <a:r>
              <a:rPr lang="en-US" altLang="en-US" sz="1600" b="1" dirty="0">
                <a:sym typeface="+mn-ea"/>
              </a:rPr>
              <a:t>FurniLuxe</a:t>
            </a:r>
            <a:r>
              <a:rPr lang="en-US" altLang="en-US" sz="1600"/>
              <a:t>, we solve common furniture problems by making stylish, durable, and functional pieces. For small urban spaces, we offer smart solutions like foldable tables and storage-friendly designs. We care about the environment, using eco-friendly materials.</a:t>
            </a:r>
            <a:endParaRPr lang="en-US" altLang="en-US" sz="1600"/>
          </a:p>
          <a:p>
            <a:pPr marL="0" indent="0" algn="ctr">
              <a:buNone/>
            </a:pPr>
            <a:endParaRPr lang="en-US" altLang="en-US" sz="1600"/>
          </a:p>
          <a:p>
            <a:pPr marL="0" indent="0" algn="ctr">
              <a:buNone/>
            </a:pPr>
            <a:r>
              <a:rPr lang="en-US" altLang="en-US" sz="1600"/>
              <a:t>Our furniture is designed for comfort and good posture, while we also keep prices affordable without lowering quality. Customers can personalize their furniture by choosing materials, colors, and sizes. To ensure safe and fast delivery, we use secure packaging and efficient shipping.</a:t>
            </a:r>
            <a:endParaRPr lang="en-US" altLang="en-US" sz="1600"/>
          </a:p>
          <a:p>
            <a:pPr marL="0" indent="0" algn="ctr">
              <a:buNone/>
            </a:pPr>
            <a:endParaRPr lang="en-US" altLang="en-US" sz="1600"/>
          </a:p>
          <a:p>
            <a:pPr marL="0" indent="0" algn="ctr">
              <a:buNone/>
            </a:pPr>
            <a:r>
              <a:rPr lang="en-US" altLang="en-US" sz="1600"/>
              <a:t> </a:t>
            </a:r>
            <a:r>
              <a:rPr lang="en-US" altLang="en-US" sz="1600" b="1" dirty="0">
                <a:sym typeface="+mn-ea"/>
              </a:rPr>
              <a:t>FurniLuxe </a:t>
            </a:r>
            <a:r>
              <a:rPr lang="en-US" altLang="en-US" sz="1600"/>
              <a:t>brings together style, comfort, and sustainability to improve modern living</a:t>
            </a:r>
            <a:endParaRPr lang="en-US" altLang="en-US" sz="1600"/>
          </a:p>
        </p:txBody>
      </p:sp>
      <p:pic>
        <p:nvPicPr>
          <p:cNvPr id="6" name="Picture 5" descr="Screenshot 2025-02-07 232424"/>
          <p:cNvPicPr>
            <a:picLocks noChangeAspect="1"/>
          </p:cNvPicPr>
          <p:nvPr/>
        </p:nvPicPr>
        <p:blipFill>
          <a:blip r:embed="rId1"/>
          <a:stretch>
            <a:fillRect/>
          </a:stretch>
        </p:blipFill>
        <p:spPr>
          <a:xfrm>
            <a:off x="6645275" y="691515"/>
            <a:ext cx="5028565" cy="50095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b="1" u="sng"/>
              <a:t>Solution</a:t>
            </a:r>
            <a:endParaRPr lang="en-US" b="1" u="sng"/>
          </a:p>
        </p:txBody>
      </p:sp>
      <p:sp>
        <p:nvSpPr>
          <p:cNvPr id="3" name="Content Placeholder 2"/>
          <p:cNvSpPr>
            <a:spLocks noGrp="1"/>
          </p:cNvSpPr>
          <p:nvPr>
            <p:ph idx="1"/>
          </p:nvPr>
        </p:nvSpPr>
        <p:spPr>
          <a:xfrm>
            <a:off x="609600" y="1174750"/>
            <a:ext cx="10972800" cy="4169410"/>
          </a:xfrm>
        </p:spPr>
        <p:txBody>
          <a:bodyPr/>
          <a:p>
            <a:pPr marL="0" indent="0">
              <a:buNone/>
            </a:pPr>
            <a:r>
              <a:rPr lang="en-US" altLang="en-US" sz="1800"/>
              <a:t>At </a:t>
            </a:r>
            <a:r>
              <a:rPr lang="en-US" altLang="en-US" sz="1800" b="1" dirty="0">
                <a:sym typeface="+mn-ea"/>
              </a:rPr>
              <a:t>FurniLuxe</a:t>
            </a:r>
            <a:r>
              <a:rPr lang="en-US" altLang="en-US" sz="1800"/>
              <a:t>, we innovate to overcome key industry challenges. By using high-quality materials and expert craftsmanship, we create stylish, durable furniture built to last. To maximize small spaces, our modular and multi-functional designs—like foldable tables and smart storage—offer practical solutions.</a:t>
            </a:r>
            <a:endParaRPr lang="en-US" altLang="en-US" sz="1800"/>
          </a:p>
          <a:p>
            <a:pPr marL="0" indent="0">
              <a:buNone/>
            </a:pPr>
            <a:endParaRPr lang="en-US" altLang="en-US" sz="1800"/>
          </a:p>
          <a:p>
            <a:pPr marL="0" indent="0">
              <a:buNone/>
            </a:pPr>
            <a:r>
              <a:rPr lang="en-US" altLang="en-US" sz="1800"/>
              <a:t>Sustainability is at our core, with eco-friendly materials, recycled components, and responsible manufacturing. We prioritize comfort with ergonomic chairs, height-adjustable desks, and well-cushioned seating for better posture and well-being. By streamlining production and supply chains, we ensure affordability without compromising quality.</a:t>
            </a:r>
            <a:endParaRPr lang="en-US" altLang="en-US" sz="1800"/>
          </a:p>
          <a:p>
            <a:pPr marL="0" indent="0">
              <a:buNone/>
            </a:pPr>
            <a:endParaRPr lang="en-US" altLang="en-US" sz="1800"/>
          </a:p>
          <a:p>
            <a:pPr marL="0" indent="0">
              <a:buNone/>
            </a:pPr>
            <a:r>
              <a:rPr lang="en-US" altLang="en-US" sz="1800"/>
              <a:t>Customers can personalize furniture with various materials, colors, and sizes to fit their needs. Plus, our secure packaging and fast shipping guarantee safe and timely deliveries. At </a:t>
            </a:r>
            <a:r>
              <a:rPr lang="en-US" altLang="en-US" sz="1800" b="1" dirty="0">
                <a:sym typeface="+mn-ea"/>
              </a:rPr>
              <a:t>FurniLuxe </a:t>
            </a:r>
            <a:r>
              <a:rPr lang="en-US" altLang="en-US" sz="1800"/>
              <a:t>, every piece seamlessly blends style, function, and sustainability</a:t>
            </a:r>
            <a:endParaRPr lang="en-US"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u="sng" dirty="0">
                <a:sym typeface="+mn-ea"/>
              </a:rPr>
              <a:t>FurniLuxe Products</a:t>
            </a:r>
            <a:endParaRPr lang="en-US" u="sng"/>
          </a:p>
        </p:txBody>
      </p:sp>
      <p:sp>
        <p:nvSpPr>
          <p:cNvPr id="3" name="Content Placeholder 2"/>
          <p:cNvSpPr>
            <a:spLocks noGrp="1"/>
          </p:cNvSpPr>
          <p:nvPr>
            <p:ph idx="1"/>
          </p:nvPr>
        </p:nvSpPr>
        <p:spPr>
          <a:xfrm>
            <a:off x="609600" y="1174750"/>
            <a:ext cx="5901690" cy="4953000"/>
          </a:xfrm>
        </p:spPr>
        <p:txBody>
          <a:bodyPr/>
          <a:p>
            <a:r>
              <a:rPr lang="en-US" altLang="en-US" sz="1800"/>
              <a:t>At </a:t>
            </a:r>
            <a:r>
              <a:rPr lang="en-US" altLang="en-US" sz="1800" b="1" dirty="0">
                <a:sym typeface="+mn-ea"/>
              </a:rPr>
              <a:t>FurniLuxe</a:t>
            </a:r>
            <a:r>
              <a:rPr lang="en-US" altLang="en-US" sz="1800"/>
              <a:t>, we provide a diverse selection of high-quality, stylish furniture tailored for modern living. Our collection features luxurious sofas, office chairs, elegant dining sets, and smart storage solutions. For compact spaces, we offer modular designs like foldable tables, extendable sofas, and space-saving shelving.</a:t>
            </a:r>
            <a:endParaRPr lang="en-US" altLang="en-US" sz="1800"/>
          </a:p>
          <a:p>
            <a:endParaRPr lang="en-US" altLang="en-US" sz="1800"/>
          </a:p>
          <a:p>
            <a:r>
              <a:rPr lang="en-US" altLang="en-US" sz="1800"/>
              <a:t>Our outdoor range includes durable lounge sets and weather-resistant seating, ideal for patios and gardens. Every piece is crafted using premium materials, eco-friendly practices, and innovative designs—ensuring lasting durability, comfort, and timeless aesthetics.</a:t>
            </a:r>
            <a:endParaRPr lang="en-US" altLang="en-US" sz="1800"/>
          </a:p>
        </p:txBody>
      </p:sp>
      <p:pic>
        <p:nvPicPr>
          <p:cNvPr id="5" name="Picture 4" descr="C:/Users/Abdul Hadi/Pictures/Screenshots/Screenshot 2025-02-07 180506.pngScreenshot 2025-02-07 180506"/>
          <p:cNvPicPr>
            <a:picLocks noChangeAspect="1"/>
          </p:cNvPicPr>
          <p:nvPr/>
        </p:nvPicPr>
        <p:blipFill>
          <a:blip r:embed="rId1"/>
          <a:srcRect t="16594" b="16594"/>
          <a:stretch>
            <a:fillRect/>
          </a:stretch>
        </p:blipFill>
        <p:spPr>
          <a:xfrm>
            <a:off x="6511290" y="1310005"/>
            <a:ext cx="5426075" cy="36150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u="sng"/>
              <a:t>MOBILE VERSION</a:t>
            </a:r>
            <a:endParaRPr lang="en-US" altLang="en-US" b="1" u="sng"/>
          </a:p>
        </p:txBody>
      </p:sp>
      <p:sp>
        <p:nvSpPr>
          <p:cNvPr id="3" name="Content Placeholder 2"/>
          <p:cNvSpPr>
            <a:spLocks noGrp="1"/>
          </p:cNvSpPr>
          <p:nvPr>
            <p:ph idx="1"/>
          </p:nvPr>
        </p:nvSpPr>
        <p:spPr>
          <a:xfrm>
            <a:off x="609600" y="1174750"/>
            <a:ext cx="5487035" cy="4953000"/>
          </a:xfrm>
        </p:spPr>
        <p:txBody>
          <a:bodyPr/>
          <a:p>
            <a:pPr marL="0" indent="0">
              <a:buNone/>
            </a:pPr>
            <a:r>
              <a:rPr lang="en-US" altLang="en-US" sz="2000"/>
              <a:t>LOREM IPSUM DOLOR SIT AMET, CONSECTETUER ADIPISCING ELIT. MAECENAS PORTTITOR CONGUE MASSA. FUSCE POSUERE, MAGNA SED PULVINAR ULTRICIES, PURUS LECTUS MALESUADA LIBERO.</a:t>
            </a:r>
            <a:endParaRPr lang="en-US" altLang="en-US" sz="2000"/>
          </a:p>
          <a:p>
            <a:endParaRPr lang="en-US" altLang="en-US" sz="2000"/>
          </a:p>
          <a:p>
            <a:r>
              <a:rPr lang="en-US" altLang="en-US" sz="2000"/>
              <a:t>Homeowners &amp; Tenants</a:t>
            </a:r>
            <a:endParaRPr lang="en-US" altLang="en-US" sz="2000"/>
          </a:p>
          <a:p>
            <a:r>
              <a:rPr lang="en-US" altLang="en-US" sz="2000"/>
              <a:t>Corporate Offices &amp; Businesses</a:t>
            </a:r>
            <a:endParaRPr lang="en-US" altLang="en-US" sz="2000"/>
          </a:p>
          <a:p>
            <a:r>
              <a:rPr lang="en-US" altLang="en-US" sz="2000"/>
              <a:t>Interior Design Professionals</a:t>
            </a:r>
            <a:endParaRPr lang="en-US" altLang="en-US" sz="2000"/>
          </a:p>
          <a:p>
            <a:r>
              <a:rPr lang="en-US" altLang="en-US" sz="2000"/>
              <a:t>Environmentally Conscious Buyers</a:t>
            </a:r>
            <a:endParaRPr lang="en-US" altLang="en-US" sz="2000"/>
          </a:p>
          <a:p>
            <a:r>
              <a:rPr lang="en-US" altLang="en-US" sz="2000"/>
              <a:t>Real Estate &amp; Property Developers</a:t>
            </a:r>
            <a:endParaRPr lang="en-US" altLang="en-US" sz="2000"/>
          </a:p>
          <a:p>
            <a:endParaRPr lang="en-US" altLang="en-US" sz="2000"/>
          </a:p>
        </p:txBody>
      </p:sp>
      <p:pic>
        <p:nvPicPr>
          <p:cNvPr id="5" name="Picture 4" descr="Screenshot 2025-02-07 234508"/>
          <p:cNvPicPr>
            <a:picLocks noChangeAspect="1"/>
          </p:cNvPicPr>
          <p:nvPr/>
        </p:nvPicPr>
        <p:blipFill>
          <a:blip r:embed="rId1"/>
          <a:stretch>
            <a:fillRect/>
          </a:stretch>
        </p:blipFill>
        <p:spPr>
          <a:xfrm>
            <a:off x="7506335" y="190500"/>
            <a:ext cx="3424555" cy="5936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u="sng">
                <a:sym typeface="+mn-ea"/>
              </a:rPr>
              <a:t>Business Summary for </a:t>
            </a:r>
            <a:r>
              <a:rPr lang="en-US" altLang="en-US" b="1" u="sng" dirty="0">
                <a:sym typeface="+mn-ea"/>
              </a:rPr>
              <a:t>FurniLuxe </a:t>
            </a:r>
            <a:endParaRPr lang="en-US" b="1" u="sng"/>
          </a:p>
        </p:txBody>
      </p:sp>
      <p:sp>
        <p:nvSpPr>
          <p:cNvPr id="3" name="Content Placeholder 2"/>
          <p:cNvSpPr>
            <a:spLocks noGrp="1"/>
          </p:cNvSpPr>
          <p:nvPr>
            <p:ph idx="1"/>
          </p:nvPr>
        </p:nvSpPr>
        <p:spPr>
          <a:xfrm>
            <a:off x="609600" y="1174750"/>
            <a:ext cx="4900295" cy="4411345"/>
          </a:xfrm>
        </p:spPr>
        <p:txBody>
          <a:bodyPr/>
          <a:p>
            <a:pPr marL="0" indent="0">
              <a:buNone/>
            </a:pPr>
            <a:r>
              <a:rPr lang="en-US" altLang="en-US" sz="2000" b="1" dirty="0">
                <a:sym typeface="+mn-ea"/>
              </a:rPr>
              <a:t>FurniLuxe </a:t>
            </a:r>
            <a:r>
              <a:rPr lang="en-US" altLang="en-US" sz="2000"/>
              <a:t> is dedicated to delivering premium, stylish, and sustainable furniture for modern homes, offices, and outdoor spaces. The company offers a diverse selection of customizable pieces, including ergonomic office furniture, space-efficient designs, and eco-friendly options. With a strong focus on durability, comfort, and aesthetics, </a:t>
            </a:r>
            <a:r>
              <a:rPr lang="en-US" altLang="en-US" sz="2000" b="1" dirty="0">
                <a:sym typeface="+mn-ea"/>
              </a:rPr>
              <a:t>FurniLuxe </a:t>
            </a:r>
            <a:r>
              <a:rPr lang="en-US" altLang="en-US" sz="2000"/>
              <a:t> ensures high-quality craftsmanship while staying committed to environmental responsibility.</a:t>
            </a:r>
            <a:endParaRPr lang="en-US" altLang="en-US" sz="2000"/>
          </a:p>
        </p:txBody>
      </p:sp>
      <p:pic>
        <p:nvPicPr>
          <p:cNvPr id="5" name="Picture 4" descr="Screenshot 2025-02-07 183711"/>
          <p:cNvPicPr>
            <a:picLocks noChangeAspect="1"/>
          </p:cNvPicPr>
          <p:nvPr/>
        </p:nvPicPr>
        <p:blipFill>
          <a:blip r:embed="rId1"/>
          <a:stretch>
            <a:fillRect/>
          </a:stretch>
        </p:blipFill>
        <p:spPr>
          <a:xfrm>
            <a:off x="5861050" y="3429000"/>
            <a:ext cx="6021705" cy="2475230"/>
          </a:xfrm>
          <a:prstGeom prst="rect">
            <a:avLst/>
          </a:prstGeom>
        </p:spPr>
      </p:pic>
      <p:pic>
        <p:nvPicPr>
          <p:cNvPr id="7" name="Picture 6" descr="Screenshot 2025-02-07 223741"/>
          <p:cNvPicPr>
            <a:picLocks noChangeAspect="1"/>
          </p:cNvPicPr>
          <p:nvPr/>
        </p:nvPicPr>
        <p:blipFill>
          <a:blip r:embed="rId2"/>
          <a:stretch>
            <a:fillRect/>
          </a:stretch>
        </p:blipFill>
        <p:spPr>
          <a:xfrm>
            <a:off x="6096000" y="773430"/>
            <a:ext cx="5486400" cy="2409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62935" y="929640"/>
            <a:ext cx="6235700" cy="1322070"/>
          </a:xfrm>
        </p:spPr>
        <p:txBody>
          <a:bodyPr/>
          <a:p>
            <a:pPr algn="ctr"/>
            <a:r>
              <a:rPr lang="en-US" altLang="en-US" sz="4000" b="1"/>
              <a:t>THANK YOU!</a:t>
            </a:r>
            <a:endParaRPr lang="en-US" altLang="en-US" sz="4000" b="1"/>
          </a:p>
        </p:txBody>
      </p:sp>
      <p:sp>
        <p:nvSpPr>
          <p:cNvPr id="3" name="Content Placeholder 2"/>
          <p:cNvSpPr>
            <a:spLocks noGrp="1"/>
          </p:cNvSpPr>
          <p:nvPr>
            <p:ph idx="1"/>
          </p:nvPr>
        </p:nvSpPr>
        <p:spPr>
          <a:xfrm>
            <a:off x="153035" y="2109470"/>
            <a:ext cx="7452360" cy="4145280"/>
          </a:xfrm>
        </p:spPr>
        <p:txBody>
          <a:bodyPr/>
          <a:p>
            <a:r>
              <a:rPr lang="en-US" altLang="en-US"/>
              <a:t>Ashna Naveed</a:t>
            </a:r>
            <a:endParaRPr lang="en-US" altLang="en-US"/>
          </a:p>
          <a:p>
            <a:r>
              <a:rPr lang="en-US" altLang="en-US" b="1"/>
              <a:t>Phone:</a:t>
            </a:r>
            <a:endParaRPr lang="en-US" altLang="en-US" b="1"/>
          </a:p>
          <a:p>
            <a:r>
              <a:rPr lang="en-US" altLang="en-US"/>
              <a:t>03172488797</a:t>
            </a:r>
            <a:endParaRPr lang="en-US" altLang="en-US"/>
          </a:p>
          <a:p>
            <a:r>
              <a:rPr lang="en-US" altLang="en-US" b="1"/>
              <a:t>Email:</a:t>
            </a:r>
            <a:endParaRPr lang="en-US" altLang="en-US" b="1"/>
          </a:p>
          <a:p>
            <a:r>
              <a:rPr lang="en-US" altLang="en-US"/>
              <a:t>ashnanaveed431@gmail.com</a:t>
            </a:r>
            <a:endParaRPr lang="en-US" altLang="en-US"/>
          </a:p>
          <a:p>
            <a:r>
              <a:rPr lang="en-US" altLang="en-US" b="1"/>
              <a:t>Website:</a:t>
            </a:r>
            <a:endParaRPr lang="en-US" altLang="en-US" b="1"/>
          </a:p>
          <a:p>
            <a:r>
              <a:rPr lang="en-US" altLang="en-US"/>
              <a:t>Ashna Naveed</a:t>
            </a:r>
            <a:endParaRPr lang="en-US" alt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3805</Words>
  <Application>WPS Presentation</Application>
  <PresentationFormat>Widescreen</PresentationFormat>
  <Paragraphs>55</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Calibri</vt:lpstr>
      <vt:lpstr>Microsoft YaHei</vt:lpstr>
      <vt:lpstr>Arial Unicode MS</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FurniLuxe </dc:title>
  <dc:creator/>
  <cp:lastModifiedBy>Ashoo Naveed</cp:lastModifiedBy>
  <cp:revision>1</cp:revision>
  <dcterms:created xsi:type="dcterms:W3CDTF">2025-02-07T18:55:10Z</dcterms:created>
  <dcterms:modified xsi:type="dcterms:W3CDTF">2025-02-07T18:55:10Z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0DE24F47D8CC41969021166CF831B27F_11</vt:lpwstr>
  </property>
  <property fmtid="{D5CDD505-2E9C-101B-9397-08002B2CF9AE}" pid="3" name="KSOProductBuildVer">
    <vt:lpwstr>1033-12.2.0.19805</vt:lpwstr>
  </property>
</Properties>
</file>