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3"/>
  </p:notesMasterIdLst>
  <p:handoutMasterIdLst>
    <p:handoutMasterId r:id="rId24"/>
  </p:handoutMasterIdLst>
  <p:sldIdLst>
    <p:sldId id="445" r:id="rId5"/>
    <p:sldId id="469" r:id="rId6"/>
    <p:sldId id="438" r:id="rId7"/>
    <p:sldId id="463" r:id="rId8"/>
    <p:sldId id="464" r:id="rId9"/>
    <p:sldId id="410" r:id="rId10"/>
    <p:sldId id="437" r:id="rId11"/>
    <p:sldId id="467" r:id="rId12"/>
    <p:sldId id="465" r:id="rId13"/>
    <p:sldId id="466" r:id="rId14"/>
    <p:sldId id="439" r:id="rId15"/>
    <p:sldId id="453" r:id="rId16"/>
    <p:sldId id="454" r:id="rId17"/>
    <p:sldId id="461" r:id="rId18"/>
    <p:sldId id="462" r:id="rId19"/>
    <p:sldId id="460" r:id="rId20"/>
    <p:sldId id="468" r:id="rId21"/>
    <p:sldId id="458"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87103D19-456E-4ACA-AAA1-257D443D96B4}">
  <a:tblStyle styleId="{87103D19-456E-4ACA-AAA1-257D443D96B4}" styleName="UST Table 01">
    <a:wholeTbl>
      <a:tcTxStyle>
        <a:fontRef idx="minor"/>
        <a:schemeClr val="tx1"/>
      </a:tcTxStyle>
      <a:tcStyle>
        <a:tcBdr>
          <a:left>
            <a:ln>
              <a:noFill/>
            </a:ln>
          </a:left>
          <a:right>
            <a:ln>
              <a:noFill/>
            </a:ln>
          </a:right>
          <a:top>
            <a:ln w="6350">
              <a:solidFill>
                <a:schemeClr val="tx1"/>
              </a:solidFill>
            </a:ln>
          </a:top>
          <a:bottom>
            <a:ln w="6350">
              <a:solidFill>
                <a:schemeClr val="tx1"/>
              </a:solidFill>
            </a:ln>
          </a:bottom>
          <a:insideH>
            <a:ln w="6350">
              <a:solidFill>
                <a:schemeClr val="tx1"/>
              </a:solidFill>
            </a:ln>
          </a:insideH>
          <a:insideV>
            <a:ln>
              <a:noFill/>
            </a:ln>
          </a:insideV>
        </a:tcBdr>
        <a:fill>
          <a:noFill/>
        </a:fill>
      </a:tcStyle>
    </a:wholeTbl>
    <a:band1H>
      <a:tcStyle>
        <a:tcBdr>
          <a:top>
            <a:ln>
              <a:noFill/>
            </a:ln>
          </a:top>
          <a:bottom>
            <a:ln>
              <a:noFill/>
            </a:ln>
          </a:bottom>
        </a:tcBdr>
        <a:fill>
          <a:solidFill>
            <a:schemeClr val="bg2"/>
          </a:solidFill>
        </a:fill>
      </a:tcStyle>
    </a:band1H>
    <a:band2H>
      <a:tcStyle>
        <a:tcBdr>
          <a:top>
            <a:ln>
              <a:noFill/>
            </a:ln>
          </a:top>
          <a:bottom>
            <a:ln>
              <a:noFill/>
            </a:ln>
          </a:bottom>
        </a:tcBdr>
        <a:fill>
          <a:noFill/>
        </a:fill>
      </a:tcStyle>
    </a:band2H>
    <a:band1V>
      <a:tcStyle>
        <a:tcBdr/>
        <a:fill>
          <a:solidFill>
            <a:schemeClr val="bg2"/>
          </a:solidFill>
        </a:fill>
      </a:tcStyle>
    </a:band1V>
    <a:band2V>
      <a:tcStyle>
        <a:tcBdr/>
        <a:fill>
          <a:noFill/>
        </a:fill>
      </a:tcStyle>
    </a:band2V>
    <a:lastCol>
      <a:tcTxStyle b="on"/>
      <a:tcStyle>
        <a:tcBdr/>
      </a:tcStyle>
    </a:lastCol>
    <a:firstCol>
      <a:tcTxStyle b="on"/>
      <a:tcStyle>
        <a:tcBdr/>
      </a:tcStyle>
    </a:firstCol>
    <a:lastRow>
      <a:tcTxStyle b="on"/>
      <a:tcStyle>
        <a:tcBdr>
          <a:top>
            <a:ln w="19050">
              <a:solidFill>
                <a:schemeClr val="tx1"/>
              </a:solidFill>
            </a:ln>
          </a:top>
          <a:bottom>
            <a:ln>
              <a:noFill/>
            </a:ln>
          </a:bottom>
        </a:tcBdr>
        <a:fill>
          <a:noFill/>
        </a:fill>
      </a:tcStyle>
    </a:lastRow>
    <a:firstRow>
      <a:tcTxStyle b="on">
        <a:schemeClr val="bg1"/>
      </a:tcTxStyle>
      <a:tcStyle>
        <a:tcBdr>
          <a:top>
            <a:ln>
              <a:noFill/>
            </a:ln>
          </a:top>
          <a:bottom>
            <a:ln>
              <a:noFill/>
            </a:ln>
          </a:bottom>
        </a:tcBdr>
        <a:fill>
          <a:solidFill>
            <a:schemeClr val="tx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804" y="28"/>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E6B232A-A90B-0843-9FE3-CD41AEF1F4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D6EF4F6-6352-EF49-8B94-F88281AD3C0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3FA1003-23F1-F848-ABD7-AA279ACD1B1C}" type="datetimeFigureOut">
              <a:rPr lang="en-US" smtClean="0"/>
              <a:t>9/26/2023</a:t>
            </a:fld>
            <a:endParaRPr lang="en-US"/>
          </a:p>
        </p:txBody>
      </p:sp>
      <p:sp>
        <p:nvSpPr>
          <p:cNvPr id="4" name="Footer Placeholder 3">
            <a:extLst>
              <a:ext uri="{FF2B5EF4-FFF2-40B4-BE49-F238E27FC236}">
                <a16:creationId xmlns:a16="http://schemas.microsoft.com/office/drawing/2014/main" id="{6DF22398-7E15-714C-85A0-DACC6DC3F11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2F1B2665-97EF-CE47-ABE4-18D4D76C98D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DAB60F0-68D7-274B-9B3A-8BD634CF5613}" type="slidenum">
              <a:rPr lang="en-US" smtClean="0"/>
              <a:t>‹#›</a:t>
            </a:fld>
            <a:endParaRPr lang="en-US"/>
          </a:p>
        </p:txBody>
      </p:sp>
    </p:spTree>
    <p:extLst>
      <p:ext uri="{BB962C8B-B14F-4D97-AF65-F5344CB8AC3E}">
        <p14:creationId xmlns:p14="http://schemas.microsoft.com/office/powerpoint/2010/main" val="1276413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F6C0D1-008B-C245-AF1E-F6ADA8BEAF3C}" type="datetimeFigureOut">
              <a:rPr lang="en-US" smtClean="0"/>
              <a:t>9/26/2023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0" tIns="0" rIns="0" bIns="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CB8535-DC0F-AF47-A510-8461A80C06B7}" type="slidenum">
              <a:rPr lang="en-US" smtClean="0"/>
              <a:t>‹#›</a:t>
            </a:fld>
            <a:endParaRPr lang="en-US"/>
          </a:p>
        </p:txBody>
      </p:sp>
    </p:spTree>
    <p:extLst>
      <p:ext uri="{BB962C8B-B14F-4D97-AF65-F5344CB8AC3E}">
        <p14:creationId xmlns:p14="http://schemas.microsoft.com/office/powerpoint/2010/main" val="70781101"/>
      </p:ext>
    </p:extLst>
  </p:cSld>
  <p:clrMap bg1="lt1" tx1="dk1" bg2="lt2" tx2="dk2" accent1="accent1" accent2="accent2" accent3="accent3" accent4="accent4" accent5="accent5" accent6="accent6" hlink="hlink" folHlink="folHlink"/>
  <p:notesStyle>
    <a:lvl1pPr marL="182880" indent="-182880" algn="l" defTabSz="914400" rtl="0" eaLnBrk="1" latinLnBrk="0" hangingPunct="1">
      <a:spcBef>
        <a:spcPts val="600"/>
      </a:spcBef>
      <a:buFont typeface="Arial" panose="020B0604020202020204" pitchFamily="34" charset="0"/>
      <a:buChar char="•"/>
      <a:defRPr sz="1200" kern="1200">
        <a:solidFill>
          <a:schemeClr val="tx1"/>
        </a:solidFill>
        <a:latin typeface="+mn-lt"/>
        <a:ea typeface="+mn-ea"/>
        <a:cs typeface="+mn-cs"/>
      </a:defRPr>
    </a:lvl1pPr>
    <a:lvl2pPr marL="36576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2pPr>
    <a:lvl3pPr marL="54864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3pPr>
    <a:lvl4pPr marL="73152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4pPr>
    <a:lvl5pPr marL="91440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5pPr>
    <a:lvl6pPr marL="109728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6pPr>
    <a:lvl7pPr marL="128016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7pPr>
    <a:lvl8pPr marL="146304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8pPr>
    <a:lvl9pPr marL="164592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3" Type="http://schemas.openxmlformats.org/officeDocument/2006/relationships/hyperlink" Target="https://www.facebook.com/USTGlobal" TargetMode="External"/><Relationship Id="rId2" Type="http://schemas.openxmlformats.org/officeDocument/2006/relationships/hyperlink" Target="http://www.linkedin.com/company/ust-global" TargetMode="External"/><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hyperlink" Target="http://www.youtube.com/ustglobalweb" TargetMode="External"/><Relationship Id="rId4" Type="http://schemas.openxmlformats.org/officeDocument/2006/relationships/hyperlink" Target="https://twitter.com/USTGlobal" TargetMode="Externa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4" name="Shape">
            <a:extLst>
              <a:ext uri="{FF2B5EF4-FFF2-40B4-BE49-F238E27FC236}">
                <a16:creationId xmlns:a16="http://schemas.microsoft.com/office/drawing/2014/main" id="{9F2F8409-9B9B-CE4D-A6D2-B42B785F8AAC}"/>
              </a:ext>
              <a:ext uri="{C183D7F6-B498-43B3-948B-1728B52AA6E4}">
                <adec:decorative xmlns:adec="http://schemas.microsoft.com/office/drawing/2017/decorative" val="1"/>
              </a:ext>
            </a:extLst>
          </p:cNvPr>
          <p:cNvSpPr/>
          <p:nvPr userDrawn="1"/>
        </p:nvSpPr>
        <p:spPr bwMode="hidden">
          <a:xfrm>
            <a:off x="1188720" y="1234440"/>
            <a:ext cx="11003279" cy="5623559"/>
          </a:xfrm>
          <a:prstGeom prst="rect">
            <a:avLst/>
          </a:prstGeom>
          <a:solidFill>
            <a:srgbClr val="006E74"/>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9" name="UST" descr="UST">
            <a:extLst>
              <a:ext uri="{FF2B5EF4-FFF2-40B4-BE49-F238E27FC236}">
                <a16:creationId xmlns:a16="http://schemas.microsoft.com/office/drawing/2014/main" id="{2D82142E-2BFE-4214-9282-12F54DFC4566}"/>
              </a:ext>
            </a:extLst>
          </p:cNvPr>
          <p:cNvSpPr>
            <a:spLocks noChangeAspect="1" noEditPoints="1"/>
          </p:cNvSpPr>
          <p:nvPr userDrawn="1"/>
        </p:nvSpPr>
        <p:spPr bwMode="black">
          <a:xfrm>
            <a:off x="365125" y="358775"/>
            <a:ext cx="731520" cy="809172"/>
          </a:xfrm>
          <a:custGeom>
            <a:avLst/>
            <a:gdLst>
              <a:gd name="T0" fmla="*/ 3605 w 3998"/>
              <a:gd name="T1" fmla="*/ 3263 h 4415"/>
              <a:gd name="T2" fmla="*/ 3605 w 3998"/>
              <a:gd name="T3" fmla="*/ 3263 h 4415"/>
              <a:gd name="T4" fmla="*/ 2969 w 3998"/>
              <a:gd name="T5" fmla="*/ 3263 h 4415"/>
              <a:gd name="T6" fmla="*/ 2969 w 3998"/>
              <a:gd name="T7" fmla="*/ 3899 h 4415"/>
              <a:gd name="T8" fmla="*/ 3605 w 3998"/>
              <a:gd name="T9" fmla="*/ 3899 h 4415"/>
              <a:gd name="T10" fmla="*/ 3605 w 3998"/>
              <a:gd name="T11" fmla="*/ 3263 h 4415"/>
              <a:gd name="T12" fmla="*/ 3450 w 3998"/>
              <a:gd name="T13" fmla="*/ 703 h 4415"/>
              <a:gd name="T14" fmla="*/ 3450 w 3998"/>
              <a:gd name="T15" fmla="*/ 703 h 4415"/>
              <a:gd name="T16" fmla="*/ 3308 w 3998"/>
              <a:gd name="T17" fmla="*/ 668 h 4415"/>
              <a:gd name="T18" fmla="*/ 3077 w 3998"/>
              <a:gd name="T19" fmla="*/ 505 h 4415"/>
              <a:gd name="T20" fmla="*/ 3308 w 3998"/>
              <a:gd name="T21" fmla="*/ 383 h 4415"/>
              <a:gd name="T22" fmla="*/ 3661 w 3998"/>
              <a:gd name="T23" fmla="*/ 530 h 4415"/>
              <a:gd name="T24" fmla="*/ 3940 w 3998"/>
              <a:gd name="T25" fmla="*/ 305 h 4415"/>
              <a:gd name="T26" fmla="*/ 3310 w 3998"/>
              <a:gd name="T27" fmla="*/ 0 h 4415"/>
              <a:gd name="T28" fmla="*/ 2629 w 3998"/>
              <a:gd name="T29" fmla="*/ 517 h 4415"/>
              <a:gd name="T30" fmla="*/ 3182 w 3998"/>
              <a:gd name="T31" fmla="*/ 1056 h 4415"/>
              <a:gd name="T32" fmla="*/ 3331 w 3998"/>
              <a:gd name="T33" fmla="*/ 1093 h 4415"/>
              <a:gd name="T34" fmla="*/ 3531 w 3998"/>
              <a:gd name="T35" fmla="*/ 1229 h 4415"/>
              <a:gd name="T36" fmla="*/ 3266 w 3998"/>
              <a:gd name="T37" fmla="*/ 1367 h 4415"/>
              <a:gd name="T38" fmla="*/ 2854 w 3998"/>
              <a:gd name="T39" fmla="*/ 1184 h 4415"/>
              <a:gd name="T40" fmla="*/ 2576 w 3998"/>
              <a:gd name="T41" fmla="*/ 1409 h 4415"/>
              <a:gd name="T42" fmla="*/ 3268 w 3998"/>
              <a:gd name="T43" fmla="*/ 1736 h 4415"/>
              <a:gd name="T44" fmla="*/ 3998 w 3998"/>
              <a:gd name="T45" fmla="*/ 1217 h 4415"/>
              <a:gd name="T46" fmla="*/ 3450 w 3998"/>
              <a:gd name="T47" fmla="*/ 703 h 4415"/>
              <a:gd name="T48" fmla="*/ 1451 w 3998"/>
              <a:gd name="T49" fmla="*/ 2778 h 4415"/>
              <a:gd name="T50" fmla="*/ 1451 w 3998"/>
              <a:gd name="T51" fmla="*/ 2778 h 4415"/>
              <a:gd name="T52" fmla="*/ 24 w 3998"/>
              <a:gd name="T53" fmla="*/ 2778 h 4415"/>
              <a:gd name="T54" fmla="*/ 24 w 3998"/>
              <a:gd name="T55" fmla="*/ 3168 h 4415"/>
              <a:gd name="T56" fmla="*/ 512 w 3998"/>
              <a:gd name="T57" fmla="*/ 3168 h 4415"/>
              <a:gd name="T58" fmla="*/ 512 w 3998"/>
              <a:gd name="T59" fmla="*/ 4415 h 4415"/>
              <a:gd name="T60" fmla="*/ 963 w 3998"/>
              <a:gd name="T61" fmla="*/ 4415 h 4415"/>
              <a:gd name="T62" fmla="*/ 963 w 3998"/>
              <a:gd name="T63" fmla="*/ 3168 h 4415"/>
              <a:gd name="T64" fmla="*/ 1451 w 3998"/>
              <a:gd name="T65" fmla="*/ 3168 h 4415"/>
              <a:gd name="T66" fmla="*/ 1451 w 3998"/>
              <a:gd name="T67" fmla="*/ 2778 h 4415"/>
              <a:gd name="T68" fmla="*/ 1026 w 3998"/>
              <a:gd name="T69" fmla="*/ 48 h 4415"/>
              <a:gd name="T70" fmla="*/ 1026 w 3998"/>
              <a:gd name="T71" fmla="*/ 48 h 4415"/>
              <a:gd name="T72" fmla="*/ 1475 w 3998"/>
              <a:gd name="T73" fmla="*/ 48 h 4415"/>
              <a:gd name="T74" fmla="*/ 1475 w 3998"/>
              <a:gd name="T75" fmla="*/ 1015 h 4415"/>
              <a:gd name="T76" fmla="*/ 741 w 3998"/>
              <a:gd name="T77" fmla="*/ 1736 h 4415"/>
              <a:gd name="T78" fmla="*/ 0 w 3998"/>
              <a:gd name="T79" fmla="*/ 1015 h 4415"/>
              <a:gd name="T80" fmla="*/ 0 w 3998"/>
              <a:gd name="T81" fmla="*/ 48 h 4415"/>
              <a:gd name="T82" fmla="*/ 449 w 3998"/>
              <a:gd name="T83" fmla="*/ 48 h 4415"/>
              <a:gd name="T84" fmla="*/ 449 w 3998"/>
              <a:gd name="T85" fmla="*/ 1018 h 4415"/>
              <a:gd name="T86" fmla="*/ 739 w 3998"/>
              <a:gd name="T87" fmla="*/ 1321 h 4415"/>
              <a:gd name="T88" fmla="*/ 1026 w 3998"/>
              <a:gd name="T89" fmla="*/ 1018 h 4415"/>
              <a:gd name="T90" fmla="*/ 1026 w 3998"/>
              <a:gd name="T91" fmla="*/ 48 h 4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998" h="4415">
                <a:moveTo>
                  <a:pt x="3605" y="3263"/>
                </a:moveTo>
                <a:lnTo>
                  <a:pt x="3605" y="3263"/>
                </a:lnTo>
                <a:lnTo>
                  <a:pt x="2969" y="3263"/>
                </a:lnTo>
                <a:lnTo>
                  <a:pt x="2969" y="3899"/>
                </a:lnTo>
                <a:lnTo>
                  <a:pt x="3605" y="3899"/>
                </a:lnTo>
                <a:lnTo>
                  <a:pt x="3605" y="3263"/>
                </a:lnTo>
                <a:close/>
                <a:moveTo>
                  <a:pt x="3450" y="703"/>
                </a:moveTo>
                <a:lnTo>
                  <a:pt x="3450" y="703"/>
                </a:lnTo>
                <a:lnTo>
                  <a:pt x="3308" y="668"/>
                </a:lnTo>
                <a:cubicBezTo>
                  <a:pt x="3149" y="629"/>
                  <a:pt x="3077" y="583"/>
                  <a:pt x="3077" y="505"/>
                </a:cubicBezTo>
                <a:cubicBezTo>
                  <a:pt x="3077" y="446"/>
                  <a:pt x="3153" y="383"/>
                  <a:pt x="3308" y="383"/>
                </a:cubicBezTo>
                <a:cubicBezTo>
                  <a:pt x="3451" y="383"/>
                  <a:pt x="3567" y="445"/>
                  <a:pt x="3661" y="530"/>
                </a:cubicBezTo>
                <a:lnTo>
                  <a:pt x="3940" y="305"/>
                </a:lnTo>
                <a:cubicBezTo>
                  <a:pt x="3822" y="109"/>
                  <a:pt x="3566" y="0"/>
                  <a:pt x="3310" y="0"/>
                </a:cubicBezTo>
                <a:cubicBezTo>
                  <a:pt x="2877" y="0"/>
                  <a:pt x="2629" y="237"/>
                  <a:pt x="2629" y="517"/>
                </a:cubicBezTo>
                <a:cubicBezTo>
                  <a:pt x="2629" y="733"/>
                  <a:pt x="2783" y="958"/>
                  <a:pt x="3182" y="1056"/>
                </a:cubicBezTo>
                <a:lnTo>
                  <a:pt x="3331" y="1093"/>
                </a:lnTo>
                <a:cubicBezTo>
                  <a:pt x="3478" y="1130"/>
                  <a:pt x="3531" y="1158"/>
                  <a:pt x="3531" y="1229"/>
                </a:cubicBezTo>
                <a:cubicBezTo>
                  <a:pt x="3531" y="1318"/>
                  <a:pt x="3414" y="1367"/>
                  <a:pt x="3266" y="1367"/>
                </a:cubicBezTo>
                <a:cubicBezTo>
                  <a:pt x="3095" y="1367"/>
                  <a:pt x="2967" y="1298"/>
                  <a:pt x="2854" y="1184"/>
                </a:cubicBezTo>
                <a:lnTo>
                  <a:pt x="2576" y="1409"/>
                </a:lnTo>
                <a:cubicBezTo>
                  <a:pt x="2697" y="1629"/>
                  <a:pt x="3012" y="1736"/>
                  <a:pt x="3268" y="1736"/>
                </a:cubicBezTo>
                <a:cubicBezTo>
                  <a:pt x="3725" y="1736"/>
                  <a:pt x="3998" y="1523"/>
                  <a:pt x="3998" y="1217"/>
                </a:cubicBezTo>
                <a:cubicBezTo>
                  <a:pt x="3998" y="985"/>
                  <a:pt x="3850" y="799"/>
                  <a:pt x="3450" y="703"/>
                </a:cubicBezTo>
                <a:close/>
                <a:moveTo>
                  <a:pt x="1451" y="2778"/>
                </a:moveTo>
                <a:lnTo>
                  <a:pt x="1451" y="2778"/>
                </a:lnTo>
                <a:lnTo>
                  <a:pt x="24" y="2778"/>
                </a:lnTo>
                <a:lnTo>
                  <a:pt x="24" y="3168"/>
                </a:lnTo>
                <a:lnTo>
                  <a:pt x="512" y="3168"/>
                </a:lnTo>
                <a:lnTo>
                  <a:pt x="512" y="4415"/>
                </a:lnTo>
                <a:lnTo>
                  <a:pt x="963" y="4415"/>
                </a:lnTo>
                <a:lnTo>
                  <a:pt x="963" y="3168"/>
                </a:lnTo>
                <a:lnTo>
                  <a:pt x="1451" y="3168"/>
                </a:lnTo>
                <a:lnTo>
                  <a:pt x="1451" y="2778"/>
                </a:lnTo>
                <a:close/>
                <a:moveTo>
                  <a:pt x="1026" y="48"/>
                </a:moveTo>
                <a:lnTo>
                  <a:pt x="1026" y="48"/>
                </a:lnTo>
                <a:lnTo>
                  <a:pt x="1475" y="48"/>
                </a:lnTo>
                <a:lnTo>
                  <a:pt x="1475" y="1015"/>
                </a:lnTo>
                <a:cubicBezTo>
                  <a:pt x="1475" y="1465"/>
                  <a:pt x="1206" y="1736"/>
                  <a:pt x="741" y="1736"/>
                </a:cubicBezTo>
                <a:cubicBezTo>
                  <a:pt x="258" y="1736"/>
                  <a:pt x="0" y="1454"/>
                  <a:pt x="0" y="1015"/>
                </a:cubicBezTo>
                <a:lnTo>
                  <a:pt x="0" y="48"/>
                </a:lnTo>
                <a:lnTo>
                  <a:pt x="449" y="48"/>
                </a:lnTo>
                <a:lnTo>
                  <a:pt x="449" y="1018"/>
                </a:lnTo>
                <a:cubicBezTo>
                  <a:pt x="449" y="1211"/>
                  <a:pt x="559" y="1321"/>
                  <a:pt x="739" y="1321"/>
                </a:cubicBezTo>
                <a:cubicBezTo>
                  <a:pt x="918" y="1321"/>
                  <a:pt x="1026" y="1211"/>
                  <a:pt x="1026" y="1018"/>
                </a:cubicBezTo>
                <a:lnTo>
                  <a:pt x="1026" y="48"/>
                </a:lnTo>
                <a:close/>
              </a:path>
            </a:pathLst>
          </a:custGeom>
          <a:solidFill>
            <a:srgbClr val="231F2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DD93F370-0603-42F8-A7D8-E3390EE70687}"/>
              </a:ext>
            </a:extLst>
          </p:cNvPr>
          <p:cNvSpPr>
            <a:spLocks noGrp="1"/>
          </p:cNvSpPr>
          <p:nvPr userDrawn="1">
            <p:ph type="ctrTitle" hasCustomPrompt="1"/>
          </p:nvPr>
        </p:nvSpPr>
        <p:spPr>
          <a:xfrm>
            <a:off x="1702053" y="1585468"/>
            <a:ext cx="8686800" cy="2105012"/>
          </a:xfrm>
        </p:spPr>
        <p:txBody>
          <a:bodyPr anchor="b" anchorCtr="0"/>
          <a:lstStyle>
            <a:lvl1pPr algn="l">
              <a:defRPr sz="4800" b="0" spc="0" baseline="0">
                <a:solidFill>
                  <a:schemeClr val="bg1"/>
                </a:solidFill>
              </a:defRPr>
            </a:lvl1pPr>
          </a:lstStyle>
          <a:p>
            <a:r>
              <a:rPr lang="en-US"/>
              <a:t>[Presentation title]</a:t>
            </a:r>
          </a:p>
        </p:txBody>
      </p:sp>
      <p:sp>
        <p:nvSpPr>
          <p:cNvPr id="3" name="Subtitle 2">
            <a:extLst>
              <a:ext uri="{FF2B5EF4-FFF2-40B4-BE49-F238E27FC236}">
                <a16:creationId xmlns:a16="http://schemas.microsoft.com/office/drawing/2014/main" id="{4077195B-8D8D-4BD5-8ADD-A390F24676CD}"/>
              </a:ext>
            </a:extLst>
          </p:cNvPr>
          <p:cNvSpPr>
            <a:spLocks noGrp="1"/>
          </p:cNvSpPr>
          <p:nvPr userDrawn="1">
            <p:ph type="subTitle" idx="1" hasCustomPrompt="1"/>
          </p:nvPr>
        </p:nvSpPr>
        <p:spPr>
          <a:xfrm>
            <a:off x="1702053" y="3931920"/>
            <a:ext cx="8686800" cy="914400"/>
          </a:xfrm>
        </p:spPr>
        <p:txBody>
          <a:bodyPr>
            <a:noAutofit/>
          </a:bodyPr>
          <a:lstStyle>
            <a:lvl1pPr marL="0" indent="0" algn="l">
              <a:spcBef>
                <a:spcPts val="0"/>
              </a:spcBef>
              <a:buNone/>
              <a:defRPr sz="2400">
                <a:solidFill>
                  <a:schemeClr val="bg1"/>
                </a:solidFill>
              </a:defRPr>
            </a:lvl1pPr>
            <a:lvl2pPr marL="0" indent="0" algn="l">
              <a:spcBef>
                <a:spcPts val="0"/>
              </a:spcBef>
              <a:buNone/>
              <a:defRPr sz="2400">
                <a:solidFill>
                  <a:schemeClr val="bg1"/>
                </a:solidFill>
              </a:defRPr>
            </a:lvl2pPr>
            <a:lvl3pPr marL="0" indent="0" algn="l">
              <a:spcBef>
                <a:spcPts val="0"/>
              </a:spcBef>
              <a:buNone/>
              <a:defRPr sz="2400">
                <a:solidFill>
                  <a:schemeClr val="bg1"/>
                </a:solidFill>
              </a:defRPr>
            </a:lvl3pPr>
            <a:lvl4pPr marL="0" indent="0" algn="l">
              <a:spcBef>
                <a:spcPts val="0"/>
              </a:spcBef>
              <a:buNone/>
              <a:defRPr sz="2400">
                <a:solidFill>
                  <a:schemeClr val="bg1"/>
                </a:solidFill>
              </a:defRPr>
            </a:lvl4pPr>
            <a:lvl5pPr marL="0" indent="0" algn="l">
              <a:spcBef>
                <a:spcPts val="0"/>
              </a:spcBef>
              <a:buNone/>
              <a:defRPr sz="2400">
                <a:solidFill>
                  <a:schemeClr val="bg1"/>
                </a:solidFill>
              </a:defRPr>
            </a:lvl5pPr>
            <a:lvl6pPr marL="0" indent="0" algn="l">
              <a:spcBef>
                <a:spcPts val="0"/>
              </a:spcBef>
              <a:buNone/>
              <a:defRPr sz="2400">
                <a:solidFill>
                  <a:schemeClr val="bg1"/>
                </a:solidFill>
              </a:defRPr>
            </a:lvl6pPr>
            <a:lvl7pPr marL="0" indent="0" algn="l">
              <a:spcBef>
                <a:spcPts val="0"/>
              </a:spcBef>
              <a:buNone/>
              <a:defRPr sz="2400">
                <a:solidFill>
                  <a:schemeClr val="bg1"/>
                </a:solidFill>
              </a:defRPr>
            </a:lvl7pPr>
            <a:lvl8pPr marL="0" indent="0" algn="l">
              <a:spcBef>
                <a:spcPts val="0"/>
              </a:spcBef>
              <a:buNone/>
              <a:defRPr sz="2400">
                <a:solidFill>
                  <a:schemeClr val="bg1"/>
                </a:solidFill>
              </a:defRPr>
            </a:lvl8pPr>
            <a:lvl9pPr marL="0" indent="0" algn="l">
              <a:spcBef>
                <a:spcPts val="0"/>
              </a:spcBef>
              <a:buNone/>
              <a:defRPr sz="2400">
                <a:solidFill>
                  <a:schemeClr val="bg1"/>
                </a:solidFill>
              </a:defRPr>
            </a:lvl9pPr>
          </a:lstStyle>
          <a:p>
            <a:r>
              <a:rPr lang="en-US"/>
              <a:t>[Optional subtitle]</a:t>
            </a:r>
          </a:p>
        </p:txBody>
      </p:sp>
      <p:sp>
        <p:nvSpPr>
          <p:cNvPr id="7" name="Text Placeholder 3">
            <a:extLst>
              <a:ext uri="{FF2B5EF4-FFF2-40B4-BE49-F238E27FC236}">
                <a16:creationId xmlns:a16="http://schemas.microsoft.com/office/drawing/2014/main" id="{E404E13A-A174-144E-87D8-E5915BFAC31A}"/>
              </a:ext>
            </a:extLst>
          </p:cNvPr>
          <p:cNvSpPr>
            <a:spLocks noGrp="1"/>
          </p:cNvSpPr>
          <p:nvPr>
            <p:ph type="body" sz="quarter" idx="10" hasCustomPrompt="1"/>
          </p:nvPr>
        </p:nvSpPr>
        <p:spPr>
          <a:xfrm>
            <a:off x="1702052" y="5577840"/>
            <a:ext cx="8686800" cy="914400"/>
          </a:xfrm>
        </p:spPr>
        <p:txBody>
          <a:bodyPr anchor="b" anchorCtr="0">
            <a:noAutofit/>
          </a:bodyPr>
          <a:lstStyle>
            <a:lvl1pPr marL="0" indent="0">
              <a:spcBef>
                <a:spcPts val="0"/>
              </a:spcBef>
              <a:buFontTx/>
              <a:buNone/>
              <a:defRPr sz="1600" b="1">
                <a:solidFill>
                  <a:schemeClr val="bg1"/>
                </a:solidFill>
              </a:defRPr>
            </a:lvl1pPr>
            <a:lvl2pPr marL="0" indent="0">
              <a:spcBef>
                <a:spcPts val="0"/>
              </a:spcBef>
              <a:buFontTx/>
              <a:buNone/>
              <a:defRPr sz="1600">
                <a:solidFill>
                  <a:schemeClr val="bg1"/>
                </a:solidFill>
              </a:defRPr>
            </a:lvl2pPr>
            <a:lvl3pPr marL="0" indent="0">
              <a:spcBef>
                <a:spcPts val="0"/>
              </a:spcBef>
              <a:buFontTx/>
              <a:buNone/>
              <a:defRPr sz="1600">
                <a:solidFill>
                  <a:schemeClr val="bg1"/>
                </a:solidFill>
              </a:defRPr>
            </a:lvl3pPr>
            <a:lvl4pPr marL="0" indent="0">
              <a:spcBef>
                <a:spcPts val="0"/>
              </a:spcBef>
              <a:buFontTx/>
              <a:buNone/>
              <a:defRPr sz="1600">
                <a:solidFill>
                  <a:schemeClr val="bg1"/>
                </a:solidFill>
              </a:defRPr>
            </a:lvl4pPr>
            <a:lvl5pPr marL="0" indent="0">
              <a:spcBef>
                <a:spcPts val="0"/>
              </a:spcBef>
              <a:buFontTx/>
              <a:buNone/>
              <a:defRPr sz="1600">
                <a:solidFill>
                  <a:schemeClr val="bg1"/>
                </a:solidFill>
              </a:defRPr>
            </a:lvl5pPr>
            <a:lvl6pPr marL="0" indent="0">
              <a:spcBef>
                <a:spcPts val="0"/>
              </a:spcBef>
              <a:buFontTx/>
              <a:buNone/>
              <a:defRPr sz="1600">
                <a:solidFill>
                  <a:schemeClr val="bg1"/>
                </a:solidFill>
              </a:defRPr>
            </a:lvl6pPr>
            <a:lvl7pPr marL="0" indent="0">
              <a:spcBef>
                <a:spcPts val="0"/>
              </a:spcBef>
              <a:buFontTx/>
              <a:buNone/>
              <a:defRPr sz="1600">
                <a:solidFill>
                  <a:schemeClr val="bg1"/>
                </a:solidFill>
              </a:defRPr>
            </a:lvl7pPr>
            <a:lvl8pPr marL="0" indent="0">
              <a:spcBef>
                <a:spcPts val="0"/>
              </a:spcBef>
              <a:buFontTx/>
              <a:buNone/>
              <a:defRPr sz="1600">
                <a:solidFill>
                  <a:schemeClr val="bg1"/>
                </a:solidFill>
              </a:defRPr>
            </a:lvl8pPr>
            <a:lvl9pPr marL="0" indent="0">
              <a:spcBef>
                <a:spcPts val="0"/>
              </a:spcBef>
              <a:buFontTx/>
              <a:buNone/>
              <a:defRPr sz="1600">
                <a:solidFill>
                  <a:schemeClr val="bg1"/>
                </a:solidFill>
              </a:defRPr>
            </a:lvl9pPr>
          </a:lstStyle>
          <a:p>
            <a:pPr lvl="0"/>
            <a:r>
              <a:rPr lang="en-US"/>
              <a:t>[Month 00, 0000]</a:t>
            </a:r>
            <a:br>
              <a:rPr lang="en-US"/>
            </a:br>
            <a:r>
              <a:rPr lang="en-US"/>
              <a:t>[Presenter Name]</a:t>
            </a:r>
            <a:br>
              <a:rPr lang="en-US"/>
            </a:br>
            <a:r>
              <a:rPr lang="en-US"/>
              <a:t>[Title]</a:t>
            </a:r>
          </a:p>
        </p:txBody>
      </p:sp>
    </p:spTree>
    <p:extLst>
      <p:ext uri="{BB962C8B-B14F-4D97-AF65-F5344CB8AC3E}">
        <p14:creationId xmlns:p14="http://schemas.microsoft.com/office/powerpoint/2010/main" val="12860019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4090" userDrawn="1">
          <p15:clr>
            <a:srgbClr val="FBAE40"/>
          </p15:clr>
        </p15:guide>
        <p15:guide id="2" pos="6546" userDrawn="1">
          <p15:clr>
            <a:srgbClr val="FBAE40"/>
          </p15:clr>
        </p15:guide>
        <p15:guide id="3" orient="horz" pos="776" userDrawn="1">
          <p15:clr>
            <a:srgbClr val="FBAE40"/>
          </p15:clr>
        </p15:guide>
        <p15:guide id="4" pos="748"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Four Conten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a:xfrm>
            <a:off x="365760" y="365760"/>
            <a:ext cx="11457432"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3310128"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Content Placeholder 4">
            <a:extLst>
              <a:ext uri="{FF2B5EF4-FFF2-40B4-BE49-F238E27FC236}">
                <a16:creationId xmlns:a16="http://schemas.microsoft.com/office/drawing/2014/main" id="{48592F68-1A92-1442-9565-3EF907A57B35}"/>
              </a:ext>
            </a:extLst>
          </p:cNvPr>
          <p:cNvSpPr>
            <a:spLocks noGrp="1"/>
          </p:cNvSpPr>
          <p:nvPr>
            <p:ph sz="quarter" idx="13"/>
          </p:nvPr>
        </p:nvSpPr>
        <p:spPr>
          <a:xfrm>
            <a:off x="6245352"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Content Placeholder 5">
            <a:extLst>
              <a:ext uri="{FF2B5EF4-FFF2-40B4-BE49-F238E27FC236}">
                <a16:creationId xmlns:a16="http://schemas.microsoft.com/office/drawing/2014/main" id="{04198CF4-E51B-2147-88D7-1228A1479BFA}"/>
              </a:ext>
            </a:extLst>
          </p:cNvPr>
          <p:cNvSpPr>
            <a:spLocks noGrp="1"/>
          </p:cNvSpPr>
          <p:nvPr>
            <p:ph sz="quarter" idx="14"/>
          </p:nvPr>
        </p:nvSpPr>
        <p:spPr>
          <a:xfrm>
            <a:off x="9189720"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a:extLst>
              <a:ext uri="{FF2B5EF4-FFF2-40B4-BE49-F238E27FC236}">
                <a16:creationId xmlns:a16="http://schemas.microsoft.com/office/drawing/2014/main" id="{941E30D8-4EF8-495A-8824-D819A46BF988}"/>
              </a:ext>
            </a:extLst>
          </p:cNvPr>
          <p:cNvSpPr>
            <a:spLocks noGrp="1"/>
          </p:cNvSpPr>
          <p:nvPr>
            <p:ph type="sldNum" sz="quarter" idx="12"/>
          </p:nvPr>
        </p:nvSpPr>
        <p:spPr/>
        <p:txBody>
          <a:bodyPr/>
          <a:lstStyle/>
          <a:p>
            <a:fld id="{B58DE5F1-E0F9-4CCA-92B7-7A6FC4DFEE14}" type="slidenum">
              <a:rPr lang="en-US" smtClean="0"/>
              <a:t>‹#›</a:t>
            </a:fld>
            <a:endParaRPr lang="en-US"/>
          </a:p>
        </p:txBody>
      </p:sp>
    </p:spTree>
    <p:extLst>
      <p:ext uri="{BB962C8B-B14F-4D97-AF65-F5344CB8AC3E}">
        <p14:creationId xmlns:p14="http://schemas.microsoft.com/office/powerpoint/2010/main" val="1650990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084" userDrawn="1">
          <p15:clr>
            <a:srgbClr val="FBAE40"/>
          </p15:clr>
        </p15:guide>
        <p15:guide id="2" pos="1890" userDrawn="1">
          <p15:clr>
            <a:srgbClr val="FBAE40"/>
          </p15:clr>
        </p15:guide>
        <p15:guide id="3" pos="5594" userDrawn="1">
          <p15:clr>
            <a:srgbClr val="FBAE40"/>
          </p15:clr>
        </p15:guide>
        <p15:guide id="4" pos="5788" userDrawn="1">
          <p15:clr>
            <a:srgbClr val="FBAE40"/>
          </p15:clr>
        </p15:guide>
        <p15:guide id="5" pos="3744" userDrawn="1">
          <p15:clr>
            <a:srgbClr val="FBAE40"/>
          </p15:clr>
        </p15:guide>
        <p15:guide id="6" pos="3934" userDrawn="1">
          <p15:clr>
            <a:srgbClr val="FBAE40"/>
          </p15:clr>
        </p15:guide>
        <p15:guide id="7" orient="horz" pos="1152" userDrawn="1">
          <p15:clr>
            <a:srgbClr val="FBAE40"/>
          </p15:clr>
        </p15:guide>
        <p15:guide id="8" orient="horz" pos="3832" userDrawn="1">
          <p15:clr>
            <a:srgbClr val="FBAE40"/>
          </p15:clr>
        </p15:guide>
        <p15:guide id="9" orient="horz" pos="4148"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idebar R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EF123-E2C1-8448-BA4B-9ECBEA28E81D}"/>
              </a:ext>
            </a:extLst>
          </p:cNvPr>
          <p:cNvSpPr>
            <a:spLocks noGrp="1"/>
          </p:cNvSpPr>
          <p:nvPr>
            <p:ph type="title" hasCustomPrompt="1"/>
          </p:nvPr>
        </p:nvSpPr>
        <p:spPr>
          <a:xfrm>
            <a:off x="365760" y="365760"/>
            <a:ext cx="11457432"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7534656"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8211312" y="1828800"/>
            <a:ext cx="361188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Slide Number Placeholder 4">
            <a:extLst>
              <a:ext uri="{FF2B5EF4-FFF2-40B4-BE49-F238E27FC236}">
                <a16:creationId xmlns:a16="http://schemas.microsoft.com/office/drawing/2014/main" id="{67FB1D32-3E1C-554A-A887-047CEBF6A063}"/>
              </a:ext>
            </a:extLst>
          </p:cNvPr>
          <p:cNvSpPr>
            <a:spLocks noGrp="1"/>
          </p:cNvSpPr>
          <p:nvPr>
            <p:ph type="sldNum" sz="quarter" idx="12"/>
          </p:nvPr>
        </p:nvSpPr>
        <p:spPr/>
        <p:txBody>
          <a:bodyPr/>
          <a:lstStyle/>
          <a:p>
            <a:fld id="{B58DE5F1-E0F9-4CCA-92B7-7A6FC4DFEE14}" type="slidenum">
              <a:rPr lang="en-US" smtClean="0"/>
              <a:pPr/>
              <a:t>‹#›</a:t>
            </a:fld>
            <a:endParaRPr lang="en-US"/>
          </a:p>
        </p:txBody>
      </p:sp>
    </p:spTree>
    <p:extLst>
      <p:ext uri="{BB962C8B-B14F-4D97-AF65-F5344CB8AC3E}">
        <p14:creationId xmlns:p14="http://schemas.microsoft.com/office/powerpoint/2010/main" val="7657382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pos="4978" userDrawn="1">
          <p15:clr>
            <a:srgbClr val="FBAE40"/>
          </p15:clr>
        </p15:guide>
        <p15:guide id="4" pos="5172" userDrawn="1">
          <p15:clr>
            <a:srgbClr val="FBAE40"/>
          </p15:clr>
        </p15:guide>
        <p15:guide id="5" orient="horz" pos="3832" userDrawn="1">
          <p15:clr>
            <a:srgbClr val="FBAE40"/>
          </p15:clr>
        </p15:guide>
        <p15:guide id="6" orient="horz" pos="1152" userDrawn="1">
          <p15:clr>
            <a:srgbClr val="FBAE40"/>
          </p15:clr>
        </p15:guide>
        <p15:guide id="7" orient="horz" pos="4148"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idebar Lef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3D903699-153C-AD47-95F6-16E2B30162AA}"/>
              </a:ext>
            </a:extLst>
          </p:cNvPr>
          <p:cNvSpPr>
            <a:spLocks noGrp="1"/>
          </p:cNvSpPr>
          <p:nvPr>
            <p:ph type="title" hasCustomPrompt="1"/>
          </p:nvPr>
        </p:nvSpPr>
        <p:spPr>
          <a:xfrm>
            <a:off x="365760" y="365760"/>
            <a:ext cx="11457432"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361188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4288536" y="1828800"/>
            <a:ext cx="7534656"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4">
            <a:extLst>
              <a:ext uri="{FF2B5EF4-FFF2-40B4-BE49-F238E27FC236}">
                <a16:creationId xmlns:a16="http://schemas.microsoft.com/office/drawing/2014/main" id="{941E30D8-4EF8-495A-8824-D819A46BF988}"/>
              </a:ext>
            </a:extLst>
          </p:cNvPr>
          <p:cNvSpPr>
            <a:spLocks noGrp="1"/>
          </p:cNvSpPr>
          <p:nvPr>
            <p:ph type="sldNum" sz="quarter" idx="12"/>
          </p:nvPr>
        </p:nvSpPr>
        <p:spPr/>
        <p:txBody>
          <a:bodyPr/>
          <a:lstStyle/>
          <a:p>
            <a:fld id="{B58DE5F1-E0F9-4CCA-92B7-7A6FC4DFEE14}" type="slidenum">
              <a:rPr lang="en-US" smtClean="0"/>
              <a:t>‹#›</a:t>
            </a:fld>
            <a:endParaRPr lang="en-US"/>
          </a:p>
        </p:txBody>
      </p:sp>
    </p:spTree>
    <p:extLst>
      <p:ext uri="{BB962C8B-B14F-4D97-AF65-F5344CB8AC3E}">
        <p14:creationId xmlns:p14="http://schemas.microsoft.com/office/powerpoint/2010/main" val="2920315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700" userDrawn="1">
          <p15:clr>
            <a:srgbClr val="FBAE40"/>
          </p15:clr>
        </p15:guide>
        <p15:guide id="2" pos="2506" userDrawn="1">
          <p15:clr>
            <a:srgbClr val="FBAE40"/>
          </p15:clr>
        </p15:guide>
        <p15:guide id="3" orient="horz" pos="1152" userDrawn="1">
          <p15:clr>
            <a:srgbClr val="FBAE40"/>
          </p15:clr>
        </p15:guide>
        <p15:guide id="4" orient="horz" pos="3832" userDrawn="1">
          <p15:clr>
            <a:srgbClr val="FBAE40"/>
          </p15:clr>
        </p15:guide>
        <p15:guide id="5" orient="horz" pos="4148"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and Big Statement">
    <p:spTree>
      <p:nvGrpSpPr>
        <p:cNvPr id="1" name=""/>
        <p:cNvGrpSpPr/>
        <p:nvPr/>
      </p:nvGrpSpPr>
      <p:grpSpPr>
        <a:xfrm>
          <a:off x="0" y="0"/>
          <a:ext cx="0" cy="0"/>
          <a:chOff x="0" y="0"/>
          <a:chExt cx="0" cy="0"/>
        </a:xfrm>
      </p:grpSpPr>
      <p:sp>
        <p:nvSpPr>
          <p:cNvPr id="6" name="Shape">
            <a:extLst>
              <a:ext uri="{FF2B5EF4-FFF2-40B4-BE49-F238E27FC236}">
                <a16:creationId xmlns:a16="http://schemas.microsoft.com/office/drawing/2014/main" id="{89B539CA-0534-5E4A-B663-3F3275090CF1}"/>
              </a:ext>
              <a:ext uri="{C183D7F6-B498-43B3-948B-1728B52AA6E4}">
                <adec:decorative xmlns:adec="http://schemas.microsoft.com/office/drawing/2017/decorative" val="1"/>
              </a:ext>
            </a:extLst>
          </p:cNvPr>
          <p:cNvSpPr/>
          <p:nvPr userDrawn="1"/>
        </p:nvSpPr>
        <p:spPr bwMode="hidden">
          <a:xfrm>
            <a:off x="6096000" y="0"/>
            <a:ext cx="6095999" cy="6857999"/>
          </a:xfrm>
          <a:prstGeom prst="rect">
            <a:avLst/>
          </a:prstGeom>
          <a:solidFill>
            <a:srgbClr val="006E74"/>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8" name="Title 1">
            <a:extLst>
              <a:ext uri="{FF2B5EF4-FFF2-40B4-BE49-F238E27FC236}">
                <a16:creationId xmlns:a16="http://schemas.microsoft.com/office/drawing/2014/main" id="{B6F4C8E8-7E9A-224F-8714-AB4216A9C1A5}"/>
              </a:ext>
            </a:extLst>
          </p:cNvPr>
          <p:cNvSpPr>
            <a:spLocks noGrp="1"/>
          </p:cNvSpPr>
          <p:nvPr>
            <p:ph type="title" hasCustomPrompt="1"/>
          </p:nvPr>
        </p:nvSpPr>
        <p:spPr>
          <a:xfrm>
            <a:off x="365760" y="365760"/>
            <a:ext cx="5425440" cy="13716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2286000"/>
            <a:ext cx="5425440" cy="37947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hasCustomPrompt="1"/>
          </p:nvPr>
        </p:nvSpPr>
        <p:spPr>
          <a:xfrm>
            <a:off x="6400800" y="365125"/>
            <a:ext cx="5422392" cy="5715635"/>
          </a:xfrm>
        </p:spPr>
        <p:txBody>
          <a:bodyPr/>
          <a:lstStyle>
            <a:lvl1pPr marL="0" indent="0">
              <a:lnSpc>
                <a:spcPct val="90000"/>
              </a:lnSpc>
              <a:spcBef>
                <a:spcPts val="0"/>
              </a:spcBef>
              <a:buNone/>
              <a:defRPr sz="5400">
                <a:solidFill>
                  <a:schemeClr val="bg1"/>
                </a:solidFill>
              </a:defRPr>
            </a:lvl1pPr>
            <a:lvl2pPr marL="182880">
              <a:spcBef>
                <a:spcPts val="1200"/>
              </a:spcBef>
              <a:defRPr>
                <a:solidFill>
                  <a:schemeClr val="bg1"/>
                </a:solidFill>
              </a:defRPr>
            </a:lvl2pPr>
            <a:lvl3pPr marL="365760">
              <a:defRPr>
                <a:solidFill>
                  <a:schemeClr val="bg1"/>
                </a:solidFill>
              </a:defRPr>
            </a:lvl3pPr>
            <a:lvl4pPr marL="548640">
              <a:defRPr>
                <a:solidFill>
                  <a:schemeClr val="bg1"/>
                </a:solidFill>
              </a:defRPr>
            </a:lvl4pPr>
            <a:lvl5pPr marL="731520">
              <a:defRPr>
                <a:solidFill>
                  <a:schemeClr val="bg1"/>
                </a:solidFill>
              </a:defRPr>
            </a:lvl5pPr>
            <a:lvl6pPr marL="914400">
              <a:defRPr>
                <a:solidFill>
                  <a:schemeClr val="bg1"/>
                </a:solidFill>
              </a:defRPr>
            </a:lvl6pPr>
            <a:lvl7pPr marL="1097280">
              <a:defRPr>
                <a:solidFill>
                  <a:schemeClr val="bg1"/>
                </a:solidFill>
              </a:defRPr>
            </a:lvl7pPr>
            <a:lvl8pPr marL="1280160">
              <a:defRPr>
                <a:solidFill>
                  <a:schemeClr val="bg1"/>
                </a:solidFill>
              </a:defRPr>
            </a:lvl8pPr>
            <a:lvl9pPr marL="1463040">
              <a:defRPr>
                <a:solidFill>
                  <a:schemeClr val="bg1"/>
                </a:solidFill>
              </a:defRPr>
            </a:lvl9pPr>
          </a:lstStyle>
          <a:p>
            <a:pPr lvl="0"/>
            <a:r>
              <a:rPr lang="en-US"/>
              <a:t>[Big statement]</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7" name="Slide Number Placeholder 4">
            <a:extLst>
              <a:ext uri="{FF2B5EF4-FFF2-40B4-BE49-F238E27FC236}">
                <a16:creationId xmlns:a16="http://schemas.microsoft.com/office/drawing/2014/main" id="{941E30D8-4EF8-495A-8824-D819A46BF988}"/>
              </a:ext>
            </a:extLst>
          </p:cNvPr>
          <p:cNvSpPr>
            <a:spLocks noGrp="1"/>
          </p:cNvSpPr>
          <p:nvPr>
            <p:ph type="sldNum" sz="quarter" idx="12"/>
          </p:nvPr>
        </p:nvSpPr>
        <p:spPr/>
        <p:txBody>
          <a:bodyPr/>
          <a:lstStyle>
            <a:lvl1pPr>
              <a:defRPr>
                <a:solidFill>
                  <a:schemeClr val="bg1"/>
                </a:solidFill>
              </a:defRPr>
            </a:lvl1pPr>
          </a:lstStyle>
          <a:p>
            <a:fld id="{B58DE5F1-E0F9-4CCA-92B7-7A6FC4DFEE14}" type="slidenum">
              <a:rPr lang="en-US" smtClean="0"/>
              <a:pPr/>
              <a:t>‹#›</a:t>
            </a:fld>
            <a:endParaRPr lang="en-US"/>
          </a:p>
        </p:txBody>
      </p:sp>
    </p:spTree>
    <p:extLst>
      <p:ext uri="{BB962C8B-B14F-4D97-AF65-F5344CB8AC3E}">
        <p14:creationId xmlns:p14="http://schemas.microsoft.com/office/powerpoint/2010/main" val="30808959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648" userDrawn="1">
          <p15:clr>
            <a:srgbClr val="FBAE40"/>
          </p15:clr>
        </p15:guide>
        <p15:guide id="2" pos="4032" userDrawn="1">
          <p15:clr>
            <a:srgbClr val="FBAE40"/>
          </p15:clr>
        </p15:guide>
        <p15:guide id="3" orient="horz" pos="3832">
          <p15:clr>
            <a:srgbClr val="FBAE40"/>
          </p15:clr>
        </p15:guide>
        <p15:guide id="4" orient="horz" pos="1440" userDrawn="1">
          <p15:clr>
            <a:srgbClr val="FBAE40"/>
          </p15:clr>
        </p15:guide>
        <p15:guide id="5" orient="horz" pos="4148">
          <p15:clr>
            <a:srgbClr val="FBAE40"/>
          </p15:clr>
        </p15:guide>
        <p15:guide id="6" pos="3840"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ig Statement">
    <p:bg>
      <p:bgPr>
        <a:solidFill>
          <a:srgbClr val="231F20"/>
        </a:solidFill>
        <a:effectLst/>
      </p:bgPr>
    </p:bg>
    <p:spTree>
      <p:nvGrpSpPr>
        <p:cNvPr id="1" name=""/>
        <p:cNvGrpSpPr/>
        <p:nvPr/>
      </p:nvGrpSpPr>
      <p:grpSpPr>
        <a:xfrm>
          <a:off x="0" y="0"/>
          <a:ext cx="0" cy="0"/>
          <a:chOff x="0" y="0"/>
          <a:chExt cx="0" cy="0"/>
        </a:xfrm>
      </p:grpSpPr>
      <p:sp>
        <p:nvSpPr>
          <p:cNvPr id="3" name="Content Placeholder 1">
            <a:extLst>
              <a:ext uri="{FF2B5EF4-FFF2-40B4-BE49-F238E27FC236}">
                <a16:creationId xmlns:a16="http://schemas.microsoft.com/office/drawing/2014/main" id="{58BCB52D-820B-4886-993D-F1BD3CE0A1BF}"/>
              </a:ext>
            </a:extLst>
          </p:cNvPr>
          <p:cNvSpPr>
            <a:spLocks noGrp="1"/>
          </p:cNvSpPr>
          <p:nvPr>
            <p:ph idx="1" hasCustomPrompt="1"/>
          </p:nvPr>
        </p:nvSpPr>
        <p:spPr>
          <a:xfrm>
            <a:off x="365124" y="365125"/>
            <a:ext cx="8503920" cy="5715635"/>
          </a:xfrm>
        </p:spPr>
        <p:txBody>
          <a:bodyPr/>
          <a:lstStyle>
            <a:lvl1pPr marL="0" indent="0">
              <a:lnSpc>
                <a:spcPct val="90000"/>
              </a:lnSpc>
              <a:spcBef>
                <a:spcPts val="0"/>
              </a:spcBef>
              <a:buFontTx/>
              <a:buNone/>
              <a:defRPr sz="5400" b="0" spc="0" baseline="0">
                <a:solidFill>
                  <a:schemeClr val="tx1"/>
                </a:solidFill>
                <a:latin typeface="+mn-lt"/>
              </a:defRPr>
            </a:lvl1pPr>
            <a:lvl2pPr marL="182880">
              <a:spcBef>
                <a:spcPts val="1200"/>
              </a:spcBef>
              <a:defRPr/>
            </a:lvl2pPr>
            <a:lvl3pPr marL="365760">
              <a:defRPr/>
            </a:lvl3pPr>
            <a:lvl4pPr marL="548640">
              <a:defRPr/>
            </a:lvl4pPr>
            <a:lvl5pPr marL="731520">
              <a:defRPr/>
            </a:lvl5pPr>
            <a:lvl6pPr marL="914400">
              <a:defRPr/>
            </a:lvl6pPr>
            <a:lvl7pPr marL="1097280">
              <a:defRPr/>
            </a:lvl7pPr>
            <a:lvl8pPr marL="1280160">
              <a:defRPr/>
            </a:lvl8pPr>
            <a:lvl9pPr marL="1463040">
              <a:defRPr/>
            </a:lvl9pPr>
          </a:lstStyle>
          <a:p>
            <a:pPr lvl="0"/>
            <a:r>
              <a:rPr lang="en-US"/>
              <a:t>[Big statement]</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6" name="Slide Number Placeholder 2">
            <a:extLst>
              <a:ext uri="{FF2B5EF4-FFF2-40B4-BE49-F238E27FC236}">
                <a16:creationId xmlns:a16="http://schemas.microsoft.com/office/drawing/2014/main" id="{A7A49372-BC99-44B1-93F3-52B055BA1B4C}"/>
              </a:ext>
            </a:extLst>
          </p:cNvPr>
          <p:cNvSpPr>
            <a:spLocks noGrp="1"/>
          </p:cNvSpPr>
          <p:nvPr>
            <p:ph type="sldNum" sz="quarter" idx="12"/>
          </p:nvPr>
        </p:nvSpPr>
        <p:spPr/>
        <p:txBody>
          <a:bodyPr/>
          <a:lstStyle/>
          <a:p>
            <a:fld id="{B58DE5F1-E0F9-4CCA-92B7-7A6FC4DFEE14}" type="slidenum">
              <a:rPr lang="en-US" smtClean="0"/>
              <a:t>‹#›</a:t>
            </a:fld>
            <a:endParaRPr lang="en-US"/>
          </a:p>
        </p:txBody>
      </p:sp>
    </p:spTree>
    <p:extLst>
      <p:ext uri="{BB962C8B-B14F-4D97-AF65-F5344CB8AC3E}">
        <p14:creationId xmlns:p14="http://schemas.microsoft.com/office/powerpoint/2010/main" val="27159558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orient="horz" pos="3832" userDrawn="1">
          <p15:clr>
            <a:srgbClr val="FBAE40"/>
          </p15:clr>
        </p15:guide>
        <p15:guide id="4" orient="horz" pos="4148" userDrawn="1">
          <p15:clr>
            <a:srgbClr val="FBAE40"/>
          </p15:clr>
        </p15:guide>
        <p15:guide id="5" pos="5588"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ig Statement and Photo">
    <p:bg>
      <p:bgPr>
        <a:solidFill>
          <a:srgbClr val="231F20"/>
        </a:solidFill>
        <a:effectLst/>
      </p:bgPr>
    </p:bg>
    <p:spTree>
      <p:nvGrpSpPr>
        <p:cNvPr id="1" name=""/>
        <p:cNvGrpSpPr/>
        <p:nvPr/>
      </p:nvGrpSpPr>
      <p:grpSpPr>
        <a:xfrm>
          <a:off x="0" y="0"/>
          <a:ext cx="0" cy="0"/>
          <a:chOff x="0" y="0"/>
          <a:chExt cx="0" cy="0"/>
        </a:xfrm>
      </p:grpSpPr>
      <p:sp>
        <p:nvSpPr>
          <p:cNvPr id="3" name="Content Placeholder 1">
            <a:extLst>
              <a:ext uri="{FF2B5EF4-FFF2-40B4-BE49-F238E27FC236}">
                <a16:creationId xmlns:a16="http://schemas.microsoft.com/office/drawing/2014/main" id="{58BCB52D-820B-4886-993D-F1BD3CE0A1BF}"/>
              </a:ext>
            </a:extLst>
          </p:cNvPr>
          <p:cNvSpPr>
            <a:spLocks noGrp="1"/>
          </p:cNvSpPr>
          <p:nvPr>
            <p:ph idx="1" hasCustomPrompt="1"/>
          </p:nvPr>
        </p:nvSpPr>
        <p:spPr>
          <a:xfrm>
            <a:off x="365124" y="365125"/>
            <a:ext cx="5578476" cy="5715635"/>
          </a:xfrm>
        </p:spPr>
        <p:txBody>
          <a:bodyPr/>
          <a:lstStyle>
            <a:lvl1pPr marL="0" indent="0">
              <a:lnSpc>
                <a:spcPct val="90000"/>
              </a:lnSpc>
              <a:spcBef>
                <a:spcPts val="0"/>
              </a:spcBef>
              <a:buFontTx/>
              <a:buNone/>
              <a:defRPr sz="5400" b="0" spc="0" baseline="0">
                <a:solidFill>
                  <a:schemeClr val="tx1"/>
                </a:solidFill>
                <a:latin typeface="+mn-lt"/>
              </a:defRPr>
            </a:lvl1pPr>
            <a:lvl2pPr marL="182880">
              <a:spcBef>
                <a:spcPts val="1200"/>
              </a:spcBef>
              <a:defRPr/>
            </a:lvl2pPr>
            <a:lvl3pPr marL="365760">
              <a:defRPr/>
            </a:lvl3pPr>
            <a:lvl4pPr marL="548640">
              <a:defRPr/>
            </a:lvl4pPr>
            <a:lvl5pPr marL="731520">
              <a:defRPr/>
            </a:lvl5pPr>
            <a:lvl6pPr marL="914400">
              <a:defRPr/>
            </a:lvl6pPr>
            <a:lvl7pPr marL="1097280">
              <a:defRPr/>
            </a:lvl7pPr>
            <a:lvl8pPr marL="1280160">
              <a:defRPr/>
            </a:lvl8pPr>
            <a:lvl9pPr marL="1463040">
              <a:defRPr/>
            </a:lvl9pPr>
          </a:lstStyle>
          <a:p>
            <a:pPr lvl="0"/>
            <a:r>
              <a:rPr lang="en-US"/>
              <a:t>[Big statement]</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8" name="Picture Placeholder 2">
            <a:extLst>
              <a:ext uri="{FF2B5EF4-FFF2-40B4-BE49-F238E27FC236}">
                <a16:creationId xmlns:a16="http://schemas.microsoft.com/office/drawing/2014/main" id="{85703ED2-2085-054E-9C34-0E934DFAD104}"/>
              </a:ext>
            </a:extLst>
          </p:cNvPr>
          <p:cNvSpPr>
            <a:spLocks noGrp="1"/>
          </p:cNvSpPr>
          <p:nvPr>
            <p:ph type="pic" sz="quarter" idx="13" hasCustomPrompt="1"/>
          </p:nvPr>
        </p:nvSpPr>
        <p:spPr>
          <a:xfrm>
            <a:off x="6245225" y="2880360"/>
            <a:ext cx="5578475" cy="3200400"/>
          </a:xfrm>
          <a:solidFill>
            <a:srgbClr val="7A7480"/>
          </a:solidFill>
        </p:spPr>
        <p:txBody>
          <a:bodyPr anchor="ctr" anchorCtr="0">
            <a:normAutofit/>
          </a:bodyPr>
          <a:lstStyle>
            <a:lvl1pPr marL="0" indent="0" algn="ctr">
              <a:buFontTx/>
              <a:buNone/>
              <a:defRPr sz="1200">
                <a:solidFill>
                  <a:schemeClr val="tx1"/>
                </a:solidFill>
              </a:defRPr>
            </a:lvl1pPr>
          </a:lstStyle>
          <a:p>
            <a:r>
              <a:rPr lang="en-US"/>
              <a:t>[Click icon to insert photo]</a:t>
            </a:r>
          </a:p>
        </p:txBody>
      </p:sp>
      <p:sp>
        <p:nvSpPr>
          <p:cNvPr id="6" name="Slide Number Placeholder 3">
            <a:extLst>
              <a:ext uri="{FF2B5EF4-FFF2-40B4-BE49-F238E27FC236}">
                <a16:creationId xmlns:a16="http://schemas.microsoft.com/office/drawing/2014/main" id="{A7A49372-BC99-44B1-93F3-52B055BA1B4C}"/>
              </a:ext>
            </a:extLst>
          </p:cNvPr>
          <p:cNvSpPr>
            <a:spLocks noGrp="1"/>
          </p:cNvSpPr>
          <p:nvPr>
            <p:ph type="sldNum" sz="quarter" idx="12"/>
          </p:nvPr>
        </p:nvSpPr>
        <p:spPr/>
        <p:txBody>
          <a:bodyPr/>
          <a:lstStyle/>
          <a:p>
            <a:fld id="{B58DE5F1-E0F9-4CCA-92B7-7A6FC4DFEE14}" type="slidenum">
              <a:rPr lang="en-US" smtClean="0"/>
              <a:t>‹#›</a:t>
            </a:fld>
            <a:endParaRPr lang="en-US"/>
          </a:p>
        </p:txBody>
      </p:sp>
    </p:spTree>
    <p:extLst>
      <p:ext uri="{BB962C8B-B14F-4D97-AF65-F5344CB8AC3E}">
        <p14:creationId xmlns:p14="http://schemas.microsoft.com/office/powerpoint/2010/main" val="303294220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orient="horz" pos="3832">
          <p15:clr>
            <a:srgbClr val="FBAE40"/>
          </p15:clr>
        </p15:guide>
        <p15:guide id="4" orient="horz" pos="4148">
          <p15:clr>
            <a:srgbClr val="FBAE40"/>
          </p15:clr>
        </p15:guide>
        <p15:guide id="5" pos="3744" userDrawn="1">
          <p15:clr>
            <a:srgbClr val="FBAE40"/>
          </p15:clr>
        </p15:guide>
        <p15:guide id="6" pos="3934"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tatement and Photo">
    <p:spTree>
      <p:nvGrpSpPr>
        <p:cNvPr id="1" name=""/>
        <p:cNvGrpSpPr/>
        <p:nvPr/>
      </p:nvGrpSpPr>
      <p:grpSpPr>
        <a:xfrm>
          <a:off x="0" y="0"/>
          <a:ext cx="0" cy="0"/>
          <a:chOff x="0" y="0"/>
          <a:chExt cx="0" cy="0"/>
        </a:xfrm>
      </p:grpSpPr>
      <p:sp>
        <p:nvSpPr>
          <p:cNvPr id="3" name="Content Placeholder 1">
            <a:extLst>
              <a:ext uri="{FF2B5EF4-FFF2-40B4-BE49-F238E27FC236}">
                <a16:creationId xmlns:a16="http://schemas.microsoft.com/office/drawing/2014/main" id="{A8D83941-3469-4946-BCE6-FA84F7323A00}"/>
              </a:ext>
            </a:extLst>
          </p:cNvPr>
          <p:cNvSpPr>
            <a:spLocks noGrp="1"/>
          </p:cNvSpPr>
          <p:nvPr>
            <p:ph sz="half" idx="1" hasCustomPrompt="1"/>
          </p:nvPr>
        </p:nvSpPr>
        <p:spPr>
          <a:xfrm>
            <a:off x="365760" y="365760"/>
            <a:ext cx="4114800" cy="2560320"/>
          </a:xfrm>
          <a:solidFill>
            <a:srgbClr val="006E74"/>
          </a:solidFill>
        </p:spPr>
        <p:txBody>
          <a:bodyPr lIns="182880" tIns="182880" rIns="182880" bIns="182880">
            <a:noAutofit/>
          </a:bodyPr>
          <a:lstStyle>
            <a:lvl1pPr marL="0" indent="0">
              <a:lnSpc>
                <a:spcPct val="90000"/>
              </a:lnSpc>
              <a:spcBef>
                <a:spcPts val="0"/>
              </a:spcBef>
              <a:buNone/>
              <a:defRPr sz="3200">
                <a:solidFill>
                  <a:schemeClr val="bg1"/>
                </a:solidFill>
              </a:defRPr>
            </a:lvl1pPr>
            <a:lvl2pPr marL="182880" indent="-182880">
              <a:spcBef>
                <a:spcPts val="1200"/>
              </a:spcBef>
              <a:buFont typeface="Arial" panose="020B0604020202020204" pitchFamily="34" charset="0"/>
              <a:buChar char="•"/>
              <a:defRPr>
                <a:solidFill>
                  <a:schemeClr val="bg1"/>
                </a:solidFill>
              </a:defRPr>
            </a:lvl2pPr>
            <a:lvl3pPr marL="365760">
              <a:defRPr>
                <a:solidFill>
                  <a:schemeClr val="bg1"/>
                </a:solidFill>
              </a:defRPr>
            </a:lvl3pPr>
            <a:lvl4pPr marL="548640">
              <a:defRPr>
                <a:solidFill>
                  <a:schemeClr val="bg1"/>
                </a:solidFill>
              </a:defRPr>
            </a:lvl4pPr>
            <a:lvl5pPr marL="731520">
              <a:defRPr>
                <a:solidFill>
                  <a:schemeClr val="bg1"/>
                </a:solidFill>
              </a:defRPr>
            </a:lvl5pPr>
            <a:lvl6pPr marL="914400">
              <a:defRPr>
                <a:solidFill>
                  <a:schemeClr val="bg1"/>
                </a:solidFill>
              </a:defRPr>
            </a:lvl6pPr>
            <a:lvl7pPr marL="1097280">
              <a:defRPr>
                <a:solidFill>
                  <a:schemeClr val="bg1"/>
                </a:solidFill>
              </a:defRPr>
            </a:lvl7pPr>
            <a:lvl8pPr marL="1280160">
              <a:defRPr>
                <a:solidFill>
                  <a:schemeClr val="bg1"/>
                </a:solidFill>
              </a:defRPr>
            </a:lvl8pPr>
            <a:lvl9pPr marL="1463040">
              <a:defRPr>
                <a:solidFill>
                  <a:schemeClr val="bg1"/>
                </a:solidFill>
              </a:defRPr>
            </a:lvl9pPr>
          </a:lstStyle>
          <a:p>
            <a:pPr lvl="0"/>
            <a:r>
              <a:rPr lang="en-US"/>
              <a:t>[Statement]</a:t>
            </a:r>
          </a:p>
          <a:p>
            <a:pPr lvl="1"/>
            <a:r>
              <a:rPr lang="en-US"/>
              <a:t>Second level</a:t>
            </a:r>
          </a:p>
          <a:p>
            <a:pPr lvl="2"/>
            <a:r>
              <a:rPr lang="en-US"/>
              <a:t>Third level</a:t>
            </a:r>
          </a:p>
          <a:p>
            <a:pPr lvl="3"/>
            <a:r>
              <a:rPr lang="en-US"/>
              <a:t>Fourth level</a:t>
            </a:r>
          </a:p>
          <a:p>
            <a:pPr lvl="4"/>
            <a:r>
              <a:rPr lang="en-US"/>
              <a:t>Fifth level</a:t>
            </a:r>
          </a:p>
        </p:txBody>
      </p:sp>
      <p:sp>
        <p:nvSpPr>
          <p:cNvPr id="5" name="Picture Placeholder 2">
            <a:extLst>
              <a:ext uri="{FF2B5EF4-FFF2-40B4-BE49-F238E27FC236}">
                <a16:creationId xmlns:a16="http://schemas.microsoft.com/office/drawing/2014/main" id="{918B9EB3-9DF0-FF4B-93BA-55630E773DD9}"/>
              </a:ext>
            </a:extLst>
          </p:cNvPr>
          <p:cNvSpPr>
            <a:spLocks noGrp="1"/>
          </p:cNvSpPr>
          <p:nvPr>
            <p:ph type="pic" sz="quarter" idx="13" hasCustomPrompt="1"/>
          </p:nvPr>
        </p:nvSpPr>
        <p:spPr>
          <a:xfrm>
            <a:off x="6245352" y="365760"/>
            <a:ext cx="5577840" cy="5717540"/>
          </a:xfrm>
          <a:solidFill>
            <a:srgbClr val="D7E0E3"/>
          </a:solidFill>
        </p:spPr>
        <p:txBody>
          <a:bodyPr anchor="ctr" anchorCtr="0">
            <a:normAutofit/>
          </a:bodyPr>
          <a:lstStyle>
            <a:lvl1pPr marL="0" indent="0" algn="ctr">
              <a:buNone/>
              <a:defRPr sz="1200"/>
            </a:lvl1pPr>
          </a:lstStyle>
          <a:p>
            <a:r>
              <a:rPr lang="en-US"/>
              <a:t>[Click icon to insert photo]</a:t>
            </a:r>
          </a:p>
        </p:txBody>
      </p:sp>
      <p:sp>
        <p:nvSpPr>
          <p:cNvPr id="7" name="Slide Number Placeholder 3">
            <a:extLst>
              <a:ext uri="{FF2B5EF4-FFF2-40B4-BE49-F238E27FC236}">
                <a16:creationId xmlns:a16="http://schemas.microsoft.com/office/drawing/2014/main" id="{941E30D8-4EF8-495A-8824-D819A46BF988}"/>
              </a:ext>
            </a:extLst>
          </p:cNvPr>
          <p:cNvSpPr>
            <a:spLocks noGrp="1"/>
          </p:cNvSpPr>
          <p:nvPr>
            <p:ph type="sldNum" sz="quarter" idx="12"/>
          </p:nvPr>
        </p:nvSpPr>
        <p:spPr/>
        <p:txBody>
          <a:bodyPr/>
          <a:lstStyle/>
          <a:p>
            <a:fld id="{B58DE5F1-E0F9-4CCA-92B7-7A6FC4DFEE14}" type="slidenum">
              <a:rPr lang="en-US" smtClean="0"/>
              <a:t>‹#›</a:t>
            </a:fld>
            <a:endParaRPr lang="en-US"/>
          </a:p>
        </p:txBody>
      </p:sp>
    </p:spTree>
    <p:extLst>
      <p:ext uri="{BB962C8B-B14F-4D97-AF65-F5344CB8AC3E}">
        <p14:creationId xmlns:p14="http://schemas.microsoft.com/office/powerpoint/2010/main" val="42778347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744">
          <p15:clr>
            <a:srgbClr val="FBAE40"/>
          </p15:clr>
        </p15:guide>
        <p15:guide id="2" pos="3934">
          <p15:clr>
            <a:srgbClr val="FBAE40"/>
          </p15:clr>
        </p15:guide>
        <p15:guide id="3" orient="horz" pos="3832">
          <p15:clr>
            <a:srgbClr val="FBAE40"/>
          </p15:clr>
        </p15:guide>
        <p15:guide id="4" orient="horz" pos="1152">
          <p15:clr>
            <a:srgbClr val="FBAE40"/>
          </p15:clr>
        </p15:guide>
        <p15:guide id="5" orient="horz" pos="4148">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hoto and Statemen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a:xfrm>
            <a:off x="365760" y="365760"/>
            <a:ext cx="11457432" cy="914400"/>
          </a:xfrm>
        </p:spPr>
        <p:txBody>
          <a:bodyPr/>
          <a:lstStyle/>
          <a:p>
            <a:r>
              <a:rPr lang="en-US"/>
              <a:t>[Slide title]</a:t>
            </a:r>
          </a:p>
        </p:txBody>
      </p:sp>
      <p:sp>
        <p:nvSpPr>
          <p:cNvPr id="10" name="Picture Placeholder 2">
            <a:extLst>
              <a:ext uri="{FF2B5EF4-FFF2-40B4-BE49-F238E27FC236}">
                <a16:creationId xmlns:a16="http://schemas.microsoft.com/office/drawing/2014/main" id="{BC9FA658-DB0D-3B49-8AC4-95F223F6A727}"/>
              </a:ext>
            </a:extLst>
          </p:cNvPr>
          <p:cNvSpPr>
            <a:spLocks noGrp="1"/>
          </p:cNvSpPr>
          <p:nvPr>
            <p:ph type="pic" sz="quarter" idx="16" hasCustomPrompt="1"/>
          </p:nvPr>
        </p:nvSpPr>
        <p:spPr>
          <a:xfrm>
            <a:off x="758824" y="1828800"/>
            <a:ext cx="5184775" cy="3200400"/>
          </a:xfrm>
          <a:solidFill>
            <a:srgbClr val="D7E0E3"/>
          </a:solidFill>
        </p:spPr>
        <p:txBody>
          <a:bodyPr anchor="ctr" anchorCtr="0">
            <a:normAutofit/>
          </a:bodyPr>
          <a:lstStyle>
            <a:lvl1pPr marL="0" indent="0" algn="ctr">
              <a:buNone/>
              <a:defRPr sz="1200"/>
            </a:lvl1pPr>
          </a:lstStyle>
          <a:p>
            <a:r>
              <a:rPr lang="en-US"/>
              <a:t>[Click icon to insert photo]</a:t>
            </a:r>
          </a:p>
        </p:txBody>
      </p:sp>
      <p:sp>
        <p:nvSpPr>
          <p:cNvPr id="15" name="Content Placeholder 3">
            <a:extLst>
              <a:ext uri="{FF2B5EF4-FFF2-40B4-BE49-F238E27FC236}">
                <a16:creationId xmlns:a16="http://schemas.microsoft.com/office/drawing/2014/main" id="{04198CF4-E51B-2147-88D7-1228A1479BFA}"/>
              </a:ext>
            </a:extLst>
          </p:cNvPr>
          <p:cNvSpPr>
            <a:spLocks noGrp="1"/>
          </p:cNvSpPr>
          <p:nvPr>
            <p:ph sz="quarter" idx="14" hasCustomPrompt="1"/>
          </p:nvPr>
        </p:nvSpPr>
        <p:spPr>
          <a:xfrm>
            <a:off x="6245352" y="1828800"/>
            <a:ext cx="5577840" cy="3200400"/>
          </a:xfrm>
        </p:spPr>
        <p:txBody>
          <a:bodyPr anchor="b" anchorCtr="0">
            <a:normAutofit/>
          </a:bodyPr>
          <a:lstStyle>
            <a:lvl1pPr marL="0" indent="0">
              <a:lnSpc>
                <a:spcPct val="90000"/>
              </a:lnSpc>
              <a:spcBef>
                <a:spcPts val="0"/>
              </a:spcBef>
              <a:buNone/>
              <a:defRPr sz="3600">
                <a:solidFill>
                  <a:schemeClr val="tx1"/>
                </a:solidFill>
              </a:defRPr>
            </a:lvl1pPr>
            <a:lvl2pPr marL="182880" indent="-182880">
              <a:spcBef>
                <a:spcPts val="1200"/>
              </a:spcBef>
              <a:buFont typeface="Arial" panose="020B0604020202020204" pitchFamily="34" charset="0"/>
              <a:buChar char="•"/>
              <a:defRPr sz="1800"/>
            </a:lvl2pPr>
            <a:lvl3pPr marL="365760">
              <a:defRPr sz="1800"/>
            </a:lvl3pPr>
            <a:lvl4pPr marL="548640">
              <a:defRPr sz="1800"/>
            </a:lvl4pPr>
            <a:lvl5pPr marL="731520">
              <a:defRPr sz="1800"/>
            </a:lvl5pPr>
            <a:lvl6pPr marL="914400">
              <a:defRPr sz="1800"/>
            </a:lvl6pPr>
            <a:lvl7pPr marL="1097280">
              <a:defRPr sz="1800"/>
            </a:lvl7pPr>
            <a:lvl8pPr marL="1280160">
              <a:defRPr sz="1800"/>
            </a:lvl8pPr>
            <a:lvl9pPr marL="1463040">
              <a:defRPr sz="1800"/>
            </a:lvl9pPr>
          </a:lstStyle>
          <a:p>
            <a:pPr lvl="0"/>
            <a:r>
              <a:rPr lang="en-US"/>
              <a:t>[Statement]</a:t>
            </a:r>
          </a:p>
        </p:txBody>
      </p:sp>
      <p:sp>
        <p:nvSpPr>
          <p:cNvPr id="7" name="Slide Number Placeholder 4">
            <a:extLst>
              <a:ext uri="{FF2B5EF4-FFF2-40B4-BE49-F238E27FC236}">
                <a16:creationId xmlns:a16="http://schemas.microsoft.com/office/drawing/2014/main" id="{941E30D8-4EF8-495A-8824-D819A46BF988}"/>
              </a:ext>
            </a:extLst>
          </p:cNvPr>
          <p:cNvSpPr>
            <a:spLocks noGrp="1"/>
          </p:cNvSpPr>
          <p:nvPr>
            <p:ph type="sldNum" sz="quarter" idx="12"/>
          </p:nvPr>
        </p:nvSpPr>
        <p:spPr/>
        <p:txBody>
          <a:bodyPr/>
          <a:lstStyle/>
          <a:p>
            <a:fld id="{B58DE5F1-E0F9-4CCA-92B7-7A6FC4DFEE14}" type="slidenum">
              <a:rPr lang="en-US" smtClean="0"/>
              <a:t>‹#›</a:t>
            </a:fld>
            <a:endParaRPr lang="en-US"/>
          </a:p>
        </p:txBody>
      </p:sp>
    </p:spTree>
    <p:extLst>
      <p:ext uri="{BB962C8B-B14F-4D97-AF65-F5344CB8AC3E}">
        <p14:creationId xmlns:p14="http://schemas.microsoft.com/office/powerpoint/2010/main" val="1946638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pos="3936" userDrawn="1">
          <p15:clr>
            <a:srgbClr val="FBAE40"/>
          </p15:clr>
        </p15:guide>
        <p15:guide id="4" pos="3744" userDrawn="1">
          <p15:clr>
            <a:srgbClr val="FBAE40"/>
          </p15:clr>
        </p15:guide>
        <p15:guide id="7" orient="horz" pos="1152">
          <p15:clr>
            <a:srgbClr val="FBAE40"/>
          </p15:clr>
        </p15:guide>
        <p15:guide id="8" orient="horz" pos="3832">
          <p15:clr>
            <a:srgbClr val="FBAE40"/>
          </p15:clr>
        </p15:guide>
        <p15:guide id="9" orient="horz" pos="4148">
          <p15:clr>
            <a:srgbClr val="FBAE40"/>
          </p15:clr>
        </p15:guide>
        <p15:guide id="10" orient="horz" pos="3168" userDrawn="1">
          <p15:clr>
            <a:srgbClr val="FBAE40"/>
          </p15:clr>
        </p15:guide>
        <p15:guide id="11" pos="476"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Photo and Sidebar">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a:xfrm>
            <a:off x="365760" y="365760"/>
            <a:ext cx="11457432" cy="914400"/>
          </a:xfrm>
        </p:spPr>
        <p:txBody>
          <a:bodyPr/>
          <a:lstStyle/>
          <a:p>
            <a:r>
              <a:rPr lang="en-US"/>
              <a:t>[Slide title]</a:t>
            </a:r>
          </a:p>
        </p:txBody>
      </p:sp>
      <p:sp>
        <p:nvSpPr>
          <p:cNvPr id="10" name="Picture Placeholder 2">
            <a:extLst>
              <a:ext uri="{FF2B5EF4-FFF2-40B4-BE49-F238E27FC236}">
                <a16:creationId xmlns:a16="http://schemas.microsoft.com/office/drawing/2014/main" id="{BC9FA658-DB0D-3B49-8AC4-95F223F6A727}"/>
              </a:ext>
            </a:extLst>
          </p:cNvPr>
          <p:cNvSpPr>
            <a:spLocks noGrp="1"/>
          </p:cNvSpPr>
          <p:nvPr>
            <p:ph type="pic" sz="quarter" idx="16" hasCustomPrompt="1"/>
          </p:nvPr>
        </p:nvSpPr>
        <p:spPr>
          <a:xfrm>
            <a:off x="758825" y="1828801"/>
            <a:ext cx="8121650" cy="4254500"/>
          </a:xfrm>
          <a:solidFill>
            <a:srgbClr val="D7E0E3"/>
          </a:solidFill>
        </p:spPr>
        <p:txBody>
          <a:bodyPr anchor="ctr" anchorCtr="0">
            <a:normAutofit/>
          </a:bodyPr>
          <a:lstStyle>
            <a:lvl1pPr marL="0" indent="0" algn="ctr">
              <a:buNone/>
              <a:defRPr sz="1200"/>
            </a:lvl1pPr>
          </a:lstStyle>
          <a:p>
            <a:r>
              <a:rPr lang="en-US"/>
              <a:t>[Click icon to insert photo]</a:t>
            </a:r>
          </a:p>
        </p:txBody>
      </p:sp>
      <p:sp>
        <p:nvSpPr>
          <p:cNvPr id="15" name="Content Placeholder 3">
            <a:extLst>
              <a:ext uri="{FF2B5EF4-FFF2-40B4-BE49-F238E27FC236}">
                <a16:creationId xmlns:a16="http://schemas.microsoft.com/office/drawing/2014/main" id="{04198CF4-E51B-2147-88D7-1228A1479BFA}"/>
              </a:ext>
            </a:extLst>
          </p:cNvPr>
          <p:cNvSpPr>
            <a:spLocks noGrp="1"/>
          </p:cNvSpPr>
          <p:nvPr>
            <p:ph sz="quarter" idx="14"/>
          </p:nvPr>
        </p:nvSpPr>
        <p:spPr>
          <a:xfrm>
            <a:off x="9189720"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4">
            <a:extLst>
              <a:ext uri="{FF2B5EF4-FFF2-40B4-BE49-F238E27FC236}">
                <a16:creationId xmlns:a16="http://schemas.microsoft.com/office/drawing/2014/main" id="{941E30D8-4EF8-495A-8824-D819A46BF988}"/>
              </a:ext>
            </a:extLst>
          </p:cNvPr>
          <p:cNvSpPr>
            <a:spLocks noGrp="1"/>
          </p:cNvSpPr>
          <p:nvPr>
            <p:ph type="sldNum" sz="quarter" idx="12"/>
          </p:nvPr>
        </p:nvSpPr>
        <p:spPr/>
        <p:txBody>
          <a:bodyPr/>
          <a:lstStyle/>
          <a:p>
            <a:fld id="{B58DE5F1-E0F9-4CCA-92B7-7A6FC4DFEE14}" type="slidenum">
              <a:rPr lang="en-US" smtClean="0"/>
              <a:t>‹#›</a:t>
            </a:fld>
            <a:endParaRPr lang="en-US"/>
          </a:p>
        </p:txBody>
      </p:sp>
    </p:spTree>
    <p:extLst>
      <p:ext uri="{BB962C8B-B14F-4D97-AF65-F5344CB8AC3E}">
        <p14:creationId xmlns:p14="http://schemas.microsoft.com/office/powerpoint/2010/main" val="281992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478" userDrawn="1">
          <p15:clr>
            <a:srgbClr val="FBAE40"/>
          </p15:clr>
        </p15:guide>
        <p15:guide id="3" pos="5594">
          <p15:clr>
            <a:srgbClr val="FBAE40"/>
          </p15:clr>
        </p15:guide>
        <p15:guide id="4" pos="5788">
          <p15:clr>
            <a:srgbClr val="FBAE40"/>
          </p15:clr>
        </p15:guide>
        <p15:guide id="7" orient="horz" pos="1152">
          <p15:clr>
            <a:srgbClr val="FBAE40"/>
          </p15:clr>
        </p15:guide>
        <p15:guide id="8" orient="horz" pos="3832">
          <p15:clr>
            <a:srgbClr val="FBAE40"/>
          </p15:clr>
        </p15:guide>
        <p15:guide id="9" orient="horz" pos="4148">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 Cluster 0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A9F03-AF36-8741-89EC-934AF55A87B1}"/>
              </a:ext>
            </a:extLst>
          </p:cNvPr>
          <p:cNvSpPr>
            <a:spLocks noGrp="1"/>
          </p:cNvSpPr>
          <p:nvPr>
            <p:ph type="title" hasCustomPrompt="1"/>
          </p:nvPr>
        </p:nvSpPr>
        <p:spPr>
          <a:xfrm>
            <a:off x="365760" y="365760"/>
            <a:ext cx="8519160" cy="914400"/>
          </a:xfrm>
        </p:spPr>
        <p:txBody>
          <a:bodyPr/>
          <a:lstStyle/>
          <a:p>
            <a:r>
              <a:rPr lang="en-US"/>
              <a:t>[Slide title]</a:t>
            </a:r>
          </a:p>
        </p:txBody>
      </p:sp>
      <p:sp>
        <p:nvSpPr>
          <p:cNvPr id="4" name="Text Placeholder 2">
            <a:extLst>
              <a:ext uri="{FF2B5EF4-FFF2-40B4-BE49-F238E27FC236}">
                <a16:creationId xmlns:a16="http://schemas.microsoft.com/office/drawing/2014/main" id="{C6755960-CA7F-B343-93A9-6D346754C415}"/>
              </a:ext>
            </a:extLst>
          </p:cNvPr>
          <p:cNvSpPr>
            <a:spLocks noGrp="1"/>
          </p:cNvSpPr>
          <p:nvPr>
            <p:ph type="body" sz="quarter" idx="11"/>
          </p:nvPr>
        </p:nvSpPr>
        <p:spPr>
          <a:xfrm>
            <a:off x="9028176" y="365760"/>
            <a:ext cx="2795016" cy="2788920"/>
          </a:xfrm>
          <a:solidFill>
            <a:srgbClr val="003C51"/>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Placeholder 3">
            <a:extLst>
              <a:ext uri="{FF2B5EF4-FFF2-40B4-BE49-F238E27FC236}">
                <a16:creationId xmlns:a16="http://schemas.microsoft.com/office/drawing/2014/main" id="{1DE689A2-ED8E-6449-8345-C15EAB8BCA76}"/>
              </a:ext>
            </a:extLst>
          </p:cNvPr>
          <p:cNvSpPr>
            <a:spLocks noGrp="1"/>
          </p:cNvSpPr>
          <p:nvPr>
            <p:ph type="body" sz="quarter" idx="13"/>
          </p:nvPr>
        </p:nvSpPr>
        <p:spPr>
          <a:xfrm>
            <a:off x="6096000" y="1828800"/>
            <a:ext cx="2788920" cy="2788920"/>
          </a:xfrm>
          <a:solidFill>
            <a:srgbClr val="881E87"/>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4">
            <a:extLst>
              <a:ext uri="{FF2B5EF4-FFF2-40B4-BE49-F238E27FC236}">
                <a16:creationId xmlns:a16="http://schemas.microsoft.com/office/drawing/2014/main" id="{1F89D7C7-C7B4-A74A-B754-DF69007D9111}"/>
              </a:ext>
            </a:extLst>
          </p:cNvPr>
          <p:cNvSpPr>
            <a:spLocks noGrp="1"/>
          </p:cNvSpPr>
          <p:nvPr>
            <p:ph type="body" sz="quarter" idx="12"/>
          </p:nvPr>
        </p:nvSpPr>
        <p:spPr>
          <a:xfrm>
            <a:off x="9028176" y="3289300"/>
            <a:ext cx="2795016" cy="2788920"/>
          </a:xfrm>
          <a:solidFill>
            <a:srgbClr val="0097AC"/>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5">
            <a:extLst>
              <a:ext uri="{FF2B5EF4-FFF2-40B4-BE49-F238E27FC236}">
                <a16:creationId xmlns:a16="http://schemas.microsoft.com/office/drawing/2014/main" id="{4C83E999-6B6B-E44A-8409-73A1C711A568}"/>
              </a:ext>
            </a:extLst>
          </p:cNvPr>
          <p:cNvSpPr>
            <a:spLocks noGrp="1"/>
          </p:cNvSpPr>
          <p:nvPr>
            <p:ph type="body" sz="quarter" idx="14"/>
          </p:nvPr>
        </p:nvSpPr>
        <p:spPr>
          <a:xfrm>
            <a:off x="3172968" y="4069080"/>
            <a:ext cx="2788920" cy="2788920"/>
          </a:xfrm>
          <a:solidFill>
            <a:srgbClr val="006E74"/>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Slide Number Placeholder 6">
            <a:extLst>
              <a:ext uri="{FF2B5EF4-FFF2-40B4-BE49-F238E27FC236}">
                <a16:creationId xmlns:a16="http://schemas.microsoft.com/office/drawing/2014/main" id="{58CEC11E-7E52-BC4F-942B-4B838ECBE1A6}"/>
              </a:ext>
            </a:extLst>
          </p:cNvPr>
          <p:cNvSpPr>
            <a:spLocks noGrp="1"/>
          </p:cNvSpPr>
          <p:nvPr>
            <p:ph type="sldNum" sz="quarter" idx="10"/>
          </p:nvPr>
        </p:nvSpPr>
        <p:spPr/>
        <p:txBody>
          <a:bodyPr/>
          <a:lstStyle/>
          <a:p>
            <a:fld id="{B58DE5F1-E0F9-4CCA-92B7-7A6FC4DFEE14}" type="slidenum">
              <a:rPr lang="en-US" smtClean="0"/>
              <a:pPr/>
              <a:t>‹#›</a:t>
            </a:fld>
            <a:endParaRPr lang="en-US"/>
          </a:p>
        </p:txBody>
      </p:sp>
    </p:spTree>
    <p:extLst>
      <p:ext uri="{BB962C8B-B14F-4D97-AF65-F5344CB8AC3E}">
        <p14:creationId xmlns:p14="http://schemas.microsoft.com/office/powerpoint/2010/main" val="2994677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3832"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 Photo 01">
    <p:bg>
      <p:bgRef idx="1001">
        <a:schemeClr val="bg1"/>
      </p:bgRef>
    </p:bg>
    <p:spTree>
      <p:nvGrpSpPr>
        <p:cNvPr id="1" name=""/>
        <p:cNvGrpSpPr/>
        <p:nvPr/>
      </p:nvGrpSpPr>
      <p:grpSpPr>
        <a:xfrm>
          <a:off x="0" y="0"/>
          <a:ext cx="0" cy="0"/>
          <a:chOff x="0" y="0"/>
          <a:chExt cx="0" cy="0"/>
        </a:xfrm>
      </p:grpSpPr>
      <p:sp>
        <p:nvSpPr>
          <p:cNvPr id="4" name="Background">
            <a:extLst>
              <a:ext uri="{FF2B5EF4-FFF2-40B4-BE49-F238E27FC236}">
                <a16:creationId xmlns:a16="http://schemas.microsoft.com/office/drawing/2014/main" id="{F0AF58B2-47B7-814E-A6E5-ECB9608EF8B7}"/>
              </a:ext>
              <a:ext uri="{C183D7F6-B498-43B3-948B-1728B52AA6E4}">
                <adec:decorative xmlns:adec="http://schemas.microsoft.com/office/drawing/2017/decorative" val="1"/>
              </a:ext>
            </a:extLst>
          </p:cNvPr>
          <p:cNvSpPr/>
          <p:nvPr userDrawn="1"/>
        </p:nvSpPr>
        <p:spPr bwMode="hidden">
          <a:xfrm>
            <a:off x="0" y="3840480"/>
            <a:ext cx="12192000" cy="3017520"/>
          </a:xfrm>
          <a:prstGeom prst="rect">
            <a:avLst/>
          </a:prstGeom>
          <a:solidFill>
            <a:srgbClr val="ECECE1"/>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5" name="UST" descr="UST">
            <a:extLst>
              <a:ext uri="{FF2B5EF4-FFF2-40B4-BE49-F238E27FC236}">
                <a16:creationId xmlns:a16="http://schemas.microsoft.com/office/drawing/2014/main" id="{B5100F4C-957F-DD4E-8499-CC403AD1E86D}"/>
              </a:ext>
            </a:extLst>
          </p:cNvPr>
          <p:cNvSpPr>
            <a:spLocks noChangeAspect="1" noEditPoints="1"/>
          </p:cNvSpPr>
          <p:nvPr userDrawn="1"/>
        </p:nvSpPr>
        <p:spPr bwMode="black">
          <a:xfrm>
            <a:off x="365125" y="358775"/>
            <a:ext cx="731520" cy="809172"/>
          </a:xfrm>
          <a:custGeom>
            <a:avLst/>
            <a:gdLst>
              <a:gd name="T0" fmla="*/ 3605 w 3998"/>
              <a:gd name="T1" fmla="*/ 3263 h 4415"/>
              <a:gd name="T2" fmla="*/ 3605 w 3998"/>
              <a:gd name="T3" fmla="*/ 3263 h 4415"/>
              <a:gd name="T4" fmla="*/ 2969 w 3998"/>
              <a:gd name="T5" fmla="*/ 3263 h 4415"/>
              <a:gd name="T6" fmla="*/ 2969 w 3998"/>
              <a:gd name="T7" fmla="*/ 3899 h 4415"/>
              <a:gd name="T8" fmla="*/ 3605 w 3998"/>
              <a:gd name="T9" fmla="*/ 3899 h 4415"/>
              <a:gd name="T10" fmla="*/ 3605 w 3998"/>
              <a:gd name="T11" fmla="*/ 3263 h 4415"/>
              <a:gd name="T12" fmla="*/ 3450 w 3998"/>
              <a:gd name="T13" fmla="*/ 703 h 4415"/>
              <a:gd name="T14" fmla="*/ 3450 w 3998"/>
              <a:gd name="T15" fmla="*/ 703 h 4415"/>
              <a:gd name="T16" fmla="*/ 3308 w 3998"/>
              <a:gd name="T17" fmla="*/ 668 h 4415"/>
              <a:gd name="T18" fmla="*/ 3077 w 3998"/>
              <a:gd name="T19" fmla="*/ 505 h 4415"/>
              <a:gd name="T20" fmla="*/ 3308 w 3998"/>
              <a:gd name="T21" fmla="*/ 383 h 4415"/>
              <a:gd name="T22" fmla="*/ 3661 w 3998"/>
              <a:gd name="T23" fmla="*/ 530 h 4415"/>
              <a:gd name="T24" fmla="*/ 3940 w 3998"/>
              <a:gd name="T25" fmla="*/ 305 h 4415"/>
              <a:gd name="T26" fmla="*/ 3310 w 3998"/>
              <a:gd name="T27" fmla="*/ 0 h 4415"/>
              <a:gd name="T28" fmla="*/ 2629 w 3998"/>
              <a:gd name="T29" fmla="*/ 517 h 4415"/>
              <a:gd name="T30" fmla="*/ 3182 w 3998"/>
              <a:gd name="T31" fmla="*/ 1056 h 4415"/>
              <a:gd name="T32" fmla="*/ 3331 w 3998"/>
              <a:gd name="T33" fmla="*/ 1093 h 4415"/>
              <a:gd name="T34" fmla="*/ 3531 w 3998"/>
              <a:gd name="T35" fmla="*/ 1229 h 4415"/>
              <a:gd name="T36" fmla="*/ 3266 w 3998"/>
              <a:gd name="T37" fmla="*/ 1367 h 4415"/>
              <a:gd name="T38" fmla="*/ 2854 w 3998"/>
              <a:gd name="T39" fmla="*/ 1184 h 4415"/>
              <a:gd name="T40" fmla="*/ 2576 w 3998"/>
              <a:gd name="T41" fmla="*/ 1409 h 4415"/>
              <a:gd name="T42" fmla="*/ 3268 w 3998"/>
              <a:gd name="T43" fmla="*/ 1736 h 4415"/>
              <a:gd name="T44" fmla="*/ 3998 w 3998"/>
              <a:gd name="T45" fmla="*/ 1217 h 4415"/>
              <a:gd name="T46" fmla="*/ 3450 w 3998"/>
              <a:gd name="T47" fmla="*/ 703 h 4415"/>
              <a:gd name="T48" fmla="*/ 1451 w 3998"/>
              <a:gd name="T49" fmla="*/ 2778 h 4415"/>
              <a:gd name="T50" fmla="*/ 1451 w 3998"/>
              <a:gd name="T51" fmla="*/ 2778 h 4415"/>
              <a:gd name="T52" fmla="*/ 24 w 3998"/>
              <a:gd name="T53" fmla="*/ 2778 h 4415"/>
              <a:gd name="T54" fmla="*/ 24 w 3998"/>
              <a:gd name="T55" fmla="*/ 3168 h 4415"/>
              <a:gd name="T56" fmla="*/ 512 w 3998"/>
              <a:gd name="T57" fmla="*/ 3168 h 4415"/>
              <a:gd name="T58" fmla="*/ 512 w 3998"/>
              <a:gd name="T59" fmla="*/ 4415 h 4415"/>
              <a:gd name="T60" fmla="*/ 963 w 3998"/>
              <a:gd name="T61" fmla="*/ 4415 h 4415"/>
              <a:gd name="T62" fmla="*/ 963 w 3998"/>
              <a:gd name="T63" fmla="*/ 3168 h 4415"/>
              <a:gd name="T64" fmla="*/ 1451 w 3998"/>
              <a:gd name="T65" fmla="*/ 3168 h 4415"/>
              <a:gd name="T66" fmla="*/ 1451 w 3998"/>
              <a:gd name="T67" fmla="*/ 2778 h 4415"/>
              <a:gd name="T68" fmla="*/ 1026 w 3998"/>
              <a:gd name="T69" fmla="*/ 48 h 4415"/>
              <a:gd name="T70" fmla="*/ 1026 w 3998"/>
              <a:gd name="T71" fmla="*/ 48 h 4415"/>
              <a:gd name="T72" fmla="*/ 1475 w 3998"/>
              <a:gd name="T73" fmla="*/ 48 h 4415"/>
              <a:gd name="T74" fmla="*/ 1475 w 3998"/>
              <a:gd name="T75" fmla="*/ 1015 h 4415"/>
              <a:gd name="T76" fmla="*/ 741 w 3998"/>
              <a:gd name="T77" fmla="*/ 1736 h 4415"/>
              <a:gd name="T78" fmla="*/ 0 w 3998"/>
              <a:gd name="T79" fmla="*/ 1015 h 4415"/>
              <a:gd name="T80" fmla="*/ 0 w 3998"/>
              <a:gd name="T81" fmla="*/ 48 h 4415"/>
              <a:gd name="T82" fmla="*/ 449 w 3998"/>
              <a:gd name="T83" fmla="*/ 48 h 4415"/>
              <a:gd name="T84" fmla="*/ 449 w 3998"/>
              <a:gd name="T85" fmla="*/ 1018 h 4415"/>
              <a:gd name="T86" fmla="*/ 739 w 3998"/>
              <a:gd name="T87" fmla="*/ 1321 h 4415"/>
              <a:gd name="T88" fmla="*/ 1026 w 3998"/>
              <a:gd name="T89" fmla="*/ 1018 h 4415"/>
              <a:gd name="T90" fmla="*/ 1026 w 3998"/>
              <a:gd name="T91" fmla="*/ 48 h 4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998" h="4415">
                <a:moveTo>
                  <a:pt x="3605" y="3263"/>
                </a:moveTo>
                <a:lnTo>
                  <a:pt x="3605" y="3263"/>
                </a:lnTo>
                <a:lnTo>
                  <a:pt x="2969" y="3263"/>
                </a:lnTo>
                <a:lnTo>
                  <a:pt x="2969" y="3899"/>
                </a:lnTo>
                <a:lnTo>
                  <a:pt x="3605" y="3899"/>
                </a:lnTo>
                <a:lnTo>
                  <a:pt x="3605" y="3263"/>
                </a:lnTo>
                <a:close/>
                <a:moveTo>
                  <a:pt x="3450" y="703"/>
                </a:moveTo>
                <a:lnTo>
                  <a:pt x="3450" y="703"/>
                </a:lnTo>
                <a:lnTo>
                  <a:pt x="3308" y="668"/>
                </a:lnTo>
                <a:cubicBezTo>
                  <a:pt x="3149" y="629"/>
                  <a:pt x="3077" y="583"/>
                  <a:pt x="3077" y="505"/>
                </a:cubicBezTo>
                <a:cubicBezTo>
                  <a:pt x="3077" y="446"/>
                  <a:pt x="3153" y="383"/>
                  <a:pt x="3308" y="383"/>
                </a:cubicBezTo>
                <a:cubicBezTo>
                  <a:pt x="3451" y="383"/>
                  <a:pt x="3567" y="445"/>
                  <a:pt x="3661" y="530"/>
                </a:cubicBezTo>
                <a:lnTo>
                  <a:pt x="3940" y="305"/>
                </a:lnTo>
                <a:cubicBezTo>
                  <a:pt x="3822" y="109"/>
                  <a:pt x="3566" y="0"/>
                  <a:pt x="3310" y="0"/>
                </a:cubicBezTo>
                <a:cubicBezTo>
                  <a:pt x="2877" y="0"/>
                  <a:pt x="2629" y="237"/>
                  <a:pt x="2629" y="517"/>
                </a:cubicBezTo>
                <a:cubicBezTo>
                  <a:pt x="2629" y="733"/>
                  <a:pt x="2783" y="958"/>
                  <a:pt x="3182" y="1056"/>
                </a:cubicBezTo>
                <a:lnTo>
                  <a:pt x="3331" y="1093"/>
                </a:lnTo>
                <a:cubicBezTo>
                  <a:pt x="3478" y="1130"/>
                  <a:pt x="3531" y="1158"/>
                  <a:pt x="3531" y="1229"/>
                </a:cubicBezTo>
                <a:cubicBezTo>
                  <a:pt x="3531" y="1318"/>
                  <a:pt x="3414" y="1367"/>
                  <a:pt x="3266" y="1367"/>
                </a:cubicBezTo>
                <a:cubicBezTo>
                  <a:pt x="3095" y="1367"/>
                  <a:pt x="2967" y="1298"/>
                  <a:pt x="2854" y="1184"/>
                </a:cubicBezTo>
                <a:lnTo>
                  <a:pt x="2576" y="1409"/>
                </a:lnTo>
                <a:cubicBezTo>
                  <a:pt x="2697" y="1629"/>
                  <a:pt x="3012" y="1736"/>
                  <a:pt x="3268" y="1736"/>
                </a:cubicBezTo>
                <a:cubicBezTo>
                  <a:pt x="3725" y="1736"/>
                  <a:pt x="3998" y="1523"/>
                  <a:pt x="3998" y="1217"/>
                </a:cubicBezTo>
                <a:cubicBezTo>
                  <a:pt x="3998" y="985"/>
                  <a:pt x="3850" y="799"/>
                  <a:pt x="3450" y="703"/>
                </a:cubicBezTo>
                <a:close/>
                <a:moveTo>
                  <a:pt x="1451" y="2778"/>
                </a:moveTo>
                <a:lnTo>
                  <a:pt x="1451" y="2778"/>
                </a:lnTo>
                <a:lnTo>
                  <a:pt x="24" y="2778"/>
                </a:lnTo>
                <a:lnTo>
                  <a:pt x="24" y="3168"/>
                </a:lnTo>
                <a:lnTo>
                  <a:pt x="512" y="3168"/>
                </a:lnTo>
                <a:lnTo>
                  <a:pt x="512" y="4415"/>
                </a:lnTo>
                <a:lnTo>
                  <a:pt x="963" y="4415"/>
                </a:lnTo>
                <a:lnTo>
                  <a:pt x="963" y="3168"/>
                </a:lnTo>
                <a:lnTo>
                  <a:pt x="1451" y="3168"/>
                </a:lnTo>
                <a:lnTo>
                  <a:pt x="1451" y="2778"/>
                </a:lnTo>
                <a:close/>
                <a:moveTo>
                  <a:pt x="1026" y="48"/>
                </a:moveTo>
                <a:lnTo>
                  <a:pt x="1026" y="48"/>
                </a:lnTo>
                <a:lnTo>
                  <a:pt x="1475" y="48"/>
                </a:lnTo>
                <a:lnTo>
                  <a:pt x="1475" y="1015"/>
                </a:lnTo>
                <a:cubicBezTo>
                  <a:pt x="1475" y="1465"/>
                  <a:pt x="1206" y="1736"/>
                  <a:pt x="741" y="1736"/>
                </a:cubicBezTo>
                <a:cubicBezTo>
                  <a:pt x="258" y="1736"/>
                  <a:pt x="0" y="1454"/>
                  <a:pt x="0" y="1015"/>
                </a:cubicBezTo>
                <a:lnTo>
                  <a:pt x="0" y="48"/>
                </a:lnTo>
                <a:lnTo>
                  <a:pt x="449" y="48"/>
                </a:lnTo>
                <a:lnTo>
                  <a:pt x="449" y="1018"/>
                </a:lnTo>
                <a:cubicBezTo>
                  <a:pt x="449" y="1211"/>
                  <a:pt x="559" y="1321"/>
                  <a:pt x="739" y="1321"/>
                </a:cubicBezTo>
                <a:cubicBezTo>
                  <a:pt x="918" y="1321"/>
                  <a:pt x="1026" y="1211"/>
                  <a:pt x="1026" y="1018"/>
                </a:cubicBezTo>
                <a:lnTo>
                  <a:pt x="1026" y="48"/>
                </a:lnTo>
                <a:close/>
              </a:path>
            </a:pathLst>
          </a:custGeom>
          <a:solidFill>
            <a:srgbClr val="231F2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DD93F370-0603-42F8-A7D8-E3390EE70687}"/>
              </a:ext>
            </a:extLst>
          </p:cNvPr>
          <p:cNvSpPr>
            <a:spLocks noGrp="1"/>
          </p:cNvSpPr>
          <p:nvPr>
            <p:ph type="ctrTitle" hasCustomPrompt="1"/>
          </p:nvPr>
        </p:nvSpPr>
        <p:spPr>
          <a:xfrm>
            <a:off x="1188720" y="1234440"/>
            <a:ext cx="5166360" cy="2304288"/>
          </a:xfrm>
          <a:solidFill>
            <a:srgbClr val="006E74"/>
          </a:solidFill>
        </p:spPr>
        <p:txBody>
          <a:bodyPr lIns="274320" tIns="274320" rIns="274320" bIns="274320" anchor="t" anchorCtr="0"/>
          <a:lstStyle>
            <a:lvl1pPr algn="l">
              <a:defRPr sz="3200" b="0" spc="0" baseline="0">
                <a:solidFill>
                  <a:schemeClr val="bg1"/>
                </a:solidFill>
              </a:defRPr>
            </a:lvl1pPr>
          </a:lstStyle>
          <a:p>
            <a:r>
              <a:rPr lang="en-US"/>
              <a:t>[Presentation title]</a:t>
            </a:r>
          </a:p>
        </p:txBody>
      </p:sp>
      <p:sp>
        <p:nvSpPr>
          <p:cNvPr id="3" name="Subtitle 2">
            <a:extLst>
              <a:ext uri="{FF2B5EF4-FFF2-40B4-BE49-F238E27FC236}">
                <a16:creationId xmlns:a16="http://schemas.microsoft.com/office/drawing/2014/main" id="{4077195B-8D8D-4BD5-8ADD-A390F24676CD}"/>
              </a:ext>
            </a:extLst>
          </p:cNvPr>
          <p:cNvSpPr>
            <a:spLocks noGrp="1"/>
          </p:cNvSpPr>
          <p:nvPr userDrawn="1">
            <p:ph type="subTitle" idx="1" hasCustomPrompt="1"/>
          </p:nvPr>
        </p:nvSpPr>
        <p:spPr>
          <a:xfrm>
            <a:off x="1188720" y="4114799"/>
            <a:ext cx="5166360" cy="685800"/>
          </a:xfrm>
        </p:spPr>
        <p:txBody>
          <a:bodyPr anchor="t" anchorCtr="0">
            <a:noAutofit/>
          </a:bodyPr>
          <a:lstStyle>
            <a:lvl1pPr marL="0" indent="0" algn="l">
              <a:spcBef>
                <a:spcPts val="0"/>
              </a:spcBef>
              <a:buNone/>
              <a:defRPr sz="2000" b="0">
                <a:solidFill>
                  <a:schemeClr val="tx1"/>
                </a:solidFill>
              </a:defRPr>
            </a:lvl1pPr>
            <a:lvl2pPr marL="0" indent="0" algn="l">
              <a:spcBef>
                <a:spcPts val="0"/>
              </a:spcBef>
              <a:buNone/>
              <a:defRPr sz="2000">
                <a:solidFill>
                  <a:schemeClr val="tx1"/>
                </a:solidFill>
              </a:defRPr>
            </a:lvl2pPr>
            <a:lvl3pPr marL="0" indent="0" algn="l">
              <a:spcBef>
                <a:spcPts val="0"/>
              </a:spcBef>
              <a:buNone/>
              <a:defRPr sz="2000">
                <a:solidFill>
                  <a:schemeClr val="tx1"/>
                </a:solidFill>
              </a:defRPr>
            </a:lvl3pPr>
            <a:lvl4pPr marL="0" indent="0" algn="l">
              <a:spcBef>
                <a:spcPts val="0"/>
              </a:spcBef>
              <a:buNone/>
              <a:defRPr sz="2000">
                <a:solidFill>
                  <a:schemeClr val="tx1"/>
                </a:solidFill>
              </a:defRPr>
            </a:lvl4pPr>
            <a:lvl5pPr marL="0" indent="0" algn="l">
              <a:spcBef>
                <a:spcPts val="0"/>
              </a:spcBef>
              <a:buNone/>
              <a:defRPr sz="2000">
                <a:solidFill>
                  <a:schemeClr val="tx1"/>
                </a:solidFill>
              </a:defRPr>
            </a:lvl5pPr>
            <a:lvl6pPr marL="0" indent="0" algn="l">
              <a:spcBef>
                <a:spcPts val="0"/>
              </a:spcBef>
              <a:buNone/>
              <a:defRPr sz="2000">
                <a:solidFill>
                  <a:schemeClr val="tx1"/>
                </a:solidFill>
              </a:defRPr>
            </a:lvl6pPr>
            <a:lvl7pPr marL="0" indent="0" algn="l">
              <a:spcBef>
                <a:spcPts val="0"/>
              </a:spcBef>
              <a:buNone/>
              <a:defRPr sz="2000">
                <a:solidFill>
                  <a:schemeClr val="tx1"/>
                </a:solidFill>
              </a:defRPr>
            </a:lvl7pPr>
            <a:lvl8pPr marL="0" indent="0" algn="l">
              <a:spcBef>
                <a:spcPts val="0"/>
              </a:spcBef>
              <a:buNone/>
              <a:defRPr sz="2000">
                <a:solidFill>
                  <a:schemeClr val="tx1"/>
                </a:solidFill>
              </a:defRPr>
            </a:lvl8pPr>
            <a:lvl9pPr marL="0" indent="0" algn="l">
              <a:spcBef>
                <a:spcPts val="0"/>
              </a:spcBef>
              <a:buNone/>
              <a:defRPr sz="2000">
                <a:solidFill>
                  <a:schemeClr val="tx1"/>
                </a:solidFill>
              </a:defRPr>
            </a:lvl9pPr>
          </a:lstStyle>
          <a:p>
            <a:r>
              <a:rPr lang="en-US"/>
              <a:t>[Optional subtitle]</a:t>
            </a:r>
          </a:p>
        </p:txBody>
      </p:sp>
      <p:sp>
        <p:nvSpPr>
          <p:cNvPr id="12" name="Text Placeholder 3">
            <a:extLst>
              <a:ext uri="{FF2B5EF4-FFF2-40B4-BE49-F238E27FC236}">
                <a16:creationId xmlns:a16="http://schemas.microsoft.com/office/drawing/2014/main" id="{096EBD33-E0A7-064A-B661-81AD68C0BB90}"/>
              </a:ext>
            </a:extLst>
          </p:cNvPr>
          <p:cNvSpPr>
            <a:spLocks noGrp="1"/>
          </p:cNvSpPr>
          <p:nvPr>
            <p:ph type="body" sz="quarter" idx="11" hasCustomPrompt="1"/>
          </p:nvPr>
        </p:nvSpPr>
        <p:spPr>
          <a:xfrm>
            <a:off x="1188720" y="5577840"/>
            <a:ext cx="5166360" cy="914400"/>
          </a:xfrm>
        </p:spPr>
        <p:txBody>
          <a:bodyPr anchor="b" anchorCtr="0">
            <a:noAutofit/>
          </a:bodyPr>
          <a:lstStyle>
            <a:lvl1pPr marL="0" indent="0">
              <a:spcBef>
                <a:spcPts val="0"/>
              </a:spcBef>
              <a:buFontTx/>
              <a:buNone/>
              <a:defRPr sz="1600" b="1">
                <a:solidFill>
                  <a:schemeClr val="tx1"/>
                </a:solidFill>
              </a:defRPr>
            </a:lvl1pPr>
            <a:lvl2pPr marL="0" indent="0">
              <a:spcBef>
                <a:spcPts val="0"/>
              </a:spcBef>
              <a:buFontTx/>
              <a:buNone/>
              <a:defRPr sz="1600">
                <a:solidFill>
                  <a:schemeClr val="tx1"/>
                </a:solidFill>
              </a:defRPr>
            </a:lvl2pPr>
            <a:lvl3pPr marL="0" indent="0">
              <a:spcBef>
                <a:spcPts val="0"/>
              </a:spcBef>
              <a:buFontTx/>
              <a:buNone/>
              <a:defRPr sz="1600">
                <a:solidFill>
                  <a:schemeClr val="tx1"/>
                </a:solidFill>
              </a:defRPr>
            </a:lvl3pPr>
            <a:lvl4pPr marL="0" indent="0">
              <a:spcBef>
                <a:spcPts val="0"/>
              </a:spcBef>
              <a:buFontTx/>
              <a:buNone/>
              <a:defRPr sz="1600">
                <a:solidFill>
                  <a:schemeClr val="tx1"/>
                </a:solidFill>
              </a:defRPr>
            </a:lvl4pPr>
            <a:lvl5pPr marL="0" indent="0">
              <a:spcBef>
                <a:spcPts val="0"/>
              </a:spcBef>
              <a:buFontTx/>
              <a:buNone/>
              <a:defRPr sz="1600">
                <a:solidFill>
                  <a:schemeClr val="tx1"/>
                </a:solidFill>
              </a:defRPr>
            </a:lvl5pPr>
            <a:lvl6pPr marL="0" indent="0">
              <a:spcBef>
                <a:spcPts val="0"/>
              </a:spcBef>
              <a:buFontTx/>
              <a:buNone/>
              <a:defRPr sz="1600">
                <a:solidFill>
                  <a:schemeClr val="tx1"/>
                </a:solidFill>
              </a:defRPr>
            </a:lvl6pPr>
            <a:lvl7pPr marL="0" indent="0">
              <a:spcBef>
                <a:spcPts val="0"/>
              </a:spcBef>
              <a:buFontTx/>
              <a:buNone/>
              <a:defRPr sz="1600">
                <a:solidFill>
                  <a:schemeClr val="tx1"/>
                </a:solidFill>
              </a:defRPr>
            </a:lvl7pPr>
            <a:lvl8pPr marL="0" indent="0">
              <a:spcBef>
                <a:spcPts val="0"/>
              </a:spcBef>
              <a:buFontTx/>
              <a:buNone/>
              <a:defRPr sz="1600">
                <a:solidFill>
                  <a:schemeClr val="tx1"/>
                </a:solidFill>
              </a:defRPr>
            </a:lvl8pPr>
            <a:lvl9pPr marL="0" indent="0">
              <a:spcBef>
                <a:spcPts val="0"/>
              </a:spcBef>
              <a:buFontTx/>
              <a:buNone/>
              <a:defRPr sz="1600">
                <a:solidFill>
                  <a:schemeClr val="tx1"/>
                </a:solidFill>
              </a:defRPr>
            </a:lvl9pPr>
          </a:lstStyle>
          <a:p>
            <a:pPr lvl="0"/>
            <a:r>
              <a:rPr lang="en-US"/>
              <a:t>[Month 00, 0000]</a:t>
            </a:r>
            <a:br>
              <a:rPr lang="en-US"/>
            </a:br>
            <a:r>
              <a:rPr lang="en-US"/>
              <a:t>[Presenter Name]</a:t>
            </a:r>
            <a:br>
              <a:rPr lang="en-US"/>
            </a:br>
            <a:r>
              <a:rPr lang="en-US"/>
              <a:t>[Title]</a:t>
            </a:r>
          </a:p>
        </p:txBody>
      </p:sp>
      <p:sp>
        <p:nvSpPr>
          <p:cNvPr id="10" name="Picture Placeholder 4">
            <a:extLst>
              <a:ext uri="{FF2B5EF4-FFF2-40B4-BE49-F238E27FC236}">
                <a16:creationId xmlns:a16="http://schemas.microsoft.com/office/drawing/2014/main" id="{2BFAF5D7-E03E-9E44-ABB8-3AFA83714D07}"/>
              </a:ext>
            </a:extLst>
          </p:cNvPr>
          <p:cNvSpPr>
            <a:spLocks noGrp="1"/>
          </p:cNvSpPr>
          <p:nvPr>
            <p:ph type="pic" sz="quarter" idx="10" hasCustomPrompt="1"/>
          </p:nvPr>
        </p:nvSpPr>
        <p:spPr>
          <a:xfrm>
            <a:off x="6657340" y="2148840"/>
            <a:ext cx="5166360" cy="4343400"/>
          </a:xfrm>
          <a:solidFill>
            <a:srgbClr val="D7E0E3"/>
          </a:solidFill>
        </p:spPr>
        <p:txBody>
          <a:bodyPr anchor="ctr" anchorCtr="0">
            <a:normAutofit/>
          </a:bodyPr>
          <a:lstStyle>
            <a:lvl1pPr marL="0" indent="0" algn="ctr">
              <a:buFontTx/>
              <a:buNone/>
              <a:defRPr sz="1200"/>
            </a:lvl1pPr>
          </a:lstStyle>
          <a:p>
            <a:r>
              <a:rPr lang="en-US"/>
              <a:t>[Click icon to insert photo]</a:t>
            </a:r>
          </a:p>
        </p:txBody>
      </p:sp>
    </p:spTree>
    <p:extLst>
      <p:ext uri="{BB962C8B-B14F-4D97-AF65-F5344CB8AC3E}">
        <p14:creationId xmlns:p14="http://schemas.microsoft.com/office/powerpoint/2010/main" val="5646128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4090" userDrawn="1">
          <p15:clr>
            <a:srgbClr val="FBAE40"/>
          </p15:clr>
        </p15:guide>
        <p15:guide id="2" pos="748" userDrawn="1">
          <p15:clr>
            <a:srgbClr val="FBAE40"/>
          </p15:clr>
        </p15:guide>
        <p15:guide id="3" pos="4192" userDrawn="1">
          <p15:clr>
            <a:srgbClr val="FBAE40"/>
          </p15:clr>
        </p15:guide>
        <p15:guide id="4" pos="4004" userDrawn="1">
          <p15:clr>
            <a:srgbClr val="FBAE40"/>
          </p15:clr>
        </p15:guide>
        <p15:guide id="5" orient="horz" pos="776"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Cluster 0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A9F03-AF36-8741-89EC-934AF55A87B1}"/>
              </a:ext>
            </a:extLst>
          </p:cNvPr>
          <p:cNvSpPr>
            <a:spLocks noGrp="1"/>
          </p:cNvSpPr>
          <p:nvPr>
            <p:ph type="title" hasCustomPrompt="1"/>
          </p:nvPr>
        </p:nvSpPr>
        <p:spPr>
          <a:xfrm>
            <a:off x="365760" y="365760"/>
            <a:ext cx="7205471" cy="914400"/>
          </a:xfrm>
        </p:spPr>
        <p:txBody>
          <a:bodyPr/>
          <a:lstStyle/>
          <a:p>
            <a:r>
              <a:rPr lang="en-US"/>
              <a:t>[Slide title]</a:t>
            </a:r>
          </a:p>
        </p:txBody>
      </p:sp>
      <p:sp>
        <p:nvSpPr>
          <p:cNvPr id="4" name="Text Placeholder 2">
            <a:extLst>
              <a:ext uri="{FF2B5EF4-FFF2-40B4-BE49-F238E27FC236}">
                <a16:creationId xmlns:a16="http://schemas.microsoft.com/office/drawing/2014/main" id="{C6755960-CA7F-B343-93A9-6D346754C415}"/>
              </a:ext>
            </a:extLst>
          </p:cNvPr>
          <p:cNvSpPr>
            <a:spLocks noGrp="1"/>
          </p:cNvSpPr>
          <p:nvPr>
            <p:ph type="body" sz="quarter" idx="11"/>
          </p:nvPr>
        </p:nvSpPr>
        <p:spPr>
          <a:xfrm>
            <a:off x="7708392" y="365760"/>
            <a:ext cx="4114800" cy="4114800"/>
          </a:xfrm>
          <a:solidFill>
            <a:srgbClr val="003C51"/>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Placeholder 3">
            <a:extLst>
              <a:ext uri="{FF2B5EF4-FFF2-40B4-BE49-F238E27FC236}">
                <a16:creationId xmlns:a16="http://schemas.microsoft.com/office/drawing/2014/main" id="{1DE689A2-ED8E-6449-8345-C15EAB8BCA76}"/>
              </a:ext>
            </a:extLst>
          </p:cNvPr>
          <p:cNvSpPr>
            <a:spLocks noGrp="1"/>
          </p:cNvSpPr>
          <p:nvPr>
            <p:ph type="body" sz="quarter" idx="13"/>
          </p:nvPr>
        </p:nvSpPr>
        <p:spPr>
          <a:xfrm>
            <a:off x="365758" y="1554480"/>
            <a:ext cx="4114800" cy="2194560"/>
          </a:xfrm>
          <a:solidFill>
            <a:srgbClr val="881E87"/>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4">
            <a:extLst>
              <a:ext uri="{FF2B5EF4-FFF2-40B4-BE49-F238E27FC236}">
                <a16:creationId xmlns:a16="http://schemas.microsoft.com/office/drawing/2014/main" id="{4C83E999-6B6B-E44A-8409-73A1C711A568}"/>
              </a:ext>
            </a:extLst>
          </p:cNvPr>
          <p:cNvSpPr>
            <a:spLocks noGrp="1"/>
          </p:cNvSpPr>
          <p:nvPr>
            <p:ph type="body" sz="quarter" idx="14"/>
          </p:nvPr>
        </p:nvSpPr>
        <p:spPr>
          <a:xfrm>
            <a:off x="4617719" y="2103118"/>
            <a:ext cx="2953512" cy="3246120"/>
          </a:xfrm>
          <a:solidFill>
            <a:srgbClr val="006E74"/>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5">
            <a:extLst>
              <a:ext uri="{FF2B5EF4-FFF2-40B4-BE49-F238E27FC236}">
                <a16:creationId xmlns:a16="http://schemas.microsoft.com/office/drawing/2014/main" id="{1F89D7C7-C7B4-A74A-B754-DF69007D9111}"/>
              </a:ext>
            </a:extLst>
          </p:cNvPr>
          <p:cNvSpPr>
            <a:spLocks noGrp="1"/>
          </p:cNvSpPr>
          <p:nvPr>
            <p:ph type="body" sz="quarter" idx="12"/>
          </p:nvPr>
        </p:nvSpPr>
        <p:spPr>
          <a:xfrm>
            <a:off x="7708392" y="4617720"/>
            <a:ext cx="2971800" cy="1463040"/>
          </a:xfrm>
          <a:solidFill>
            <a:srgbClr val="0097AC"/>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p:txBody>
      </p:sp>
      <p:sp>
        <p:nvSpPr>
          <p:cNvPr id="3" name="Slide Number Placeholder 6">
            <a:extLst>
              <a:ext uri="{FF2B5EF4-FFF2-40B4-BE49-F238E27FC236}">
                <a16:creationId xmlns:a16="http://schemas.microsoft.com/office/drawing/2014/main" id="{58CEC11E-7E52-BC4F-942B-4B838ECBE1A6}"/>
              </a:ext>
            </a:extLst>
          </p:cNvPr>
          <p:cNvSpPr>
            <a:spLocks noGrp="1"/>
          </p:cNvSpPr>
          <p:nvPr>
            <p:ph type="sldNum" sz="quarter" idx="10"/>
          </p:nvPr>
        </p:nvSpPr>
        <p:spPr/>
        <p:txBody>
          <a:bodyPr/>
          <a:lstStyle/>
          <a:p>
            <a:fld id="{B58DE5F1-E0F9-4CCA-92B7-7A6FC4DFEE14}" type="slidenum">
              <a:rPr lang="en-US" smtClean="0"/>
              <a:pPr/>
              <a:t>‹#›</a:t>
            </a:fld>
            <a:endParaRPr lang="en-US"/>
          </a:p>
        </p:txBody>
      </p:sp>
    </p:spTree>
    <p:extLst>
      <p:ext uri="{BB962C8B-B14F-4D97-AF65-F5344CB8AC3E}">
        <p14:creationId xmlns:p14="http://schemas.microsoft.com/office/powerpoint/2010/main" val="4241830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3832">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ext Cluster 0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A9F03-AF36-8741-89EC-934AF55A87B1}"/>
              </a:ext>
            </a:extLst>
          </p:cNvPr>
          <p:cNvSpPr>
            <a:spLocks noGrp="1"/>
          </p:cNvSpPr>
          <p:nvPr>
            <p:ph type="title" hasCustomPrompt="1"/>
          </p:nvPr>
        </p:nvSpPr>
        <p:spPr>
          <a:xfrm>
            <a:off x="365760" y="365760"/>
            <a:ext cx="7205471" cy="914400"/>
          </a:xfrm>
        </p:spPr>
        <p:txBody>
          <a:bodyPr/>
          <a:lstStyle/>
          <a:p>
            <a:r>
              <a:rPr lang="en-US"/>
              <a:t>[Slide title]</a:t>
            </a:r>
          </a:p>
        </p:txBody>
      </p:sp>
      <p:sp>
        <p:nvSpPr>
          <p:cNvPr id="7" name="Text Placeholder 2">
            <a:extLst>
              <a:ext uri="{FF2B5EF4-FFF2-40B4-BE49-F238E27FC236}">
                <a16:creationId xmlns:a16="http://schemas.microsoft.com/office/drawing/2014/main" id="{1DE689A2-ED8E-6449-8345-C15EAB8BCA76}"/>
              </a:ext>
            </a:extLst>
          </p:cNvPr>
          <p:cNvSpPr>
            <a:spLocks noGrp="1"/>
          </p:cNvSpPr>
          <p:nvPr>
            <p:ph type="body" sz="quarter" idx="13"/>
          </p:nvPr>
        </p:nvSpPr>
        <p:spPr>
          <a:xfrm>
            <a:off x="7708392" y="365125"/>
            <a:ext cx="2331720" cy="2332355"/>
          </a:xfrm>
          <a:solidFill>
            <a:srgbClr val="881E87"/>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1F89D7C7-C7B4-A74A-B754-DF69007D9111}"/>
              </a:ext>
            </a:extLst>
          </p:cNvPr>
          <p:cNvSpPr>
            <a:spLocks noGrp="1"/>
          </p:cNvSpPr>
          <p:nvPr>
            <p:ph type="body" sz="quarter" idx="12"/>
          </p:nvPr>
        </p:nvSpPr>
        <p:spPr>
          <a:xfrm>
            <a:off x="2286000" y="1828801"/>
            <a:ext cx="5285231" cy="1874519"/>
          </a:xfrm>
          <a:solidFill>
            <a:srgbClr val="0097AC"/>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4">
            <a:extLst>
              <a:ext uri="{FF2B5EF4-FFF2-40B4-BE49-F238E27FC236}">
                <a16:creationId xmlns:a16="http://schemas.microsoft.com/office/drawing/2014/main" id="{4C83E999-6B6B-E44A-8409-73A1C711A568}"/>
              </a:ext>
            </a:extLst>
          </p:cNvPr>
          <p:cNvSpPr>
            <a:spLocks noGrp="1"/>
          </p:cNvSpPr>
          <p:nvPr>
            <p:ph type="body" sz="quarter" idx="14"/>
          </p:nvPr>
        </p:nvSpPr>
        <p:spPr>
          <a:xfrm>
            <a:off x="7708392" y="2834640"/>
            <a:ext cx="4114800" cy="3246120"/>
          </a:xfrm>
          <a:solidFill>
            <a:srgbClr val="006E74"/>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5">
            <a:extLst>
              <a:ext uri="{FF2B5EF4-FFF2-40B4-BE49-F238E27FC236}">
                <a16:creationId xmlns:a16="http://schemas.microsoft.com/office/drawing/2014/main" id="{C6755960-CA7F-B343-93A9-6D346754C415}"/>
              </a:ext>
            </a:extLst>
          </p:cNvPr>
          <p:cNvSpPr>
            <a:spLocks noGrp="1"/>
          </p:cNvSpPr>
          <p:nvPr>
            <p:ph type="body" sz="quarter" idx="11"/>
          </p:nvPr>
        </p:nvSpPr>
        <p:spPr>
          <a:xfrm>
            <a:off x="4617720" y="3840480"/>
            <a:ext cx="2953513" cy="2240280"/>
          </a:xfrm>
          <a:solidFill>
            <a:srgbClr val="003C51"/>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Slide Number Placeholder 6">
            <a:extLst>
              <a:ext uri="{FF2B5EF4-FFF2-40B4-BE49-F238E27FC236}">
                <a16:creationId xmlns:a16="http://schemas.microsoft.com/office/drawing/2014/main" id="{58CEC11E-7E52-BC4F-942B-4B838ECBE1A6}"/>
              </a:ext>
            </a:extLst>
          </p:cNvPr>
          <p:cNvSpPr>
            <a:spLocks noGrp="1"/>
          </p:cNvSpPr>
          <p:nvPr>
            <p:ph type="sldNum" sz="quarter" idx="10"/>
          </p:nvPr>
        </p:nvSpPr>
        <p:spPr/>
        <p:txBody>
          <a:bodyPr/>
          <a:lstStyle/>
          <a:p>
            <a:fld id="{B58DE5F1-E0F9-4CCA-92B7-7A6FC4DFEE14}" type="slidenum">
              <a:rPr lang="en-US" smtClean="0"/>
              <a:pPr/>
              <a:t>‹#›</a:t>
            </a:fld>
            <a:endParaRPr lang="en-US"/>
          </a:p>
        </p:txBody>
      </p:sp>
    </p:spTree>
    <p:extLst>
      <p:ext uri="{BB962C8B-B14F-4D97-AF65-F5344CB8AC3E}">
        <p14:creationId xmlns:p14="http://schemas.microsoft.com/office/powerpoint/2010/main" val="3323022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3832">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hree Quarters San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a:xfrm>
            <a:off x="365759" y="365760"/>
            <a:ext cx="8202168"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8202168" cy="4251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9188450"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4">
            <a:extLst>
              <a:ext uri="{FF2B5EF4-FFF2-40B4-BE49-F238E27FC236}">
                <a16:creationId xmlns:a16="http://schemas.microsoft.com/office/drawing/2014/main" id="{941E30D8-4EF8-495A-8824-D819A46BF988}"/>
              </a:ext>
            </a:extLst>
          </p:cNvPr>
          <p:cNvSpPr>
            <a:spLocks noGrp="1"/>
          </p:cNvSpPr>
          <p:nvPr>
            <p:ph type="sldNum" sz="quarter" idx="12"/>
          </p:nvPr>
        </p:nvSpPr>
        <p:spPr/>
        <p:txBody>
          <a:bodyPr/>
          <a:lstStyle/>
          <a:p>
            <a:fld id="{B58DE5F1-E0F9-4CCA-92B7-7A6FC4DFEE14}" type="slidenum">
              <a:rPr lang="en-US" smtClean="0"/>
              <a:t>‹#›</a:t>
            </a:fld>
            <a:endParaRPr lang="en-US"/>
          </a:p>
        </p:txBody>
      </p:sp>
    </p:spTree>
    <p:extLst>
      <p:ext uri="{BB962C8B-B14F-4D97-AF65-F5344CB8AC3E}">
        <p14:creationId xmlns:p14="http://schemas.microsoft.com/office/powerpoint/2010/main" val="13358807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4" pos="5788">
          <p15:clr>
            <a:srgbClr val="FBAE40"/>
          </p15:clr>
        </p15:guide>
        <p15:guide id="7" orient="horz" pos="1152">
          <p15:clr>
            <a:srgbClr val="FBAE40"/>
          </p15:clr>
        </p15:guide>
        <p15:guide id="8" orient="horz" pos="3832">
          <p15:clr>
            <a:srgbClr val="FBAE40"/>
          </p15:clr>
        </p15:guide>
        <p15:guide id="9" orient="horz" pos="4148">
          <p15:clr>
            <a:srgbClr val="FBAE40"/>
          </p15:clr>
        </p15:guide>
        <p15:guide id="10" pos="5400" userDrawn="1">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hree Quarters Blac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UST" descr="UST">
            <a:extLst>
              <a:ext uri="{FF2B5EF4-FFF2-40B4-BE49-F238E27FC236}">
                <a16:creationId xmlns:a16="http://schemas.microsoft.com/office/drawing/2014/main" id="{B2036B4F-78BB-BB43-B04B-458DE6C4A674}"/>
              </a:ext>
            </a:extLst>
          </p:cNvPr>
          <p:cNvSpPr>
            <a:spLocks noChangeAspect="1" noEditPoints="1"/>
          </p:cNvSpPr>
          <p:nvPr userDrawn="1"/>
        </p:nvSpPr>
        <p:spPr bwMode="black">
          <a:xfrm>
            <a:off x="365760" y="6238277"/>
            <a:ext cx="320040" cy="354090"/>
          </a:xfrm>
          <a:custGeom>
            <a:avLst/>
            <a:gdLst>
              <a:gd name="T0" fmla="*/ 3605 w 4000"/>
              <a:gd name="T1" fmla="*/ 485 h 4419"/>
              <a:gd name="T2" fmla="*/ 3605 w 4000"/>
              <a:gd name="T3" fmla="*/ 485 h 4419"/>
              <a:gd name="T4" fmla="*/ 2969 w 4000"/>
              <a:gd name="T5" fmla="*/ 485 h 4419"/>
              <a:gd name="T6" fmla="*/ 2969 w 4000"/>
              <a:gd name="T7" fmla="*/ 1120 h 4419"/>
              <a:gd name="T8" fmla="*/ 3605 w 4000"/>
              <a:gd name="T9" fmla="*/ 1120 h 4419"/>
              <a:gd name="T10" fmla="*/ 3605 w 4000"/>
              <a:gd name="T11" fmla="*/ 485 h 4419"/>
              <a:gd name="T12" fmla="*/ 4000 w 4000"/>
              <a:gd name="T13" fmla="*/ 2730 h 4419"/>
              <a:gd name="T14" fmla="*/ 4000 w 4000"/>
              <a:gd name="T15" fmla="*/ 2730 h 4419"/>
              <a:gd name="T16" fmla="*/ 2574 w 4000"/>
              <a:gd name="T17" fmla="*/ 2730 h 4419"/>
              <a:gd name="T18" fmla="*/ 2574 w 4000"/>
              <a:gd name="T19" fmla="*/ 3120 h 4419"/>
              <a:gd name="T20" fmla="*/ 3062 w 4000"/>
              <a:gd name="T21" fmla="*/ 3120 h 4419"/>
              <a:gd name="T22" fmla="*/ 3062 w 4000"/>
              <a:gd name="T23" fmla="*/ 4367 h 4419"/>
              <a:gd name="T24" fmla="*/ 3512 w 4000"/>
              <a:gd name="T25" fmla="*/ 4367 h 4419"/>
              <a:gd name="T26" fmla="*/ 3512 w 4000"/>
              <a:gd name="T27" fmla="*/ 3120 h 4419"/>
              <a:gd name="T28" fmla="*/ 4000 w 4000"/>
              <a:gd name="T29" fmla="*/ 3120 h 4419"/>
              <a:gd name="T30" fmla="*/ 4000 w 4000"/>
              <a:gd name="T31" fmla="*/ 2730 h 4419"/>
              <a:gd name="T32" fmla="*/ 903 w 4000"/>
              <a:gd name="T33" fmla="*/ 3385 h 4419"/>
              <a:gd name="T34" fmla="*/ 903 w 4000"/>
              <a:gd name="T35" fmla="*/ 3385 h 4419"/>
              <a:gd name="T36" fmla="*/ 760 w 4000"/>
              <a:gd name="T37" fmla="*/ 3351 h 4419"/>
              <a:gd name="T38" fmla="*/ 530 w 4000"/>
              <a:gd name="T39" fmla="*/ 3188 h 4419"/>
              <a:gd name="T40" fmla="*/ 760 w 4000"/>
              <a:gd name="T41" fmla="*/ 3065 h 4419"/>
              <a:gd name="T42" fmla="*/ 1114 w 4000"/>
              <a:gd name="T43" fmla="*/ 3213 h 4419"/>
              <a:gd name="T44" fmla="*/ 1392 w 4000"/>
              <a:gd name="T45" fmla="*/ 2988 h 4419"/>
              <a:gd name="T46" fmla="*/ 763 w 4000"/>
              <a:gd name="T47" fmla="*/ 2683 h 4419"/>
              <a:gd name="T48" fmla="*/ 82 w 4000"/>
              <a:gd name="T49" fmla="*/ 3199 h 4419"/>
              <a:gd name="T50" fmla="*/ 635 w 4000"/>
              <a:gd name="T51" fmla="*/ 3739 h 4419"/>
              <a:gd name="T52" fmla="*/ 784 w 4000"/>
              <a:gd name="T53" fmla="*/ 3776 h 4419"/>
              <a:gd name="T54" fmla="*/ 984 w 4000"/>
              <a:gd name="T55" fmla="*/ 3912 h 4419"/>
              <a:gd name="T56" fmla="*/ 718 w 4000"/>
              <a:gd name="T57" fmla="*/ 4050 h 4419"/>
              <a:gd name="T58" fmla="*/ 307 w 4000"/>
              <a:gd name="T59" fmla="*/ 3867 h 4419"/>
              <a:gd name="T60" fmla="*/ 29 w 4000"/>
              <a:gd name="T61" fmla="*/ 4092 h 4419"/>
              <a:gd name="T62" fmla="*/ 721 w 4000"/>
              <a:gd name="T63" fmla="*/ 4419 h 4419"/>
              <a:gd name="T64" fmla="*/ 1451 w 4000"/>
              <a:gd name="T65" fmla="*/ 3900 h 4419"/>
              <a:gd name="T66" fmla="*/ 903 w 4000"/>
              <a:gd name="T67" fmla="*/ 3385 h 4419"/>
              <a:gd name="T68" fmla="*/ 1026 w 4000"/>
              <a:gd name="T69" fmla="*/ 0 h 4419"/>
              <a:gd name="T70" fmla="*/ 1026 w 4000"/>
              <a:gd name="T71" fmla="*/ 0 h 4419"/>
              <a:gd name="T72" fmla="*/ 1475 w 4000"/>
              <a:gd name="T73" fmla="*/ 0 h 4419"/>
              <a:gd name="T74" fmla="*/ 1475 w 4000"/>
              <a:gd name="T75" fmla="*/ 967 h 4419"/>
              <a:gd name="T76" fmla="*/ 741 w 4000"/>
              <a:gd name="T77" fmla="*/ 1688 h 4419"/>
              <a:gd name="T78" fmla="*/ 0 w 4000"/>
              <a:gd name="T79" fmla="*/ 967 h 4419"/>
              <a:gd name="T80" fmla="*/ 0 w 4000"/>
              <a:gd name="T81" fmla="*/ 0 h 4419"/>
              <a:gd name="T82" fmla="*/ 449 w 4000"/>
              <a:gd name="T83" fmla="*/ 0 h 4419"/>
              <a:gd name="T84" fmla="*/ 449 w 4000"/>
              <a:gd name="T85" fmla="*/ 970 h 4419"/>
              <a:gd name="T86" fmla="*/ 739 w 4000"/>
              <a:gd name="T87" fmla="*/ 1273 h 4419"/>
              <a:gd name="T88" fmla="*/ 1026 w 4000"/>
              <a:gd name="T89" fmla="*/ 970 h 4419"/>
              <a:gd name="T90" fmla="*/ 1026 w 4000"/>
              <a:gd name="T91" fmla="*/ 0 h 4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000" h="4419">
                <a:moveTo>
                  <a:pt x="3605" y="485"/>
                </a:moveTo>
                <a:lnTo>
                  <a:pt x="3605" y="485"/>
                </a:lnTo>
                <a:lnTo>
                  <a:pt x="2969" y="485"/>
                </a:lnTo>
                <a:lnTo>
                  <a:pt x="2969" y="1120"/>
                </a:lnTo>
                <a:lnTo>
                  <a:pt x="3605" y="1120"/>
                </a:lnTo>
                <a:lnTo>
                  <a:pt x="3605" y="485"/>
                </a:lnTo>
                <a:close/>
                <a:moveTo>
                  <a:pt x="4000" y="2730"/>
                </a:moveTo>
                <a:lnTo>
                  <a:pt x="4000" y="2730"/>
                </a:lnTo>
                <a:lnTo>
                  <a:pt x="2574" y="2730"/>
                </a:lnTo>
                <a:lnTo>
                  <a:pt x="2574" y="3120"/>
                </a:lnTo>
                <a:lnTo>
                  <a:pt x="3062" y="3120"/>
                </a:lnTo>
                <a:lnTo>
                  <a:pt x="3062" y="4367"/>
                </a:lnTo>
                <a:lnTo>
                  <a:pt x="3512" y="4367"/>
                </a:lnTo>
                <a:lnTo>
                  <a:pt x="3512" y="3120"/>
                </a:lnTo>
                <a:lnTo>
                  <a:pt x="4000" y="3120"/>
                </a:lnTo>
                <a:lnTo>
                  <a:pt x="4000" y="2730"/>
                </a:lnTo>
                <a:close/>
                <a:moveTo>
                  <a:pt x="903" y="3385"/>
                </a:moveTo>
                <a:lnTo>
                  <a:pt x="903" y="3385"/>
                </a:lnTo>
                <a:lnTo>
                  <a:pt x="760" y="3351"/>
                </a:lnTo>
                <a:cubicBezTo>
                  <a:pt x="602" y="3312"/>
                  <a:pt x="530" y="3266"/>
                  <a:pt x="530" y="3188"/>
                </a:cubicBezTo>
                <a:cubicBezTo>
                  <a:pt x="530" y="3129"/>
                  <a:pt x="605" y="3065"/>
                  <a:pt x="760" y="3065"/>
                </a:cubicBezTo>
                <a:cubicBezTo>
                  <a:pt x="904" y="3065"/>
                  <a:pt x="1019" y="3128"/>
                  <a:pt x="1114" y="3213"/>
                </a:cubicBezTo>
                <a:lnTo>
                  <a:pt x="1392" y="2988"/>
                </a:lnTo>
                <a:cubicBezTo>
                  <a:pt x="1275" y="2791"/>
                  <a:pt x="1019" y="2683"/>
                  <a:pt x="763" y="2683"/>
                </a:cubicBezTo>
                <a:cubicBezTo>
                  <a:pt x="329" y="2683"/>
                  <a:pt x="82" y="2920"/>
                  <a:pt x="82" y="3199"/>
                </a:cubicBezTo>
                <a:cubicBezTo>
                  <a:pt x="82" y="3416"/>
                  <a:pt x="236" y="3640"/>
                  <a:pt x="635" y="3739"/>
                </a:cubicBezTo>
                <a:lnTo>
                  <a:pt x="784" y="3776"/>
                </a:lnTo>
                <a:cubicBezTo>
                  <a:pt x="930" y="3813"/>
                  <a:pt x="984" y="3840"/>
                  <a:pt x="984" y="3912"/>
                </a:cubicBezTo>
                <a:cubicBezTo>
                  <a:pt x="984" y="4000"/>
                  <a:pt x="867" y="4050"/>
                  <a:pt x="718" y="4050"/>
                </a:cubicBezTo>
                <a:cubicBezTo>
                  <a:pt x="547" y="4050"/>
                  <a:pt x="420" y="3981"/>
                  <a:pt x="307" y="3867"/>
                </a:cubicBezTo>
                <a:lnTo>
                  <a:pt x="29" y="4092"/>
                </a:lnTo>
                <a:cubicBezTo>
                  <a:pt x="150" y="4312"/>
                  <a:pt x="465" y="4419"/>
                  <a:pt x="721" y="4419"/>
                </a:cubicBezTo>
                <a:cubicBezTo>
                  <a:pt x="1177" y="4419"/>
                  <a:pt x="1451" y="4206"/>
                  <a:pt x="1451" y="3900"/>
                </a:cubicBezTo>
                <a:cubicBezTo>
                  <a:pt x="1451" y="3668"/>
                  <a:pt x="1303" y="3482"/>
                  <a:pt x="903" y="3385"/>
                </a:cubicBezTo>
                <a:close/>
                <a:moveTo>
                  <a:pt x="1026" y="0"/>
                </a:moveTo>
                <a:lnTo>
                  <a:pt x="1026" y="0"/>
                </a:lnTo>
                <a:lnTo>
                  <a:pt x="1475" y="0"/>
                </a:lnTo>
                <a:lnTo>
                  <a:pt x="1475" y="967"/>
                </a:lnTo>
                <a:cubicBezTo>
                  <a:pt x="1475" y="1417"/>
                  <a:pt x="1206" y="1688"/>
                  <a:pt x="741" y="1688"/>
                </a:cubicBezTo>
                <a:cubicBezTo>
                  <a:pt x="258" y="1688"/>
                  <a:pt x="0" y="1406"/>
                  <a:pt x="0" y="967"/>
                </a:cubicBezTo>
                <a:lnTo>
                  <a:pt x="0" y="0"/>
                </a:lnTo>
                <a:lnTo>
                  <a:pt x="449" y="0"/>
                </a:lnTo>
                <a:lnTo>
                  <a:pt x="449" y="970"/>
                </a:lnTo>
                <a:cubicBezTo>
                  <a:pt x="449" y="1163"/>
                  <a:pt x="559" y="1273"/>
                  <a:pt x="739" y="1273"/>
                </a:cubicBezTo>
                <a:cubicBezTo>
                  <a:pt x="918" y="1273"/>
                  <a:pt x="1026" y="1163"/>
                  <a:pt x="1026" y="970"/>
                </a:cubicBezTo>
                <a:lnTo>
                  <a:pt x="102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bwMode="auto">
          <a:xfrm>
            <a:off x="365760" y="365760"/>
            <a:ext cx="8203819" cy="914400"/>
          </a:xfrm>
        </p:spPr>
        <p:txBody>
          <a:bodyPr/>
          <a:lstStyle>
            <a:lvl1pPr>
              <a:defRPr>
                <a:solidFill>
                  <a:schemeClr val="bg1"/>
                </a:solidFill>
              </a:defRPr>
            </a:lvl1p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bwMode="auto">
          <a:xfrm>
            <a:off x="365759" y="1828800"/>
            <a:ext cx="8203819" cy="4251960"/>
          </a:xfrm>
        </p:spPr>
        <p:txBody>
          <a:bodyPr>
            <a:norm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vl6pPr>
              <a:defRPr sz="1800">
                <a:solidFill>
                  <a:schemeClr val="bg1"/>
                </a:solidFill>
              </a:defRPr>
            </a:lvl6pPr>
            <a:lvl7pPr>
              <a:defRPr sz="1800">
                <a:solidFill>
                  <a:schemeClr val="bg1"/>
                </a:solidFill>
              </a:defRPr>
            </a:lvl7pPr>
            <a:lvl8pPr>
              <a:defRPr sz="1800">
                <a:solidFill>
                  <a:schemeClr val="bg1"/>
                </a:solidFill>
              </a:defRPr>
            </a:lvl8pPr>
            <a:lvl9pPr>
              <a:defRPr sz="18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9188450" y="1828800"/>
            <a:ext cx="2634742" cy="4251960"/>
          </a:xfrm>
        </p:spPr>
        <p:txBody>
          <a:bodyPr>
            <a:normAutofit/>
          </a:bodyPr>
          <a:lstStyle>
            <a:lvl1pPr>
              <a:defRPr sz="16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solidFill>
                  <a:schemeClr val="tx1"/>
                </a:solidFill>
              </a:defRPr>
            </a:lvl6pPr>
            <a:lvl7pPr>
              <a:defRPr sz="1600">
                <a:solidFill>
                  <a:schemeClr val="tx1"/>
                </a:solidFill>
              </a:defRPr>
            </a:lvl7pPr>
            <a:lvl8pPr>
              <a:defRPr sz="1600">
                <a:solidFill>
                  <a:schemeClr val="tx1"/>
                </a:solidFill>
              </a:defRPr>
            </a:lvl8pPr>
            <a:lvl9pPr>
              <a:defRPr sz="1600">
                <a:solidFill>
                  <a:schemeClr val="tx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4">
            <a:extLst>
              <a:ext uri="{FF2B5EF4-FFF2-40B4-BE49-F238E27FC236}">
                <a16:creationId xmlns:a16="http://schemas.microsoft.com/office/drawing/2014/main" id="{941E30D8-4EF8-495A-8824-D819A46BF988}"/>
              </a:ext>
            </a:extLst>
          </p:cNvPr>
          <p:cNvSpPr>
            <a:spLocks noGrp="1"/>
          </p:cNvSpPr>
          <p:nvPr>
            <p:ph type="sldNum" sz="quarter" idx="12"/>
          </p:nvPr>
        </p:nvSpPr>
        <p:spPr/>
        <p:txBody>
          <a:bodyPr/>
          <a:lstStyle/>
          <a:p>
            <a:fld id="{B58DE5F1-E0F9-4CCA-92B7-7A6FC4DFEE14}" type="slidenum">
              <a:rPr lang="en-US" smtClean="0"/>
              <a:t>‹#›</a:t>
            </a:fld>
            <a:endParaRPr lang="en-US"/>
          </a:p>
        </p:txBody>
      </p:sp>
    </p:spTree>
    <p:extLst>
      <p:ext uri="{BB962C8B-B14F-4D97-AF65-F5344CB8AC3E}">
        <p14:creationId xmlns:p14="http://schemas.microsoft.com/office/powerpoint/2010/main" val="3686470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4" pos="5788">
          <p15:clr>
            <a:srgbClr val="FBAE40"/>
          </p15:clr>
        </p15:guide>
        <p15:guide id="7" orient="horz" pos="1152">
          <p15:clr>
            <a:srgbClr val="FBAE40"/>
          </p15:clr>
        </p15:guide>
        <p15:guide id="8" orient="horz" pos="3832">
          <p15:clr>
            <a:srgbClr val="FBAE40"/>
          </p15:clr>
        </p15:guide>
        <p15:guide id="9" orient="horz" pos="4148">
          <p15:clr>
            <a:srgbClr val="FBAE40"/>
          </p15:clr>
        </p15:guide>
        <p15:guide id="10" pos="5400">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40A65C3A-C556-7B4E-9098-E1FD19D432C7}"/>
              </a:ext>
            </a:extLst>
          </p:cNvPr>
          <p:cNvSpPr>
            <a:spLocks noGrp="1"/>
          </p:cNvSpPr>
          <p:nvPr>
            <p:ph type="title" hasCustomPrompt="1"/>
          </p:nvPr>
        </p:nvSpPr>
        <p:spPr>
          <a:xfrm>
            <a:off x="365760" y="365760"/>
            <a:ext cx="11457432" cy="914400"/>
          </a:xfrm>
        </p:spPr>
        <p:txBody>
          <a:bodyPr/>
          <a:lstStyle/>
          <a:p>
            <a:r>
              <a:rPr lang="en-US"/>
              <a:t>[Slide title]</a:t>
            </a:r>
          </a:p>
        </p:txBody>
      </p:sp>
      <p:sp>
        <p:nvSpPr>
          <p:cNvPr id="6" name="Picture Placeholder 2">
            <a:extLst>
              <a:ext uri="{FF2B5EF4-FFF2-40B4-BE49-F238E27FC236}">
                <a16:creationId xmlns:a16="http://schemas.microsoft.com/office/drawing/2014/main" id="{0E0C2D94-E952-734F-B3B4-6BE1B7326811}"/>
              </a:ext>
            </a:extLst>
          </p:cNvPr>
          <p:cNvSpPr>
            <a:spLocks noGrp="1"/>
          </p:cNvSpPr>
          <p:nvPr>
            <p:ph type="pic" sz="quarter" idx="14" hasCustomPrompt="1"/>
          </p:nvPr>
        </p:nvSpPr>
        <p:spPr>
          <a:xfrm>
            <a:off x="365759" y="1828800"/>
            <a:ext cx="3612516" cy="2286000"/>
          </a:xfrm>
          <a:solidFill>
            <a:srgbClr val="D7E0E3"/>
          </a:solidFill>
        </p:spPr>
        <p:txBody>
          <a:bodyPr anchor="ctr" anchorCtr="0">
            <a:normAutofit/>
          </a:bodyPr>
          <a:lstStyle>
            <a:lvl1pPr marL="0" indent="0" algn="ctr">
              <a:spcBef>
                <a:spcPts val="0"/>
              </a:spcBef>
              <a:buNone/>
              <a:defRPr sz="1200"/>
            </a:lvl1pPr>
          </a:lstStyle>
          <a:p>
            <a:r>
              <a:rPr lang="en-US"/>
              <a:t>[Click icon to insert photo]</a:t>
            </a:r>
          </a:p>
        </p:txBody>
      </p:sp>
      <p:sp>
        <p:nvSpPr>
          <p:cNvPr id="3" name="Content Placeholder 3">
            <a:extLst>
              <a:ext uri="{FF2B5EF4-FFF2-40B4-BE49-F238E27FC236}">
                <a16:creationId xmlns:a16="http://schemas.microsoft.com/office/drawing/2014/main" id="{A8D83941-3469-4946-BCE6-FA84F7323A00}"/>
              </a:ext>
            </a:extLst>
          </p:cNvPr>
          <p:cNvSpPr>
            <a:spLocks noGrp="1"/>
          </p:cNvSpPr>
          <p:nvPr>
            <p:ph sz="half" idx="1" hasCustomPrompt="1"/>
          </p:nvPr>
        </p:nvSpPr>
        <p:spPr>
          <a:xfrm>
            <a:off x="365760" y="4343400"/>
            <a:ext cx="3611880" cy="1737360"/>
          </a:xfrm>
        </p:spPr>
        <p:txBody>
          <a:bodyPr>
            <a:noAutofit/>
          </a:bodyPr>
          <a:lstStyle>
            <a:lvl1pPr marL="0" indent="0">
              <a:spcBef>
                <a:spcPts val="0"/>
              </a:spcBef>
              <a:buFont typeface="Arial" panose="020B0604020202020204" pitchFamily="34" charset="0"/>
              <a:buNone/>
              <a:defRPr sz="1600" b="1"/>
            </a:lvl1pPr>
            <a:lvl2pPr marL="0" indent="0">
              <a:spcBef>
                <a:spcPts val="600"/>
              </a:spcBef>
              <a:buNone/>
              <a:defRPr sz="1400" b="1">
                <a:solidFill>
                  <a:schemeClr val="tx1"/>
                </a:solidFill>
              </a:defRPr>
            </a:lvl2pPr>
            <a:lvl3pPr marL="0" indent="0">
              <a:spcBef>
                <a:spcPts val="600"/>
              </a:spcBef>
              <a:buNone/>
              <a:defRPr sz="1400"/>
            </a:lvl3pPr>
            <a:lvl4pPr marL="182880" indent="-182880">
              <a:spcBef>
                <a:spcPts val="600"/>
              </a:spcBef>
              <a:buFont typeface="Arial" panose="020B0604020202020204" pitchFamily="34" charset="0"/>
              <a:buChar char="•"/>
              <a:defRPr sz="1400"/>
            </a:lvl4pPr>
            <a:lvl5pPr marL="365760">
              <a:defRPr sz="1400"/>
            </a:lvl5pPr>
            <a:lvl6pPr marL="548640">
              <a:defRPr sz="1400"/>
            </a:lvl6pPr>
            <a:lvl7pPr marL="731520">
              <a:defRPr sz="1400"/>
            </a:lvl7pPr>
            <a:lvl8pPr marL="914400">
              <a:defRPr sz="1400"/>
            </a:lvl8pPr>
            <a:lvl9pPr marL="1097280">
              <a:defRPr sz="1400"/>
            </a:lvl9pPr>
          </a:lstStyle>
          <a:p>
            <a:pPr lvl="0"/>
            <a:r>
              <a:rPr lang="en-US"/>
              <a:t>[</a:t>
            </a:r>
            <a:r>
              <a:rPr lang="en-US" err="1"/>
              <a:t>Firstname</a:t>
            </a:r>
            <a:r>
              <a:rPr lang="en-US"/>
              <a:t> </a:t>
            </a:r>
            <a:r>
              <a:rPr lang="en-US" err="1"/>
              <a:t>Lastname</a:t>
            </a:r>
            <a:r>
              <a:rPr lang="en-US"/>
              <a:t>]</a:t>
            </a:r>
          </a:p>
          <a:p>
            <a:pPr lvl="1"/>
            <a:r>
              <a:rPr lang="en-US"/>
              <a:t>[Title]</a:t>
            </a:r>
          </a:p>
          <a:p>
            <a:pPr lvl="2"/>
            <a:r>
              <a:rPr lang="en-US"/>
              <a:t>[Summary]</a:t>
            </a:r>
          </a:p>
          <a:p>
            <a:pPr lvl="3"/>
            <a:r>
              <a:rPr lang="en-US"/>
              <a:t>Fourth level</a:t>
            </a:r>
          </a:p>
          <a:p>
            <a:pPr lvl="4"/>
            <a:r>
              <a:rPr lang="en-US"/>
              <a:t>Fifth level</a:t>
            </a:r>
          </a:p>
        </p:txBody>
      </p:sp>
      <p:sp>
        <p:nvSpPr>
          <p:cNvPr id="10" name="Picture Placeholder 4">
            <a:extLst>
              <a:ext uri="{FF2B5EF4-FFF2-40B4-BE49-F238E27FC236}">
                <a16:creationId xmlns:a16="http://schemas.microsoft.com/office/drawing/2014/main" id="{FBBF2C33-AC91-D145-A1D8-489F8804A0BF}"/>
              </a:ext>
            </a:extLst>
          </p:cNvPr>
          <p:cNvSpPr>
            <a:spLocks noGrp="1"/>
          </p:cNvSpPr>
          <p:nvPr>
            <p:ph type="pic" sz="quarter" idx="15" hasCustomPrompt="1"/>
          </p:nvPr>
        </p:nvSpPr>
        <p:spPr>
          <a:xfrm>
            <a:off x="4288536" y="1828800"/>
            <a:ext cx="3612516" cy="2286000"/>
          </a:xfrm>
          <a:solidFill>
            <a:srgbClr val="D7E0E3"/>
          </a:solidFill>
        </p:spPr>
        <p:txBody>
          <a:bodyPr anchor="ctr" anchorCtr="0">
            <a:normAutofit/>
          </a:bodyPr>
          <a:lstStyle>
            <a:lvl1pPr marL="0" indent="0" algn="ctr">
              <a:spcBef>
                <a:spcPts val="0"/>
              </a:spcBef>
              <a:buNone/>
              <a:defRPr sz="1200"/>
            </a:lvl1pPr>
          </a:lstStyle>
          <a:p>
            <a:r>
              <a:rPr lang="en-US"/>
              <a:t>[Click icon to insert photo]</a:t>
            </a:r>
          </a:p>
        </p:txBody>
      </p:sp>
      <p:sp>
        <p:nvSpPr>
          <p:cNvPr id="4" name="Content Placeholder 5">
            <a:extLst>
              <a:ext uri="{FF2B5EF4-FFF2-40B4-BE49-F238E27FC236}">
                <a16:creationId xmlns:a16="http://schemas.microsoft.com/office/drawing/2014/main" id="{F38A127C-C71C-410F-8BEA-B1AA4E4DB590}"/>
              </a:ext>
            </a:extLst>
          </p:cNvPr>
          <p:cNvSpPr>
            <a:spLocks noGrp="1"/>
          </p:cNvSpPr>
          <p:nvPr>
            <p:ph sz="half" idx="2" hasCustomPrompt="1"/>
          </p:nvPr>
        </p:nvSpPr>
        <p:spPr>
          <a:xfrm>
            <a:off x="4288536" y="4343400"/>
            <a:ext cx="3611880" cy="1737360"/>
          </a:xfrm>
        </p:spPr>
        <p:txBody>
          <a:bodyPr>
            <a:noAutofit/>
          </a:bodyPr>
          <a:lstStyle>
            <a:lvl1pPr marL="0" indent="0">
              <a:spcBef>
                <a:spcPts val="600"/>
              </a:spcBef>
              <a:buFont typeface="Arial" panose="020B0604020202020204" pitchFamily="34" charset="0"/>
              <a:buNone/>
              <a:defRPr sz="1600" b="1"/>
            </a:lvl1pPr>
            <a:lvl2pPr marL="0" indent="0">
              <a:spcBef>
                <a:spcPts val="600"/>
              </a:spcBef>
              <a:buNone/>
              <a:defRPr sz="1400" b="1">
                <a:solidFill>
                  <a:schemeClr val="tx1"/>
                </a:solidFill>
              </a:defRPr>
            </a:lvl2pPr>
            <a:lvl3pPr marL="0" indent="0">
              <a:spcBef>
                <a:spcPts val="600"/>
              </a:spcBef>
              <a:buNone/>
              <a:defRPr sz="1400"/>
            </a:lvl3pPr>
            <a:lvl4pPr marL="182880" indent="-182880">
              <a:spcBef>
                <a:spcPts val="600"/>
              </a:spcBef>
              <a:buFont typeface="Arial" panose="020B0604020202020204" pitchFamily="34" charset="0"/>
              <a:buChar char="•"/>
              <a:defRPr sz="1400"/>
            </a:lvl4pPr>
            <a:lvl5pPr marL="365760">
              <a:defRPr sz="1400"/>
            </a:lvl5pPr>
            <a:lvl6pPr marL="548640">
              <a:defRPr sz="1400"/>
            </a:lvl6pPr>
            <a:lvl7pPr marL="731520">
              <a:defRPr sz="1400"/>
            </a:lvl7pPr>
            <a:lvl8pPr marL="914400">
              <a:defRPr sz="1400"/>
            </a:lvl8pPr>
            <a:lvl9pPr marL="1097280">
              <a:defRPr sz="1400"/>
            </a:lvl9pPr>
          </a:lstStyle>
          <a:p>
            <a:pPr lvl="0"/>
            <a:r>
              <a:rPr lang="en-US"/>
              <a:t>[</a:t>
            </a:r>
            <a:r>
              <a:rPr lang="en-US" err="1"/>
              <a:t>Firstname</a:t>
            </a:r>
            <a:r>
              <a:rPr lang="en-US"/>
              <a:t> </a:t>
            </a:r>
            <a:r>
              <a:rPr lang="en-US" err="1"/>
              <a:t>Lastname</a:t>
            </a:r>
            <a:r>
              <a:rPr lang="en-US"/>
              <a:t>]</a:t>
            </a:r>
          </a:p>
          <a:p>
            <a:pPr lvl="1"/>
            <a:r>
              <a:rPr lang="en-US"/>
              <a:t>[Title]</a:t>
            </a:r>
          </a:p>
          <a:p>
            <a:pPr lvl="2"/>
            <a:r>
              <a:rPr lang="en-US"/>
              <a:t>[Summary]</a:t>
            </a:r>
          </a:p>
          <a:p>
            <a:pPr lvl="3"/>
            <a:r>
              <a:rPr lang="en-US"/>
              <a:t>Fourth level</a:t>
            </a:r>
          </a:p>
          <a:p>
            <a:pPr lvl="4"/>
            <a:r>
              <a:rPr lang="en-US"/>
              <a:t>Fifth level</a:t>
            </a:r>
          </a:p>
        </p:txBody>
      </p:sp>
      <p:sp>
        <p:nvSpPr>
          <p:cNvPr id="11" name="Picture Placeholder 6">
            <a:extLst>
              <a:ext uri="{FF2B5EF4-FFF2-40B4-BE49-F238E27FC236}">
                <a16:creationId xmlns:a16="http://schemas.microsoft.com/office/drawing/2014/main" id="{422E667F-004C-0D48-B1F6-92F8E2AA02A2}"/>
              </a:ext>
            </a:extLst>
          </p:cNvPr>
          <p:cNvSpPr>
            <a:spLocks noGrp="1"/>
          </p:cNvSpPr>
          <p:nvPr>
            <p:ph type="pic" sz="quarter" idx="16" hasCustomPrompt="1"/>
          </p:nvPr>
        </p:nvSpPr>
        <p:spPr>
          <a:xfrm>
            <a:off x="8210676" y="1828800"/>
            <a:ext cx="3612516" cy="2286000"/>
          </a:xfrm>
          <a:solidFill>
            <a:srgbClr val="D7E0E3"/>
          </a:solidFill>
        </p:spPr>
        <p:txBody>
          <a:bodyPr anchor="ctr" anchorCtr="0">
            <a:normAutofit/>
          </a:bodyPr>
          <a:lstStyle>
            <a:lvl1pPr marL="0" indent="0" algn="ctr">
              <a:spcBef>
                <a:spcPts val="0"/>
              </a:spcBef>
              <a:buNone/>
              <a:defRPr sz="1200"/>
            </a:lvl1pPr>
          </a:lstStyle>
          <a:p>
            <a:r>
              <a:rPr lang="en-US"/>
              <a:t>[Click icon to insert photo]</a:t>
            </a:r>
          </a:p>
        </p:txBody>
      </p:sp>
      <p:sp>
        <p:nvSpPr>
          <p:cNvPr id="14" name="Content Placeholder 7">
            <a:extLst>
              <a:ext uri="{FF2B5EF4-FFF2-40B4-BE49-F238E27FC236}">
                <a16:creationId xmlns:a16="http://schemas.microsoft.com/office/drawing/2014/main" id="{48592F68-1A92-1442-9565-3EF907A57B35}"/>
              </a:ext>
            </a:extLst>
          </p:cNvPr>
          <p:cNvSpPr>
            <a:spLocks noGrp="1"/>
          </p:cNvSpPr>
          <p:nvPr>
            <p:ph sz="quarter" idx="13" hasCustomPrompt="1"/>
          </p:nvPr>
        </p:nvSpPr>
        <p:spPr>
          <a:xfrm>
            <a:off x="8211312" y="4343400"/>
            <a:ext cx="3611880" cy="1737360"/>
          </a:xfrm>
        </p:spPr>
        <p:txBody>
          <a:bodyPr>
            <a:noAutofit/>
          </a:bodyPr>
          <a:lstStyle>
            <a:lvl1pPr marL="0" indent="0">
              <a:spcBef>
                <a:spcPts val="600"/>
              </a:spcBef>
              <a:buFont typeface="Arial" panose="020B0604020202020204" pitchFamily="34" charset="0"/>
              <a:buNone/>
              <a:defRPr sz="1600" b="1"/>
            </a:lvl1pPr>
            <a:lvl2pPr marL="0" indent="0">
              <a:spcBef>
                <a:spcPts val="600"/>
              </a:spcBef>
              <a:buNone/>
              <a:defRPr sz="1400" b="1">
                <a:solidFill>
                  <a:schemeClr val="tx1"/>
                </a:solidFill>
              </a:defRPr>
            </a:lvl2pPr>
            <a:lvl3pPr marL="0" indent="0">
              <a:spcBef>
                <a:spcPts val="600"/>
              </a:spcBef>
              <a:buNone/>
              <a:defRPr sz="1400"/>
            </a:lvl3pPr>
            <a:lvl4pPr marL="182880" indent="-182880">
              <a:spcBef>
                <a:spcPts val="600"/>
              </a:spcBef>
              <a:buFont typeface="Arial" panose="020B0604020202020204" pitchFamily="34" charset="0"/>
              <a:buChar char="•"/>
              <a:defRPr sz="1400"/>
            </a:lvl4pPr>
            <a:lvl5pPr marL="365760">
              <a:defRPr sz="1400"/>
            </a:lvl5pPr>
            <a:lvl6pPr marL="548640">
              <a:defRPr sz="1400"/>
            </a:lvl6pPr>
            <a:lvl7pPr marL="731520">
              <a:defRPr sz="1400"/>
            </a:lvl7pPr>
            <a:lvl8pPr marL="914400">
              <a:defRPr sz="1400"/>
            </a:lvl8pPr>
            <a:lvl9pPr marL="1097280">
              <a:defRPr sz="1400"/>
            </a:lvl9pPr>
          </a:lstStyle>
          <a:p>
            <a:pPr lvl="0"/>
            <a:r>
              <a:rPr lang="en-US"/>
              <a:t>[</a:t>
            </a:r>
            <a:r>
              <a:rPr lang="en-US" err="1"/>
              <a:t>Firstname</a:t>
            </a:r>
            <a:r>
              <a:rPr lang="en-US"/>
              <a:t> </a:t>
            </a:r>
            <a:r>
              <a:rPr lang="en-US" err="1"/>
              <a:t>Lastname</a:t>
            </a:r>
            <a:r>
              <a:rPr lang="en-US"/>
              <a:t>]</a:t>
            </a:r>
          </a:p>
          <a:p>
            <a:pPr lvl="1"/>
            <a:r>
              <a:rPr lang="en-US"/>
              <a:t>[Title]</a:t>
            </a:r>
          </a:p>
          <a:p>
            <a:pPr lvl="2"/>
            <a:r>
              <a:rPr lang="en-US"/>
              <a:t>[Summary]</a:t>
            </a:r>
          </a:p>
          <a:p>
            <a:pPr lvl="3"/>
            <a:r>
              <a:rPr lang="en-US"/>
              <a:t>Fourth level</a:t>
            </a:r>
          </a:p>
          <a:p>
            <a:pPr lvl="4"/>
            <a:r>
              <a:rPr lang="en-US"/>
              <a:t>Fifth level</a:t>
            </a:r>
          </a:p>
        </p:txBody>
      </p:sp>
      <p:sp>
        <p:nvSpPr>
          <p:cNvPr id="7" name="Slide Number Placeholder 8">
            <a:extLst>
              <a:ext uri="{FF2B5EF4-FFF2-40B4-BE49-F238E27FC236}">
                <a16:creationId xmlns:a16="http://schemas.microsoft.com/office/drawing/2014/main" id="{941E30D8-4EF8-495A-8824-D819A46BF988}"/>
              </a:ext>
            </a:extLst>
          </p:cNvPr>
          <p:cNvSpPr>
            <a:spLocks noGrp="1"/>
          </p:cNvSpPr>
          <p:nvPr>
            <p:ph type="sldNum" sz="quarter" idx="12"/>
          </p:nvPr>
        </p:nvSpPr>
        <p:spPr/>
        <p:txBody>
          <a:bodyPr/>
          <a:lstStyle/>
          <a:p>
            <a:fld id="{B58DE5F1-E0F9-4CCA-92B7-7A6FC4DFEE14}" type="slidenum">
              <a:rPr lang="en-US" smtClean="0"/>
              <a:t>‹#›</a:t>
            </a:fld>
            <a:endParaRPr lang="en-US"/>
          </a:p>
        </p:txBody>
      </p:sp>
    </p:spTree>
    <p:extLst>
      <p:ext uri="{BB962C8B-B14F-4D97-AF65-F5344CB8AC3E}">
        <p14:creationId xmlns:p14="http://schemas.microsoft.com/office/powerpoint/2010/main" val="766123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700">
          <p15:clr>
            <a:srgbClr val="FBAE40"/>
          </p15:clr>
        </p15:guide>
        <p15:guide id="2" pos="2506">
          <p15:clr>
            <a:srgbClr val="FBAE40"/>
          </p15:clr>
        </p15:guide>
        <p15:guide id="3" pos="4978">
          <p15:clr>
            <a:srgbClr val="FBAE40"/>
          </p15:clr>
        </p15:guide>
        <p15:guide id="4" pos="5172">
          <p15:clr>
            <a:srgbClr val="FBAE40"/>
          </p15:clr>
        </p15:guide>
        <p15:guide id="5" orient="horz" pos="1152">
          <p15:clr>
            <a:srgbClr val="FBAE40"/>
          </p15:clr>
        </p15:guide>
        <p15:guide id="6" orient="horz" pos="3832">
          <p15:clr>
            <a:srgbClr val="FBAE40"/>
          </p15:clr>
        </p15:guide>
        <p15:guide id="7" orient="horz" pos="4148">
          <p15:clr>
            <a:srgbClr val="FBAE40"/>
          </p15:clr>
        </p15:guide>
        <p15:guide id="8" orient="horz" pos="2736" userDrawn="1">
          <p15:clr>
            <a:srgbClr val="FBAE40"/>
          </p15:clr>
        </p15:guide>
        <p15:guide id="9" orient="horz" pos="2592" userDrawn="1">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iograph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4FA626-DA7F-514F-B001-17AA4B414442}"/>
              </a:ext>
            </a:extLst>
          </p:cNvPr>
          <p:cNvSpPr>
            <a:spLocks noGrp="1"/>
          </p:cNvSpPr>
          <p:nvPr>
            <p:ph type="title" hasCustomPrompt="1"/>
          </p:nvPr>
        </p:nvSpPr>
        <p:spPr>
          <a:xfrm>
            <a:off x="365760" y="365760"/>
            <a:ext cx="8203565" cy="914400"/>
          </a:xfrm>
        </p:spPr>
        <p:txBody>
          <a:bodyPr/>
          <a:lstStyle/>
          <a:p>
            <a:r>
              <a:rPr lang="en-US"/>
              <a:t>[Slide title]</a:t>
            </a:r>
          </a:p>
        </p:txBody>
      </p:sp>
      <p:sp>
        <p:nvSpPr>
          <p:cNvPr id="11" name="Text Placeholder 2">
            <a:extLst>
              <a:ext uri="{FF2B5EF4-FFF2-40B4-BE49-F238E27FC236}">
                <a16:creationId xmlns:a16="http://schemas.microsoft.com/office/drawing/2014/main" id="{3C2EDD2B-10F3-2145-9FDC-23B8925E5553}"/>
              </a:ext>
            </a:extLst>
          </p:cNvPr>
          <p:cNvSpPr>
            <a:spLocks noGrp="1"/>
          </p:cNvSpPr>
          <p:nvPr>
            <p:ph type="body" sz="quarter" idx="11" hasCustomPrompt="1"/>
          </p:nvPr>
        </p:nvSpPr>
        <p:spPr>
          <a:xfrm>
            <a:off x="365124" y="1828800"/>
            <a:ext cx="2633472" cy="4251960"/>
          </a:xfrm>
        </p:spPr>
        <p:txBody>
          <a:bodyPr>
            <a:normAutofit/>
          </a:bodyPr>
          <a:lstStyle>
            <a:lvl1pPr marL="0" indent="0">
              <a:spcBef>
                <a:spcPts val="0"/>
              </a:spcBef>
              <a:buFontTx/>
              <a:buNone/>
              <a:defRPr sz="1600" b="1"/>
            </a:lvl1pPr>
            <a:lvl2pPr marL="0" indent="0">
              <a:spcBef>
                <a:spcPts val="600"/>
              </a:spcBef>
              <a:buFontTx/>
              <a:buNone/>
              <a:defRPr sz="1400" b="1">
                <a:solidFill>
                  <a:schemeClr val="tx1"/>
                </a:solidFill>
              </a:defRPr>
            </a:lvl2pPr>
            <a:lvl3pPr marL="0" indent="0">
              <a:spcBef>
                <a:spcPts val="600"/>
              </a:spcBef>
              <a:buFontTx/>
              <a:buNone/>
              <a:defRPr sz="1400"/>
            </a:lvl3pPr>
            <a:lvl4pPr marL="182880" indent="-182880">
              <a:spcBef>
                <a:spcPts val="600"/>
              </a:spcBef>
              <a:buFont typeface="Arial" panose="020B0604020202020204" pitchFamily="34" charset="0"/>
              <a:buChar char="•"/>
              <a:defRPr sz="1400"/>
            </a:lvl4pPr>
            <a:lvl5pPr marL="365760">
              <a:spcBef>
                <a:spcPts val="300"/>
              </a:spcBef>
              <a:defRPr sz="1400"/>
            </a:lvl5pPr>
            <a:lvl6pPr marL="548640">
              <a:spcBef>
                <a:spcPts val="300"/>
              </a:spcBef>
              <a:defRPr sz="1400"/>
            </a:lvl6pPr>
            <a:lvl7pPr marL="731520">
              <a:spcBef>
                <a:spcPts val="300"/>
              </a:spcBef>
              <a:defRPr sz="1400"/>
            </a:lvl7pPr>
            <a:lvl8pPr marL="914400">
              <a:spcBef>
                <a:spcPts val="300"/>
              </a:spcBef>
              <a:defRPr sz="1400"/>
            </a:lvl8pPr>
            <a:lvl9pPr marL="1097280">
              <a:spcBef>
                <a:spcPts val="300"/>
              </a:spcBef>
              <a:defRPr sz="1400"/>
            </a:lvl9pPr>
          </a:lstStyle>
          <a:p>
            <a:pPr lvl="0"/>
            <a:r>
              <a:rPr lang="en-US"/>
              <a:t>[</a:t>
            </a:r>
            <a:r>
              <a:rPr lang="en-US" err="1"/>
              <a:t>Firstname</a:t>
            </a:r>
            <a:r>
              <a:rPr lang="en-US"/>
              <a:t> </a:t>
            </a:r>
            <a:r>
              <a:rPr lang="en-US" err="1"/>
              <a:t>Lastname</a:t>
            </a:r>
            <a:r>
              <a:rPr lang="en-US"/>
              <a:t>]</a:t>
            </a:r>
          </a:p>
          <a:p>
            <a:pPr lvl="1"/>
            <a:r>
              <a:rPr lang="en-US"/>
              <a:t>[Title, Region]</a:t>
            </a:r>
          </a:p>
          <a:p>
            <a:pPr lvl="2"/>
            <a:r>
              <a:rPr lang="en-US"/>
              <a:t>[Summary]</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5" name="Text Placeholder 3">
            <a:extLst>
              <a:ext uri="{FF2B5EF4-FFF2-40B4-BE49-F238E27FC236}">
                <a16:creationId xmlns:a16="http://schemas.microsoft.com/office/drawing/2014/main" id="{48396495-DC8A-C048-99CD-670CAF8BE410}"/>
              </a:ext>
            </a:extLst>
          </p:cNvPr>
          <p:cNvSpPr>
            <a:spLocks noGrp="1"/>
          </p:cNvSpPr>
          <p:nvPr>
            <p:ph type="body" sz="quarter" idx="12" hasCustomPrompt="1"/>
          </p:nvPr>
        </p:nvSpPr>
        <p:spPr>
          <a:xfrm>
            <a:off x="3308350" y="1828800"/>
            <a:ext cx="3959352" cy="4251960"/>
          </a:xfrm>
        </p:spPr>
        <p:txBody>
          <a:bodyPr>
            <a:normAutofit/>
          </a:bodyPr>
          <a:lstStyle>
            <a:lvl1pPr marL="0" indent="0">
              <a:spcBef>
                <a:spcPts val="0"/>
              </a:spcBef>
              <a:buFontTx/>
              <a:buNone/>
              <a:defRPr sz="1600" b="1"/>
            </a:lvl1pPr>
            <a:lvl2pPr marL="0" indent="0">
              <a:spcBef>
                <a:spcPts val="600"/>
              </a:spcBef>
              <a:buFontTx/>
              <a:buNone/>
              <a:defRPr sz="1400" b="1">
                <a:solidFill>
                  <a:schemeClr val="tx1"/>
                </a:solidFill>
              </a:defRPr>
            </a:lvl2pPr>
            <a:lvl3pPr marL="0" indent="0">
              <a:spcBef>
                <a:spcPts val="600"/>
              </a:spcBef>
              <a:buFontTx/>
              <a:buNone/>
              <a:defRPr sz="1400"/>
            </a:lvl3pPr>
            <a:lvl4pPr marL="182880" indent="-182880">
              <a:spcBef>
                <a:spcPts val="600"/>
              </a:spcBef>
              <a:buFont typeface="Arial" panose="020B0604020202020204" pitchFamily="34" charset="0"/>
              <a:buChar char="•"/>
              <a:defRPr sz="1400"/>
            </a:lvl4pPr>
            <a:lvl5pPr marL="365760">
              <a:spcBef>
                <a:spcPts val="300"/>
              </a:spcBef>
              <a:defRPr sz="1400"/>
            </a:lvl5pPr>
            <a:lvl6pPr marL="548640">
              <a:spcBef>
                <a:spcPts val="300"/>
              </a:spcBef>
              <a:defRPr sz="1400"/>
            </a:lvl6pPr>
            <a:lvl7pPr marL="731520">
              <a:spcBef>
                <a:spcPts val="300"/>
              </a:spcBef>
              <a:defRPr sz="1400"/>
            </a:lvl7pPr>
            <a:lvl8pPr marL="914400">
              <a:spcBef>
                <a:spcPts val="300"/>
              </a:spcBef>
              <a:defRPr sz="1400"/>
            </a:lvl8pPr>
            <a:lvl9pPr marL="1097280">
              <a:spcBef>
                <a:spcPts val="300"/>
              </a:spcBef>
              <a:defRPr sz="1400"/>
            </a:lvl9pPr>
          </a:lstStyle>
          <a:p>
            <a:pPr lvl="0"/>
            <a:r>
              <a:rPr lang="en-US"/>
              <a:t>[Sector]</a:t>
            </a:r>
          </a:p>
          <a:p>
            <a:pPr lvl="1"/>
            <a:r>
              <a:rPr lang="en-US"/>
              <a:t>[00 years of experience]</a:t>
            </a:r>
          </a:p>
          <a:p>
            <a:pPr lvl="2"/>
            <a:r>
              <a:rPr lang="en-US"/>
              <a:t>[Biography]</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7" name="Picture Placeholder 4">
            <a:extLst>
              <a:ext uri="{FF2B5EF4-FFF2-40B4-BE49-F238E27FC236}">
                <a16:creationId xmlns:a16="http://schemas.microsoft.com/office/drawing/2014/main" id="{FBE02541-C35D-1542-9123-AB8132D8C3AE}"/>
              </a:ext>
            </a:extLst>
          </p:cNvPr>
          <p:cNvSpPr>
            <a:spLocks noGrp="1"/>
          </p:cNvSpPr>
          <p:nvPr>
            <p:ph type="pic" sz="quarter" idx="13" hasCustomPrompt="1"/>
          </p:nvPr>
        </p:nvSpPr>
        <p:spPr>
          <a:xfrm>
            <a:off x="7571232" y="1828797"/>
            <a:ext cx="4251960" cy="4251960"/>
          </a:xfrm>
          <a:solidFill>
            <a:srgbClr val="D7E0E3"/>
          </a:solidFill>
        </p:spPr>
        <p:txBody>
          <a:bodyPr anchor="ctr" anchorCtr="0">
            <a:normAutofit/>
          </a:bodyPr>
          <a:lstStyle>
            <a:lvl1pPr marL="0" indent="0" algn="ctr">
              <a:buNone/>
              <a:defRPr sz="1200"/>
            </a:lvl1pPr>
          </a:lstStyle>
          <a:p>
            <a:r>
              <a:rPr lang="en-US"/>
              <a:t>[Click icon to insert photo]</a:t>
            </a:r>
          </a:p>
        </p:txBody>
      </p:sp>
      <p:sp>
        <p:nvSpPr>
          <p:cNvPr id="3" name="Slide Number Placeholder 5">
            <a:extLst>
              <a:ext uri="{FF2B5EF4-FFF2-40B4-BE49-F238E27FC236}">
                <a16:creationId xmlns:a16="http://schemas.microsoft.com/office/drawing/2014/main" id="{710D19A5-CAFA-744D-A59F-15CDC6B932A4}"/>
              </a:ext>
            </a:extLst>
          </p:cNvPr>
          <p:cNvSpPr>
            <a:spLocks noGrp="1"/>
          </p:cNvSpPr>
          <p:nvPr>
            <p:ph type="sldNum" sz="quarter" idx="10"/>
          </p:nvPr>
        </p:nvSpPr>
        <p:spPr/>
        <p:txBody>
          <a:bodyPr/>
          <a:lstStyle/>
          <a:p>
            <a:fld id="{B58DE5F1-E0F9-4CCA-92B7-7A6FC4DFEE14}" type="slidenum">
              <a:rPr lang="en-US" smtClean="0"/>
              <a:pPr/>
              <a:t>‹#›</a:t>
            </a:fld>
            <a:endParaRPr lang="en-US"/>
          </a:p>
        </p:txBody>
      </p:sp>
    </p:spTree>
    <p:extLst>
      <p:ext uri="{BB962C8B-B14F-4D97-AF65-F5344CB8AC3E}">
        <p14:creationId xmlns:p14="http://schemas.microsoft.com/office/powerpoint/2010/main" val="1567913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4768" userDrawn="1">
          <p15:clr>
            <a:srgbClr val="FBAE40"/>
          </p15:clr>
        </p15:guide>
        <p15:guide id="2" pos="4580" userDrawn="1">
          <p15:clr>
            <a:srgbClr val="FBAE40"/>
          </p15:clr>
        </p15:guide>
        <p15:guide id="3" orient="horz" pos="1152" userDrawn="1">
          <p15:clr>
            <a:srgbClr val="FBAE40"/>
          </p15:clr>
        </p15:guide>
        <p15:guide id="4" orient="horz" pos="3832" userDrawn="1">
          <p15:clr>
            <a:srgbClr val="FBAE40"/>
          </p15:clr>
        </p15:guide>
        <p15:guide id="5" pos="1890" userDrawn="1">
          <p15:clr>
            <a:srgbClr val="FBAE40"/>
          </p15:clr>
        </p15:guide>
        <p15:guide id="6" pos="2084" userDrawn="1">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rgbClr val="006E7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20B57-9C1D-4E8F-B2A3-A6062F929C2D}"/>
              </a:ext>
            </a:extLst>
          </p:cNvPr>
          <p:cNvSpPr>
            <a:spLocks noGrp="1"/>
          </p:cNvSpPr>
          <p:nvPr userDrawn="1">
            <p:ph type="title" hasCustomPrompt="1"/>
          </p:nvPr>
        </p:nvSpPr>
        <p:spPr>
          <a:xfrm>
            <a:off x="365760" y="1737360"/>
            <a:ext cx="8503920" cy="2103120"/>
          </a:xfrm>
        </p:spPr>
        <p:txBody>
          <a:bodyPr anchor="b" anchorCtr="0"/>
          <a:lstStyle>
            <a:lvl1pPr>
              <a:defRPr sz="4800" b="0" spc="0" baseline="0"/>
            </a:lvl1pPr>
          </a:lstStyle>
          <a:p>
            <a:r>
              <a:rPr lang="en-US"/>
              <a:t>[Section title]</a:t>
            </a:r>
          </a:p>
        </p:txBody>
      </p:sp>
      <p:sp>
        <p:nvSpPr>
          <p:cNvPr id="9" name="Text Placeholder 2">
            <a:extLst>
              <a:ext uri="{FF2B5EF4-FFF2-40B4-BE49-F238E27FC236}">
                <a16:creationId xmlns:a16="http://schemas.microsoft.com/office/drawing/2014/main" id="{1AE6BB09-E3B1-8E4C-BC05-A3BEA4D63F46}"/>
              </a:ext>
            </a:extLst>
          </p:cNvPr>
          <p:cNvSpPr>
            <a:spLocks noGrp="1"/>
          </p:cNvSpPr>
          <p:nvPr>
            <p:ph type="body" sz="quarter" idx="13" hasCustomPrompt="1"/>
          </p:nvPr>
        </p:nvSpPr>
        <p:spPr>
          <a:xfrm>
            <a:off x="365760" y="4114800"/>
            <a:ext cx="8505190" cy="1968500"/>
          </a:xfrm>
        </p:spPr>
        <p:txBody>
          <a:bodyPr/>
          <a:lstStyle/>
          <a:p>
            <a:pPr lvl="0"/>
            <a:r>
              <a:rPr lang="en-US"/>
              <a:t>[Additional content, if needed]</a:t>
            </a:r>
          </a:p>
        </p:txBody>
      </p:sp>
      <p:sp>
        <p:nvSpPr>
          <p:cNvPr id="6" name="Slide Number Placeholder 3">
            <a:extLst>
              <a:ext uri="{FF2B5EF4-FFF2-40B4-BE49-F238E27FC236}">
                <a16:creationId xmlns:a16="http://schemas.microsoft.com/office/drawing/2014/main" id="{FDB1BE67-4AA2-4F98-8F15-39B4F53A1316}"/>
              </a:ext>
            </a:extLst>
          </p:cNvPr>
          <p:cNvSpPr>
            <a:spLocks noGrp="1"/>
          </p:cNvSpPr>
          <p:nvPr userDrawn="1">
            <p:ph type="sldNum" sz="quarter" idx="12"/>
          </p:nvPr>
        </p:nvSpPr>
        <p:spPr/>
        <p:txBody>
          <a:bodyPr/>
          <a:lstStyle/>
          <a:p>
            <a:fld id="{B58DE5F1-E0F9-4CCA-92B7-7A6FC4DFEE14}" type="slidenum">
              <a:rPr lang="en-US" smtClean="0"/>
              <a:t>‹#›</a:t>
            </a:fld>
            <a:endParaRPr lang="en-US"/>
          </a:p>
        </p:txBody>
      </p:sp>
    </p:spTree>
    <p:extLst>
      <p:ext uri="{BB962C8B-B14F-4D97-AF65-F5344CB8AC3E}">
        <p14:creationId xmlns:p14="http://schemas.microsoft.com/office/powerpoint/2010/main" val="185816595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5588" userDrawn="1">
          <p15:clr>
            <a:srgbClr val="FBAE40"/>
          </p15:clr>
        </p15:guide>
        <p15:guide id="3" orient="horz" pos="3832" userDrawn="1">
          <p15:clr>
            <a:srgbClr val="FBAE40"/>
          </p15:clr>
        </p15:guide>
        <p15:guide id="4" orient="horz" pos="4148" userDrawn="1">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ection Header - Sand">
    <p:bg>
      <p:bgRef idx="1001">
        <a:schemeClr val="bg1"/>
      </p:bgRef>
    </p:bg>
    <p:spTree>
      <p:nvGrpSpPr>
        <p:cNvPr id="1" name=""/>
        <p:cNvGrpSpPr/>
        <p:nvPr/>
      </p:nvGrpSpPr>
      <p:grpSpPr>
        <a:xfrm>
          <a:off x="0" y="0"/>
          <a:ext cx="0" cy="0"/>
          <a:chOff x="0" y="0"/>
          <a:chExt cx="0" cy="0"/>
        </a:xfrm>
      </p:grpSpPr>
      <p:sp>
        <p:nvSpPr>
          <p:cNvPr id="5" name="Background">
            <a:extLst>
              <a:ext uri="{FF2B5EF4-FFF2-40B4-BE49-F238E27FC236}">
                <a16:creationId xmlns:a16="http://schemas.microsoft.com/office/drawing/2014/main" id="{376EEDB8-9F5B-F544-9AD6-4602265A5F11}"/>
              </a:ext>
              <a:ext uri="{C183D7F6-B498-43B3-948B-1728B52AA6E4}">
                <adec:decorative xmlns:adec="http://schemas.microsoft.com/office/drawing/2017/decorative" val="1"/>
              </a:ext>
            </a:extLst>
          </p:cNvPr>
          <p:cNvSpPr/>
          <p:nvPr userDrawn="1"/>
        </p:nvSpPr>
        <p:spPr bwMode="hidden">
          <a:xfrm>
            <a:off x="758952" y="365124"/>
            <a:ext cx="11064240" cy="5810885"/>
          </a:xfrm>
          <a:prstGeom prst="rect">
            <a:avLst/>
          </a:prstGeom>
          <a:solidFill>
            <a:srgbClr val="ECECE1"/>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2" name="Title 1">
            <a:extLst>
              <a:ext uri="{FF2B5EF4-FFF2-40B4-BE49-F238E27FC236}">
                <a16:creationId xmlns:a16="http://schemas.microsoft.com/office/drawing/2014/main" id="{42A20B57-9C1D-4E8F-B2A3-A6062F929C2D}"/>
              </a:ext>
            </a:extLst>
          </p:cNvPr>
          <p:cNvSpPr>
            <a:spLocks noGrp="1"/>
          </p:cNvSpPr>
          <p:nvPr userDrawn="1">
            <p:ph type="title" hasCustomPrompt="1"/>
          </p:nvPr>
        </p:nvSpPr>
        <p:spPr>
          <a:xfrm>
            <a:off x="1124712" y="731520"/>
            <a:ext cx="8503920" cy="2103120"/>
          </a:xfrm>
        </p:spPr>
        <p:txBody>
          <a:bodyPr anchor="t" anchorCtr="0"/>
          <a:lstStyle>
            <a:lvl1pPr>
              <a:defRPr sz="4800" b="0" spc="0" baseline="0"/>
            </a:lvl1pPr>
          </a:lstStyle>
          <a:p>
            <a:r>
              <a:rPr lang="en-US"/>
              <a:t>[Section title]</a:t>
            </a:r>
          </a:p>
        </p:txBody>
      </p:sp>
      <p:sp>
        <p:nvSpPr>
          <p:cNvPr id="9" name="Text Placeholder 2">
            <a:extLst>
              <a:ext uri="{FF2B5EF4-FFF2-40B4-BE49-F238E27FC236}">
                <a16:creationId xmlns:a16="http://schemas.microsoft.com/office/drawing/2014/main" id="{1AE6BB09-E3B1-8E4C-BC05-A3BEA4D63F46}"/>
              </a:ext>
            </a:extLst>
          </p:cNvPr>
          <p:cNvSpPr>
            <a:spLocks noGrp="1"/>
          </p:cNvSpPr>
          <p:nvPr>
            <p:ph type="body" sz="quarter" idx="13" hasCustomPrompt="1"/>
          </p:nvPr>
        </p:nvSpPr>
        <p:spPr>
          <a:xfrm>
            <a:off x="1124712" y="2971798"/>
            <a:ext cx="8505190" cy="3111501"/>
          </a:xfrm>
        </p:spPr>
        <p:txBody>
          <a:bodyPr/>
          <a:lstStyle/>
          <a:p>
            <a:pPr lvl="0"/>
            <a:r>
              <a:rPr lang="en-US"/>
              <a:t>[Additional content, if needed]</a:t>
            </a:r>
          </a:p>
        </p:txBody>
      </p:sp>
      <p:sp>
        <p:nvSpPr>
          <p:cNvPr id="6" name="Slide Number Placeholder 3">
            <a:extLst>
              <a:ext uri="{FF2B5EF4-FFF2-40B4-BE49-F238E27FC236}">
                <a16:creationId xmlns:a16="http://schemas.microsoft.com/office/drawing/2014/main" id="{FDB1BE67-4AA2-4F98-8F15-39B4F53A1316}"/>
              </a:ext>
            </a:extLst>
          </p:cNvPr>
          <p:cNvSpPr>
            <a:spLocks noGrp="1"/>
          </p:cNvSpPr>
          <p:nvPr userDrawn="1">
            <p:ph type="sldNum" sz="quarter" idx="12"/>
          </p:nvPr>
        </p:nvSpPr>
        <p:spPr/>
        <p:txBody>
          <a:bodyPr/>
          <a:lstStyle/>
          <a:p>
            <a:fld id="{B58DE5F1-E0F9-4CCA-92B7-7A6FC4DFEE14}" type="slidenum">
              <a:rPr lang="en-US" smtClean="0"/>
              <a:t>‹#›</a:t>
            </a:fld>
            <a:endParaRPr lang="en-US"/>
          </a:p>
        </p:txBody>
      </p:sp>
    </p:spTree>
    <p:extLst>
      <p:ext uri="{BB962C8B-B14F-4D97-AF65-F5344CB8AC3E}">
        <p14:creationId xmlns:p14="http://schemas.microsoft.com/office/powerpoint/2010/main" val="10399766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6066" userDrawn="1">
          <p15:clr>
            <a:srgbClr val="FBAE40"/>
          </p15:clr>
        </p15:guide>
        <p15:guide id="3" orient="horz" pos="3832">
          <p15:clr>
            <a:srgbClr val="FBAE40"/>
          </p15:clr>
        </p15:guide>
        <p15:guide id="4" orient="horz" pos="4148">
          <p15:clr>
            <a:srgbClr val="FBAE40"/>
          </p15:clr>
        </p15:guide>
        <p15:guide id="5" pos="708" userDrawn="1">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Section Header - San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5AE9AB71-EA7D-4837-BA55-06C7A73E8AB3}"/>
              </a:ext>
            </a:extLst>
          </p:cNvPr>
          <p:cNvSpPr/>
          <p:nvPr userDrawn="1"/>
        </p:nvSpPr>
        <p:spPr>
          <a:xfrm>
            <a:off x="0" y="0"/>
            <a:ext cx="12192000" cy="2912882"/>
          </a:xfrm>
          <a:prstGeom prst="rect">
            <a:avLst/>
          </a:prstGeom>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IN" sz="1800"/>
          </a:p>
        </p:txBody>
      </p:sp>
      <p:sp>
        <p:nvSpPr>
          <p:cNvPr id="2" name="Title 1">
            <a:extLst>
              <a:ext uri="{FF2B5EF4-FFF2-40B4-BE49-F238E27FC236}">
                <a16:creationId xmlns:a16="http://schemas.microsoft.com/office/drawing/2014/main" id="{42A20B57-9C1D-4E8F-B2A3-A6062F929C2D}"/>
              </a:ext>
            </a:extLst>
          </p:cNvPr>
          <p:cNvSpPr>
            <a:spLocks noGrp="1"/>
          </p:cNvSpPr>
          <p:nvPr userDrawn="1">
            <p:ph type="title" hasCustomPrompt="1"/>
          </p:nvPr>
        </p:nvSpPr>
        <p:spPr>
          <a:xfrm>
            <a:off x="1124712" y="3352172"/>
            <a:ext cx="5568188" cy="1634607"/>
          </a:xfrm>
        </p:spPr>
        <p:txBody>
          <a:bodyPr anchor="t" anchorCtr="0"/>
          <a:lstStyle>
            <a:lvl1pPr>
              <a:defRPr sz="3600" b="0" spc="0" baseline="0">
                <a:solidFill>
                  <a:schemeClr val="accent4"/>
                </a:solidFill>
              </a:defRPr>
            </a:lvl1pPr>
          </a:lstStyle>
          <a:p>
            <a:r>
              <a:rPr lang="en-US"/>
              <a:t>[Section title]</a:t>
            </a:r>
          </a:p>
        </p:txBody>
      </p:sp>
      <p:sp>
        <p:nvSpPr>
          <p:cNvPr id="9" name="Text Placeholder 2">
            <a:extLst>
              <a:ext uri="{FF2B5EF4-FFF2-40B4-BE49-F238E27FC236}">
                <a16:creationId xmlns:a16="http://schemas.microsoft.com/office/drawing/2014/main" id="{1AE6BB09-E3B1-8E4C-BC05-A3BEA4D63F46}"/>
              </a:ext>
            </a:extLst>
          </p:cNvPr>
          <p:cNvSpPr>
            <a:spLocks noGrp="1"/>
          </p:cNvSpPr>
          <p:nvPr>
            <p:ph type="body" sz="quarter" idx="13" hasCustomPrompt="1"/>
          </p:nvPr>
        </p:nvSpPr>
        <p:spPr>
          <a:xfrm>
            <a:off x="1124712" y="5110026"/>
            <a:ext cx="5631688" cy="634606"/>
          </a:xfrm>
        </p:spPr>
        <p:txBody>
          <a:bodyPr/>
          <a:lstStyle>
            <a:lvl1pPr>
              <a:defRPr>
                <a:solidFill>
                  <a:schemeClr val="accent4"/>
                </a:solidFill>
              </a:defRPr>
            </a:lvl1pPr>
          </a:lstStyle>
          <a:p>
            <a:pPr lvl="0"/>
            <a:r>
              <a:rPr lang="en-US"/>
              <a:t>[Additional content, if needed]</a:t>
            </a:r>
          </a:p>
        </p:txBody>
      </p:sp>
      <p:sp>
        <p:nvSpPr>
          <p:cNvPr id="6" name="Slide Number Placeholder 3">
            <a:extLst>
              <a:ext uri="{FF2B5EF4-FFF2-40B4-BE49-F238E27FC236}">
                <a16:creationId xmlns:a16="http://schemas.microsoft.com/office/drawing/2014/main" id="{FDB1BE67-4AA2-4F98-8F15-39B4F53A1316}"/>
              </a:ext>
            </a:extLst>
          </p:cNvPr>
          <p:cNvSpPr>
            <a:spLocks noGrp="1"/>
          </p:cNvSpPr>
          <p:nvPr userDrawn="1">
            <p:ph type="sldNum" sz="quarter" idx="12"/>
          </p:nvPr>
        </p:nvSpPr>
        <p:spPr/>
        <p:txBody>
          <a:bodyPr/>
          <a:lstStyle/>
          <a:p>
            <a:fld id="{B58DE5F1-E0F9-4CCA-92B7-7A6FC4DFEE14}" type="slidenum">
              <a:rPr lang="en-US" smtClean="0"/>
              <a:t>‹#›</a:t>
            </a:fld>
            <a:endParaRPr lang="en-US"/>
          </a:p>
        </p:txBody>
      </p:sp>
      <p:sp>
        <p:nvSpPr>
          <p:cNvPr id="8" name="Rectangle 7">
            <a:extLst>
              <a:ext uri="{FF2B5EF4-FFF2-40B4-BE49-F238E27FC236}">
                <a16:creationId xmlns:a16="http://schemas.microsoft.com/office/drawing/2014/main" id="{6FA15BBF-5C88-469D-AC53-F13D56B9876A}"/>
              </a:ext>
            </a:extLst>
          </p:cNvPr>
          <p:cNvSpPr/>
          <p:nvPr userDrawn="1"/>
        </p:nvSpPr>
        <p:spPr>
          <a:xfrm>
            <a:off x="1123950" y="2751666"/>
            <a:ext cx="336073" cy="336073"/>
          </a:xfrm>
          <a:prstGeom prst="rect">
            <a:avLst/>
          </a:prstGeom>
          <a:solidFill>
            <a:schemeClr val="tx1"/>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IN" sz="1800"/>
          </a:p>
        </p:txBody>
      </p:sp>
    </p:spTree>
    <p:extLst>
      <p:ext uri="{BB962C8B-B14F-4D97-AF65-F5344CB8AC3E}">
        <p14:creationId xmlns:p14="http://schemas.microsoft.com/office/powerpoint/2010/main" val="302672988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6066">
          <p15:clr>
            <a:srgbClr val="FBAE40"/>
          </p15:clr>
        </p15:guide>
        <p15:guide id="3" orient="horz" pos="3832">
          <p15:clr>
            <a:srgbClr val="FBAE40"/>
          </p15:clr>
        </p15:guide>
        <p15:guide id="4" orient="horz" pos="4148">
          <p15:clr>
            <a:srgbClr val="FBAE40"/>
          </p15:clr>
        </p15:guide>
        <p15:guide id="5" pos="708">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_Section Header - Sand">
    <p:bg>
      <p:bgRef idx="1001">
        <a:schemeClr val="bg1"/>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03D6005-1781-4F29-98BC-754F048C53D6}"/>
              </a:ext>
            </a:extLst>
          </p:cNvPr>
          <p:cNvSpPr/>
          <p:nvPr userDrawn="1"/>
        </p:nvSpPr>
        <p:spPr>
          <a:xfrm>
            <a:off x="0" y="0"/>
            <a:ext cx="8941869" cy="6083300"/>
          </a:xfrm>
          <a:prstGeom prst="rect">
            <a:avLst/>
          </a:prstGeom>
          <a:solidFill>
            <a:srgbClr val="ECECE1"/>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IN" sz="1800"/>
          </a:p>
        </p:txBody>
      </p:sp>
      <p:sp>
        <p:nvSpPr>
          <p:cNvPr id="7" name="Rectangle 6">
            <a:extLst>
              <a:ext uri="{FF2B5EF4-FFF2-40B4-BE49-F238E27FC236}">
                <a16:creationId xmlns:a16="http://schemas.microsoft.com/office/drawing/2014/main" id="{5AE9AB71-EA7D-4837-BA55-06C7A73E8AB3}"/>
              </a:ext>
            </a:extLst>
          </p:cNvPr>
          <p:cNvSpPr/>
          <p:nvPr userDrawn="1"/>
        </p:nvSpPr>
        <p:spPr>
          <a:xfrm>
            <a:off x="8999620" y="0"/>
            <a:ext cx="3192379" cy="6083300"/>
          </a:xfrm>
          <a:prstGeom prst="rect">
            <a:avLst/>
          </a:prstGeom>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IN" sz="1800"/>
          </a:p>
        </p:txBody>
      </p:sp>
      <p:sp>
        <p:nvSpPr>
          <p:cNvPr id="2" name="Title 1">
            <a:extLst>
              <a:ext uri="{FF2B5EF4-FFF2-40B4-BE49-F238E27FC236}">
                <a16:creationId xmlns:a16="http://schemas.microsoft.com/office/drawing/2014/main" id="{42A20B57-9C1D-4E8F-B2A3-A6062F929C2D}"/>
              </a:ext>
            </a:extLst>
          </p:cNvPr>
          <p:cNvSpPr>
            <a:spLocks noGrp="1"/>
          </p:cNvSpPr>
          <p:nvPr userDrawn="1">
            <p:ph type="title" hasCustomPrompt="1"/>
          </p:nvPr>
        </p:nvSpPr>
        <p:spPr>
          <a:xfrm>
            <a:off x="1124712" y="2358189"/>
            <a:ext cx="4360091" cy="1329180"/>
          </a:xfrm>
        </p:spPr>
        <p:txBody>
          <a:bodyPr anchor="t" anchorCtr="0"/>
          <a:lstStyle>
            <a:lvl1pPr>
              <a:defRPr sz="3600" b="0" spc="0" baseline="0">
                <a:solidFill>
                  <a:schemeClr val="accent4"/>
                </a:solidFill>
              </a:defRPr>
            </a:lvl1pPr>
          </a:lstStyle>
          <a:p>
            <a:r>
              <a:rPr lang="en-US"/>
              <a:t>[Section title]</a:t>
            </a:r>
          </a:p>
        </p:txBody>
      </p:sp>
      <p:sp>
        <p:nvSpPr>
          <p:cNvPr id="9" name="Text Placeholder 2">
            <a:extLst>
              <a:ext uri="{FF2B5EF4-FFF2-40B4-BE49-F238E27FC236}">
                <a16:creationId xmlns:a16="http://schemas.microsoft.com/office/drawing/2014/main" id="{1AE6BB09-E3B1-8E4C-BC05-A3BEA4D63F46}"/>
              </a:ext>
            </a:extLst>
          </p:cNvPr>
          <p:cNvSpPr>
            <a:spLocks noGrp="1"/>
          </p:cNvSpPr>
          <p:nvPr>
            <p:ph type="body" sz="quarter" idx="13" hasCustomPrompt="1"/>
          </p:nvPr>
        </p:nvSpPr>
        <p:spPr>
          <a:xfrm>
            <a:off x="1124712" y="4149283"/>
            <a:ext cx="4409814" cy="634606"/>
          </a:xfrm>
        </p:spPr>
        <p:txBody>
          <a:bodyPr/>
          <a:lstStyle>
            <a:lvl1pPr>
              <a:defRPr>
                <a:solidFill>
                  <a:schemeClr val="accent4"/>
                </a:solidFill>
              </a:defRPr>
            </a:lvl1pPr>
          </a:lstStyle>
          <a:p>
            <a:pPr lvl="0"/>
            <a:r>
              <a:rPr lang="en-US"/>
              <a:t>[Additional content, if needed]</a:t>
            </a:r>
          </a:p>
        </p:txBody>
      </p:sp>
      <p:sp>
        <p:nvSpPr>
          <p:cNvPr id="6" name="Slide Number Placeholder 3">
            <a:extLst>
              <a:ext uri="{FF2B5EF4-FFF2-40B4-BE49-F238E27FC236}">
                <a16:creationId xmlns:a16="http://schemas.microsoft.com/office/drawing/2014/main" id="{FDB1BE67-4AA2-4F98-8F15-39B4F53A1316}"/>
              </a:ext>
            </a:extLst>
          </p:cNvPr>
          <p:cNvSpPr>
            <a:spLocks noGrp="1"/>
          </p:cNvSpPr>
          <p:nvPr userDrawn="1">
            <p:ph type="sldNum" sz="quarter" idx="12"/>
          </p:nvPr>
        </p:nvSpPr>
        <p:spPr/>
        <p:txBody>
          <a:bodyPr/>
          <a:lstStyle/>
          <a:p>
            <a:fld id="{B58DE5F1-E0F9-4CCA-92B7-7A6FC4DFEE14}" type="slidenum">
              <a:rPr lang="en-US" smtClean="0"/>
              <a:t>‹#›</a:t>
            </a:fld>
            <a:endParaRPr lang="en-US"/>
          </a:p>
        </p:txBody>
      </p:sp>
    </p:spTree>
    <p:extLst>
      <p:ext uri="{BB962C8B-B14F-4D97-AF65-F5344CB8AC3E}">
        <p14:creationId xmlns:p14="http://schemas.microsoft.com/office/powerpoint/2010/main" val="217263002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6066">
          <p15:clr>
            <a:srgbClr val="FBAE40"/>
          </p15:clr>
        </p15:guide>
        <p15:guide id="3" orient="horz" pos="3832">
          <p15:clr>
            <a:srgbClr val="FBAE40"/>
          </p15:clr>
        </p15:guide>
        <p15:guide id="4" orient="horz" pos="4148">
          <p15:clr>
            <a:srgbClr val="FBAE40"/>
          </p15:clr>
        </p15:guide>
        <p15:guide id="5" pos="708">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 Photo 02">
    <p:bg>
      <p:bgRef idx="1001">
        <a:schemeClr val="bg1"/>
      </p:bgRef>
    </p:bg>
    <p:spTree>
      <p:nvGrpSpPr>
        <p:cNvPr id="1" name=""/>
        <p:cNvGrpSpPr/>
        <p:nvPr/>
      </p:nvGrpSpPr>
      <p:grpSpPr>
        <a:xfrm>
          <a:off x="0" y="0"/>
          <a:ext cx="0" cy="0"/>
          <a:chOff x="0" y="0"/>
          <a:chExt cx="0" cy="0"/>
        </a:xfrm>
      </p:grpSpPr>
      <p:sp>
        <p:nvSpPr>
          <p:cNvPr id="5" name="UST" descr="UST">
            <a:extLst>
              <a:ext uri="{FF2B5EF4-FFF2-40B4-BE49-F238E27FC236}">
                <a16:creationId xmlns:a16="http://schemas.microsoft.com/office/drawing/2014/main" id="{B5100F4C-957F-DD4E-8499-CC403AD1E86D}"/>
              </a:ext>
            </a:extLst>
          </p:cNvPr>
          <p:cNvSpPr>
            <a:spLocks noChangeAspect="1" noEditPoints="1"/>
          </p:cNvSpPr>
          <p:nvPr userDrawn="1"/>
        </p:nvSpPr>
        <p:spPr bwMode="black">
          <a:xfrm>
            <a:off x="365125" y="358775"/>
            <a:ext cx="731520" cy="809172"/>
          </a:xfrm>
          <a:custGeom>
            <a:avLst/>
            <a:gdLst>
              <a:gd name="T0" fmla="*/ 3605 w 3998"/>
              <a:gd name="T1" fmla="*/ 3263 h 4415"/>
              <a:gd name="T2" fmla="*/ 3605 w 3998"/>
              <a:gd name="T3" fmla="*/ 3263 h 4415"/>
              <a:gd name="T4" fmla="*/ 2969 w 3998"/>
              <a:gd name="T5" fmla="*/ 3263 h 4415"/>
              <a:gd name="T6" fmla="*/ 2969 w 3998"/>
              <a:gd name="T7" fmla="*/ 3899 h 4415"/>
              <a:gd name="T8" fmla="*/ 3605 w 3998"/>
              <a:gd name="T9" fmla="*/ 3899 h 4415"/>
              <a:gd name="T10" fmla="*/ 3605 w 3998"/>
              <a:gd name="T11" fmla="*/ 3263 h 4415"/>
              <a:gd name="T12" fmla="*/ 3450 w 3998"/>
              <a:gd name="T13" fmla="*/ 703 h 4415"/>
              <a:gd name="T14" fmla="*/ 3450 w 3998"/>
              <a:gd name="T15" fmla="*/ 703 h 4415"/>
              <a:gd name="T16" fmla="*/ 3308 w 3998"/>
              <a:gd name="T17" fmla="*/ 668 h 4415"/>
              <a:gd name="T18" fmla="*/ 3077 w 3998"/>
              <a:gd name="T19" fmla="*/ 505 h 4415"/>
              <a:gd name="T20" fmla="*/ 3308 w 3998"/>
              <a:gd name="T21" fmla="*/ 383 h 4415"/>
              <a:gd name="T22" fmla="*/ 3661 w 3998"/>
              <a:gd name="T23" fmla="*/ 530 h 4415"/>
              <a:gd name="T24" fmla="*/ 3940 w 3998"/>
              <a:gd name="T25" fmla="*/ 305 h 4415"/>
              <a:gd name="T26" fmla="*/ 3310 w 3998"/>
              <a:gd name="T27" fmla="*/ 0 h 4415"/>
              <a:gd name="T28" fmla="*/ 2629 w 3998"/>
              <a:gd name="T29" fmla="*/ 517 h 4415"/>
              <a:gd name="T30" fmla="*/ 3182 w 3998"/>
              <a:gd name="T31" fmla="*/ 1056 h 4415"/>
              <a:gd name="T32" fmla="*/ 3331 w 3998"/>
              <a:gd name="T33" fmla="*/ 1093 h 4415"/>
              <a:gd name="T34" fmla="*/ 3531 w 3998"/>
              <a:gd name="T35" fmla="*/ 1229 h 4415"/>
              <a:gd name="T36" fmla="*/ 3266 w 3998"/>
              <a:gd name="T37" fmla="*/ 1367 h 4415"/>
              <a:gd name="T38" fmla="*/ 2854 w 3998"/>
              <a:gd name="T39" fmla="*/ 1184 h 4415"/>
              <a:gd name="T40" fmla="*/ 2576 w 3998"/>
              <a:gd name="T41" fmla="*/ 1409 h 4415"/>
              <a:gd name="T42" fmla="*/ 3268 w 3998"/>
              <a:gd name="T43" fmla="*/ 1736 h 4415"/>
              <a:gd name="T44" fmla="*/ 3998 w 3998"/>
              <a:gd name="T45" fmla="*/ 1217 h 4415"/>
              <a:gd name="T46" fmla="*/ 3450 w 3998"/>
              <a:gd name="T47" fmla="*/ 703 h 4415"/>
              <a:gd name="T48" fmla="*/ 1451 w 3998"/>
              <a:gd name="T49" fmla="*/ 2778 h 4415"/>
              <a:gd name="T50" fmla="*/ 1451 w 3998"/>
              <a:gd name="T51" fmla="*/ 2778 h 4415"/>
              <a:gd name="T52" fmla="*/ 24 w 3998"/>
              <a:gd name="T53" fmla="*/ 2778 h 4415"/>
              <a:gd name="T54" fmla="*/ 24 w 3998"/>
              <a:gd name="T55" fmla="*/ 3168 h 4415"/>
              <a:gd name="T56" fmla="*/ 512 w 3998"/>
              <a:gd name="T57" fmla="*/ 3168 h 4415"/>
              <a:gd name="T58" fmla="*/ 512 w 3998"/>
              <a:gd name="T59" fmla="*/ 4415 h 4415"/>
              <a:gd name="T60" fmla="*/ 963 w 3998"/>
              <a:gd name="T61" fmla="*/ 4415 h 4415"/>
              <a:gd name="T62" fmla="*/ 963 w 3998"/>
              <a:gd name="T63" fmla="*/ 3168 h 4415"/>
              <a:gd name="T64" fmla="*/ 1451 w 3998"/>
              <a:gd name="T65" fmla="*/ 3168 h 4415"/>
              <a:gd name="T66" fmla="*/ 1451 w 3998"/>
              <a:gd name="T67" fmla="*/ 2778 h 4415"/>
              <a:gd name="T68" fmla="*/ 1026 w 3998"/>
              <a:gd name="T69" fmla="*/ 48 h 4415"/>
              <a:gd name="T70" fmla="*/ 1026 w 3998"/>
              <a:gd name="T71" fmla="*/ 48 h 4415"/>
              <a:gd name="T72" fmla="*/ 1475 w 3998"/>
              <a:gd name="T73" fmla="*/ 48 h 4415"/>
              <a:gd name="T74" fmla="*/ 1475 w 3998"/>
              <a:gd name="T75" fmla="*/ 1015 h 4415"/>
              <a:gd name="T76" fmla="*/ 741 w 3998"/>
              <a:gd name="T77" fmla="*/ 1736 h 4415"/>
              <a:gd name="T78" fmla="*/ 0 w 3998"/>
              <a:gd name="T79" fmla="*/ 1015 h 4415"/>
              <a:gd name="T80" fmla="*/ 0 w 3998"/>
              <a:gd name="T81" fmla="*/ 48 h 4415"/>
              <a:gd name="T82" fmla="*/ 449 w 3998"/>
              <a:gd name="T83" fmla="*/ 48 h 4415"/>
              <a:gd name="T84" fmla="*/ 449 w 3998"/>
              <a:gd name="T85" fmla="*/ 1018 h 4415"/>
              <a:gd name="T86" fmla="*/ 739 w 3998"/>
              <a:gd name="T87" fmla="*/ 1321 h 4415"/>
              <a:gd name="T88" fmla="*/ 1026 w 3998"/>
              <a:gd name="T89" fmla="*/ 1018 h 4415"/>
              <a:gd name="T90" fmla="*/ 1026 w 3998"/>
              <a:gd name="T91" fmla="*/ 48 h 4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998" h="4415">
                <a:moveTo>
                  <a:pt x="3605" y="3263"/>
                </a:moveTo>
                <a:lnTo>
                  <a:pt x="3605" y="3263"/>
                </a:lnTo>
                <a:lnTo>
                  <a:pt x="2969" y="3263"/>
                </a:lnTo>
                <a:lnTo>
                  <a:pt x="2969" y="3899"/>
                </a:lnTo>
                <a:lnTo>
                  <a:pt x="3605" y="3899"/>
                </a:lnTo>
                <a:lnTo>
                  <a:pt x="3605" y="3263"/>
                </a:lnTo>
                <a:close/>
                <a:moveTo>
                  <a:pt x="3450" y="703"/>
                </a:moveTo>
                <a:lnTo>
                  <a:pt x="3450" y="703"/>
                </a:lnTo>
                <a:lnTo>
                  <a:pt x="3308" y="668"/>
                </a:lnTo>
                <a:cubicBezTo>
                  <a:pt x="3149" y="629"/>
                  <a:pt x="3077" y="583"/>
                  <a:pt x="3077" y="505"/>
                </a:cubicBezTo>
                <a:cubicBezTo>
                  <a:pt x="3077" y="446"/>
                  <a:pt x="3153" y="383"/>
                  <a:pt x="3308" y="383"/>
                </a:cubicBezTo>
                <a:cubicBezTo>
                  <a:pt x="3451" y="383"/>
                  <a:pt x="3567" y="445"/>
                  <a:pt x="3661" y="530"/>
                </a:cubicBezTo>
                <a:lnTo>
                  <a:pt x="3940" y="305"/>
                </a:lnTo>
                <a:cubicBezTo>
                  <a:pt x="3822" y="109"/>
                  <a:pt x="3566" y="0"/>
                  <a:pt x="3310" y="0"/>
                </a:cubicBezTo>
                <a:cubicBezTo>
                  <a:pt x="2877" y="0"/>
                  <a:pt x="2629" y="237"/>
                  <a:pt x="2629" y="517"/>
                </a:cubicBezTo>
                <a:cubicBezTo>
                  <a:pt x="2629" y="733"/>
                  <a:pt x="2783" y="958"/>
                  <a:pt x="3182" y="1056"/>
                </a:cubicBezTo>
                <a:lnTo>
                  <a:pt x="3331" y="1093"/>
                </a:lnTo>
                <a:cubicBezTo>
                  <a:pt x="3478" y="1130"/>
                  <a:pt x="3531" y="1158"/>
                  <a:pt x="3531" y="1229"/>
                </a:cubicBezTo>
                <a:cubicBezTo>
                  <a:pt x="3531" y="1318"/>
                  <a:pt x="3414" y="1367"/>
                  <a:pt x="3266" y="1367"/>
                </a:cubicBezTo>
                <a:cubicBezTo>
                  <a:pt x="3095" y="1367"/>
                  <a:pt x="2967" y="1298"/>
                  <a:pt x="2854" y="1184"/>
                </a:cubicBezTo>
                <a:lnTo>
                  <a:pt x="2576" y="1409"/>
                </a:lnTo>
                <a:cubicBezTo>
                  <a:pt x="2697" y="1629"/>
                  <a:pt x="3012" y="1736"/>
                  <a:pt x="3268" y="1736"/>
                </a:cubicBezTo>
                <a:cubicBezTo>
                  <a:pt x="3725" y="1736"/>
                  <a:pt x="3998" y="1523"/>
                  <a:pt x="3998" y="1217"/>
                </a:cubicBezTo>
                <a:cubicBezTo>
                  <a:pt x="3998" y="985"/>
                  <a:pt x="3850" y="799"/>
                  <a:pt x="3450" y="703"/>
                </a:cubicBezTo>
                <a:close/>
                <a:moveTo>
                  <a:pt x="1451" y="2778"/>
                </a:moveTo>
                <a:lnTo>
                  <a:pt x="1451" y="2778"/>
                </a:lnTo>
                <a:lnTo>
                  <a:pt x="24" y="2778"/>
                </a:lnTo>
                <a:lnTo>
                  <a:pt x="24" y="3168"/>
                </a:lnTo>
                <a:lnTo>
                  <a:pt x="512" y="3168"/>
                </a:lnTo>
                <a:lnTo>
                  <a:pt x="512" y="4415"/>
                </a:lnTo>
                <a:lnTo>
                  <a:pt x="963" y="4415"/>
                </a:lnTo>
                <a:lnTo>
                  <a:pt x="963" y="3168"/>
                </a:lnTo>
                <a:lnTo>
                  <a:pt x="1451" y="3168"/>
                </a:lnTo>
                <a:lnTo>
                  <a:pt x="1451" y="2778"/>
                </a:lnTo>
                <a:close/>
                <a:moveTo>
                  <a:pt x="1026" y="48"/>
                </a:moveTo>
                <a:lnTo>
                  <a:pt x="1026" y="48"/>
                </a:lnTo>
                <a:lnTo>
                  <a:pt x="1475" y="48"/>
                </a:lnTo>
                <a:lnTo>
                  <a:pt x="1475" y="1015"/>
                </a:lnTo>
                <a:cubicBezTo>
                  <a:pt x="1475" y="1465"/>
                  <a:pt x="1206" y="1736"/>
                  <a:pt x="741" y="1736"/>
                </a:cubicBezTo>
                <a:cubicBezTo>
                  <a:pt x="258" y="1736"/>
                  <a:pt x="0" y="1454"/>
                  <a:pt x="0" y="1015"/>
                </a:cubicBezTo>
                <a:lnTo>
                  <a:pt x="0" y="48"/>
                </a:lnTo>
                <a:lnTo>
                  <a:pt x="449" y="48"/>
                </a:lnTo>
                <a:lnTo>
                  <a:pt x="449" y="1018"/>
                </a:lnTo>
                <a:cubicBezTo>
                  <a:pt x="449" y="1211"/>
                  <a:pt x="559" y="1321"/>
                  <a:pt x="739" y="1321"/>
                </a:cubicBezTo>
                <a:cubicBezTo>
                  <a:pt x="918" y="1321"/>
                  <a:pt x="1026" y="1211"/>
                  <a:pt x="1026" y="1018"/>
                </a:cubicBezTo>
                <a:lnTo>
                  <a:pt x="1026" y="48"/>
                </a:lnTo>
                <a:close/>
              </a:path>
            </a:pathLst>
          </a:custGeom>
          <a:solidFill>
            <a:srgbClr val="231F2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DD93F370-0603-42F8-A7D8-E3390EE70687}"/>
              </a:ext>
            </a:extLst>
          </p:cNvPr>
          <p:cNvSpPr>
            <a:spLocks noGrp="1"/>
          </p:cNvSpPr>
          <p:nvPr>
            <p:ph type="ctrTitle" hasCustomPrompt="1"/>
          </p:nvPr>
        </p:nvSpPr>
        <p:spPr>
          <a:xfrm>
            <a:off x="6657340" y="365759"/>
            <a:ext cx="5166360" cy="3200400"/>
          </a:xfrm>
          <a:solidFill>
            <a:srgbClr val="006E74"/>
          </a:solidFill>
        </p:spPr>
        <p:txBody>
          <a:bodyPr lIns="274320" tIns="274320" rIns="274320" bIns="274320" anchor="t" anchorCtr="0"/>
          <a:lstStyle>
            <a:lvl1pPr algn="l">
              <a:defRPr sz="3200" b="0" spc="0" baseline="0">
                <a:solidFill>
                  <a:schemeClr val="bg1"/>
                </a:solidFill>
              </a:defRPr>
            </a:lvl1pPr>
          </a:lstStyle>
          <a:p>
            <a:r>
              <a:rPr lang="en-US"/>
              <a:t>[Presentation title]</a:t>
            </a:r>
          </a:p>
        </p:txBody>
      </p:sp>
      <p:sp>
        <p:nvSpPr>
          <p:cNvPr id="3" name="Subtitle 2">
            <a:extLst>
              <a:ext uri="{FF2B5EF4-FFF2-40B4-BE49-F238E27FC236}">
                <a16:creationId xmlns:a16="http://schemas.microsoft.com/office/drawing/2014/main" id="{4077195B-8D8D-4BD5-8ADD-A390F24676CD}"/>
              </a:ext>
            </a:extLst>
          </p:cNvPr>
          <p:cNvSpPr>
            <a:spLocks noGrp="1"/>
          </p:cNvSpPr>
          <p:nvPr userDrawn="1">
            <p:ph type="subTitle" idx="1" hasCustomPrompt="1"/>
          </p:nvPr>
        </p:nvSpPr>
        <p:spPr bwMode="gray">
          <a:xfrm>
            <a:off x="6931152" y="2651760"/>
            <a:ext cx="4617720" cy="685800"/>
          </a:xfrm>
        </p:spPr>
        <p:txBody>
          <a:bodyPr anchor="t" anchorCtr="0">
            <a:noAutofit/>
          </a:bodyPr>
          <a:lstStyle>
            <a:lvl1pPr marL="0" indent="0" algn="l">
              <a:spcBef>
                <a:spcPts val="0"/>
              </a:spcBef>
              <a:buNone/>
              <a:defRPr sz="2000" b="0">
                <a:solidFill>
                  <a:schemeClr val="bg1"/>
                </a:solidFill>
              </a:defRPr>
            </a:lvl1pPr>
            <a:lvl2pPr marL="0" indent="0" algn="l">
              <a:spcBef>
                <a:spcPts val="0"/>
              </a:spcBef>
              <a:buNone/>
              <a:defRPr sz="2000">
                <a:solidFill>
                  <a:schemeClr val="bg1"/>
                </a:solidFill>
              </a:defRPr>
            </a:lvl2pPr>
            <a:lvl3pPr marL="0" indent="0" algn="l">
              <a:spcBef>
                <a:spcPts val="0"/>
              </a:spcBef>
              <a:buNone/>
              <a:defRPr sz="2000">
                <a:solidFill>
                  <a:schemeClr val="bg1"/>
                </a:solidFill>
              </a:defRPr>
            </a:lvl3pPr>
            <a:lvl4pPr marL="0" indent="0" algn="l">
              <a:spcBef>
                <a:spcPts val="0"/>
              </a:spcBef>
              <a:buNone/>
              <a:defRPr sz="2000">
                <a:solidFill>
                  <a:schemeClr val="bg1"/>
                </a:solidFill>
              </a:defRPr>
            </a:lvl4pPr>
            <a:lvl5pPr marL="0" indent="0" algn="l">
              <a:spcBef>
                <a:spcPts val="0"/>
              </a:spcBef>
              <a:buNone/>
              <a:defRPr sz="2000">
                <a:solidFill>
                  <a:schemeClr val="bg1"/>
                </a:solidFill>
              </a:defRPr>
            </a:lvl5pPr>
            <a:lvl6pPr marL="0" indent="0" algn="l">
              <a:spcBef>
                <a:spcPts val="0"/>
              </a:spcBef>
              <a:buNone/>
              <a:defRPr sz="2000">
                <a:solidFill>
                  <a:schemeClr val="bg1"/>
                </a:solidFill>
              </a:defRPr>
            </a:lvl6pPr>
            <a:lvl7pPr marL="0" indent="0" algn="l">
              <a:spcBef>
                <a:spcPts val="0"/>
              </a:spcBef>
              <a:buNone/>
              <a:defRPr sz="2000">
                <a:solidFill>
                  <a:schemeClr val="bg1"/>
                </a:solidFill>
              </a:defRPr>
            </a:lvl7pPr>
            <a:lvl8pPr marL="0" indent="0" algn="l">
              <a:spcBef>
                <a:spcPts val="0"/>
              </a:spcBef>
              <a:buNone/>
              <a:defRPr sz="2000">
                <a:solidFill>
                  <a:schemeClr val="bg1"/>
                </a:solidFill>
              </a:defRPr>
            </a:lvl8pPr>
            <a:lvl9pPr marL="0" indent="0" algn="l">
              <a:spcBef>
                <a:spcPts val="0"/>
              </a:spcBef>
              <a:buNone/>
              <a:defRPr sz="2000">
                <a:solidFill>
                  <a:schemeClr val="bg1"/>
                </a:solidFill>
              </a:defRPr>
            </a:lvl9pPr>
          </a:lstStyle>
          <a:p>
            <a:r>
              <a:rPr lang="en-US"/>
              <a:t>[Optional subtitle]</a:t>
            </a:r>
          </a:p>
        </p:txBody>
      </p:sp>
      <p:sp>
        <p:nvSpPr>
          <p:cNvPr id="12" name="Text Placeholder 3">
            <a:extLst>
              <a:ext uri="{FF2B5EF4-FFF2-40B4-BE49-F238E27FC236}">
                <a16:creationId xmlns:a16="http://schemas.microsoft.com/office/drawing/2014/main" id="{096EBD33-E0A7-064A-B661-81AD68C0BB90}"/>
              </a:ext>
            </a:extLst>
          </p:cNvPr>
          <p:cNvSpPr>
            <a:spLocks noGrp="1"/>
          </p:cNvSpPr>
          <p:nvPr>
            <p:ph type="body" sz="quarter" idx="11" hasCustomPrompt="1"/>
          </p:nvPr>
        </p:nvSpPr>
        <p:spPr>
          <a:xfrm>
            <a:off x="6657340" y="5577840"/>
            <a:ext cx="5166360" cy="914400"/>
          </a:xfrm>
        </p:spPr>
        <p:txBody>
          <a:bodyPr anchor="b" anchorCtr="0">
            <a:noAutofit/>
          </a:bodyPr>
          <a:lstStyle>
            <a:lvl1pPr marL="0" indent="0">
              <a:spcBef>
                <a:spcPts val="0"/>
              </a:spcBef>
              <a:buFontTx/>
              <a:buNone/>
              <a:defRPr sz="1600" b="1">
                <a:solidFill>
                  <a:schemeClr val="tx1"/>
                </a:solidFill>
              </a:defRPr>
            </a:lvl1pPr>
            <a:lvl2pPr marL="0" indent="0">
              <a:spcBef>
                <a:spcPts val="0"/>
              </a:spcBef>
              <a:buFontTx/>
              <a:buNone/>
              <a:defRPr sz="1600">
                <a:solidFill>
                  <a:schemeClr val="tx1"/>
                </a:solidFill>
              </a:defRPr>
            </a:lvl2pPr>
            <a:lvl3pPr marL="0" indent="0">
              <a:spcBef>
                <a:spcPts val="0"/>
              </a:spcBef>
              <a:buFontTx/>
              <a:buNone/>
              <a:defRPr sz="1600">
                <a:solidFill>
                  <a:schemeClr val="tx1"/>
                </a:solidFill>
              </a:defRPr>
            </a:lvl3pPr>
            <a:lvl4pPr marL="0" indent="0">
              <a:spcBef>
                <a:spcPts val="0"/>
              </a:spcBef>
              <a:buFontTx/>
              <a:buNone/>
              <a:defRPr sz="1600">
                <a:solidFill>
                  <a:schemeClr val="tx1"/>
                </a:solidFill>
              </a:defRPr>
            </a:lvl4pPr>
            <a:lvl5pPr marL="0" indent="0">
              <a:spcBef>
                <a:spcPts val="0"/>
              </a:spcBef>
              <a:buFontTx/>
              <a:buNone/>
              <a:defRPr sz="1600">
                <a:solidFill>
                  <a:schemeClr val="tx1"/>
                </a:solidFill>
              </a:defRPr>
            </a:lvl5pPr>
            <a:lvl6pPr marL="0" indent="0">
              <a:spcBef>
                <a:spcPts val="0"/>
              </a:spcBef>
              <a:buFontTx/>
              <a:buNone/>
              <a:defRPr sz="1600">
                <a:solidFill>
                  <a:schemeClr val="tx1"/>
                </a:solidFill>
              </a:defRPr>
            </a:lvl6pPr>
            <a:lvl7pPr marL="0" indent="0">
              <a:spcBef>
                <a:spcPts val="0"/>
              </a:spcBef>
              <a:buFontTx/>
              <a:buNone/>
              <a:defRPr sz="1600">
                <a:solidFill>
                  <a:schemeClr val="tx1"/>
                </a:solidFill>
              </a:defRPr>
            </a:lvl7pPr>
            <a:lvl8pPr marL="0" indent="0">
              <a:spcBef>
                <a:spcPts val="0"/>
              </a:spcBef>
              <a:buFontTx/>
              <a:buNone/>
              <a:defRPr sz="1600">
                <a:solidFill>
                  <a:schemeClr val="tx1"/>
                </a:solidFill>
              </a:defRPr>
            </a:lvl8pPr>
            <a:lvl9pPr marL="0" indent="0">
              <a:spcBef>
                <a:spcPts val="0"/>
              </a:spcBef>
              <a:buFontTx/>
              <a:buNone/>
              <a:defRPr sz="1600">
                <a:solidFill>
                  <a:schemeClr val="tx1"/>
                </a:solidFill>
              </a:defRPr>
            </a:lvl9pPr>
          </a:lstStyle>
          <a:p>
            <a:pPr lvl="0"/>
            <a:r>
              <a:rPr lang="en-US"/>
              <a:t>[Month 00, 0000]</a:t>
            </a:r>
            <a:br>
              <a:rPr lang="en-US"/>
            </a:br>
            <a:r>
              <a:rPr lang="en-US"/>
              <a:t>[Presenter Name]</a:t>
            </a:r>
            <a:br>
              <a:rPr lang="en-US"/>
            </a:br>
            <a:r>
              <a:rPr lang="en-US"/>
              <a:t>[Title]</a:t>
            </a:r>
          </a:p>
        </p:txBody>
      </p:sp>
      <p:sp>
        <p:nvSpPr>
          <p:cNvPr id="10" name="Picture Placeholder 4">
            <a:extLst>
              <a:ext uri="{FF2B5EF4-FFF2-40B4-BE49-F238E27FC236}">
                <a16:creationId xmlns:a16="http://schemas.microsoft.com/office/drawing/2014/main" id="{2BFAF5D7-E03E-9E44-ABB8-3AFA83714D07}"/>
              </a:ext>
            </a:extLst>
          </p:cNvPr>
          <p:cNvSpPr>
            <a:spLocks noGrp="1"/>
          </p:cNvSpPr>
          <p:nvPr>
            <p:ph type="pic" sz="quarter" idx="10" hasCustomPrompt="1"/>
          </p:nvPr>
        </p:nvSpPr>
        <p:spPr>
          <a:xfrm>
            <a:off x="1188720" y="1234440"/>
            <a:ext cx="5166360" cy="5257800"/>
          </a:xfrm>
          <a:solidFill>
            <a:srgbClr val="D7E0E3"/>
          </a:solidFill>
        </p:spPr>
        <p:txBody>
          <a:bodyPr anchor="ctr" anchorCtr="0">
            <a:normAutofit/>
          </a:bodyPr>
          <a:lstStyle>
            <a:lvl1pPr marL="0" indent="0" algn="ctr">
              <a:buFontTx/>
              <a:buNone/>
              <a:defRPr sz="1200"/>
            </a:lvl1pPr>
          </a:lstStyle>
          <a:p>
            <a:r>
              <a:rPr lang="en-US"/>
              <a:t>[Click icon to insert photo]</a:t>
            </a:r>
          </a:p>
        </p:txBody>
      </p:sp>
    </p:spTree>
    <p:extLst>
      <p:ext uri="{BB962C8B-B14F-4D97-AF65-F5344CB8AC3E}">
        <p14:creationId xmlns:p14="http://schemas.microsoft.com/office/powerpoint/2010/main" val="121103061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4090">
          <p15:clr>
            <a:srgbClr val="FBAE40"/>
          </p15:clr>
        </p15:guide>
        <p15:guide id="2" pos="4004">
          <p15:clr>
            <a:srgbClr val="FBAE40"/>
          </p15:clr>
        </p15:guide>
        <p15:guide id="3" pos="4192">
          <p15:clr>
            <a:srgbClr val="FBAE40"/>
          </p15:clr>
        </p15:guide>
        <p15:guide id="4" orient="horz" pos="776" userDrawn="1">
          <p15:clr>
            <a:srgbClr val="FBAE40"/>
          </p15:clr>
        </p15:guide>
        <p15:guide id="5" pos="748"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Section Header - Number">
    <p:bg>
      <p:bgPr>
        <a:solidFill>
          <a:srgbClr val="006E74"/>
        </a:solidFill>
        <a:effectLst/>
      </p:bgPr>
    </p:bg>
    <p:spTree>
      <p:nvGrpSpPr>
        <p:cNvPr id="1" name=""/>
        <p:cNvGrpSpPr/>
        <p:nvPr/>
      </p:nvGrpSpPr>
      <p:grpSpPr>
        <a:xfrm>
          <a:off x="0" y="0"/>
          <a:ext cx="0" cy="0"/>
          <a:chOff x="0" y="0"/>
          <a:chExt cx="0" cy="0"/>
        </a:xfrm>
      </p:grpSpPr>
      <p:sp>
        <p:nvSpPr>
          <p:cNvPr id="4" name="Text Placeholder 1">
            <a:extLst>
              <a:ext uri="{FF2B5EF4-FFF2-40B4-BE49-F238E27FC236}">
                <a16:creationId xmlns:a16="http://schemas.microsoft.com/office/drawing/2014/main" id="{3A062D0C-E68C-394F-A338-F8B4160BD5CF}"/>
              </a:ext>
            </a:extLst>
          </p:cNvPr>
          <p:cNvSpPr>
            <a:spLocks noGrp="1"/>
          </p:cNvSpPr>
          <p:nvPr>
            <p:ph type="body" sz="quarter" idx="14" hasCustomPrompt="1"/>
          </p:nvPr>
        </p:nvSpPr>
        <p:spPr>
          <a:xfrm>
            <a:off x="365759" y="2514600"/>
            <a:ext cx="1280160" cy="3568700"/>
          </a:xfrm>
        </p:spPr>
        <p:txBody>
          <a:bodyPr anchor="t" anchorCtr="0">
            <a:noAutofit/>
          </a:bodyPr>
          <a:lstStyle>
            <a:lvl1pPr marL="0" indent="0" algn="r">
              <a:lnSpc>
                <a:spcPct val="85000"/>
              </a:lnSpc>
              <a:spcBef>
                <a:spcPts val="0"/>
              </a:spcBef>
              <a:buFontTx/>
              <a:buNone/>
              <a:defRPr sz="7200" spc="-100" baseline="0"/>
            </a:lvl1pPr>
            <a:lvl2pPr marL="0" indent="0" algn="r">
              <a:lnSpc>
                <a:spcPct val="85000"/>
              </a:lnSpc>
              <a:spcBef>
                <a:spcPts val="0"/>
              </a:spcBef>
              <a:buFontTx/>
              <a:buNone/>
              <a:defRPr sz="7200" spc="-100" baseline="0"/>
            </a:lvl2pPr>
            <a:lvl3pPr marL="0" indent="0" algn="r">
              <a:lnSpc>
                <a:spcPct val="85000"/>
              </a:lnSpc>
              <a:spcBef>
                <a:spcPts val="0"/>
              </a:spcBef>
              <a:buFontTx/>
              <a:buNone/>
              <a:defRPr sz="7200" spc="-100" baseline="0"/>
            </a:lvl3pPr>
            <a:lvl4pPr marL="0" indent="0" algn="r">
              <a:lnSpc>
                <a:spcPct val="85000"/>
              </a:lnSpc>
              <a:spcBef>
                <a:spcPts val="0"/>
              </a:spcBef>
              <a:buFontTx/>
              <a:buNone/>
              <a:defRPr sz="7200" spc="-100" baseline="0"/>
            </a:lvl4pPr>
            <a:lvl5pPr marL="0" indent="0" algn="r">
              <a:lnSpc>
                <a:spcPct val="85000"/>
              </a:lnSpc>
              <a:spcBef>
                <a:spcPts val="0"/>
              </a:spcBef>
              <a:buFontTx/>
              <a:buNone/>
              <a:defRPr sz="7200" spc="-100" baseline="0"/>
            </a:lvl5pPr>
            <a:lvl6pPr marL="0" indent="0" algn="r">
              <a:lnSpc>
                <a:spcPct val="85000"/>
              </a:lnSpc>
              <a:spcBef>
                <a:spcPts val="0"/>
              </a:spcBef>
              <a:buFontTx/>
              <a:buNone/>
              <a:defRPr sz="7200" spc="-100" baseline="0"/>
            </a:lvl6pPr>
            <a:lvl7pPr marL="0" indent="0" algn="r">
              <a:lnSpc>
                <a:spcPct val="85000"/>
              </a:lnSpc>
              <a:spcBef>
                <a:spcPts val="0"/>
              </a:spcBef>
              <a:buFontTx/>
              <a:buNone/>
              <a:defRPr sz="7200" spc="-100" baseline="0"/>
            </a:lvl7pPr>
            <a:lvl8pPr marL="0" indent="0" algn="r">
              <a:lnSpc>
                <a:spcPct val="85000"/>
              </a:lnSpc>
              <a:spcBef>
                <a:spcPts val="0"/>
              </a:spcBef>
              <a:buFontTx/>
              <a:buNone/>
              <a:defRPr sz="7200" spc="-100" baseline="0"/>
            </a:lvl8pPr>
            <a:lvl9pPr marL="0" indent="0" algn="r">
              <a:lnSpc>
                <a:spcPct val="85000"/>
              </a:lnSpc>
              <a:spcBef>
                <a:spcPts val="0"/>
              </a:spcBef>
              <a:buFontTx/>
              <a:buNone/>
              <a:defRPr sz="7200" spc="-100" baseline="0"/>
            </a:lvl9pPr>
          </a:lstStyle>
          <a:p>
            <a:pPr lvl="0"/>
            <a:r>
              <a:rPr lang="en-US"/>
              <a:t>0.</a:t>
            </a:r>
          </a:p>
        </p:txBody>
      </p:sp>
      <p:sp>
        <p:nvSpPr>
          <p:cNvPr id="2" name="Title 2">
            <a:extLst>
              <a:ext uri="{FF2B5EF4-FFF2-40B4-BE49-F238E27FC236}">
                <a16:creationId xmlns:a16="http://schemas.microsoft.com/office/drawing/2014/main" id="{42A20B57-9C1D-4E8F-B2A3-A6062F929C2D}"/>
              </a:ext>
            </a:extLst>
          </p:cNvPr>
          <p:cNvSpPr>
            <a:spLocks noGrp="1"/>
          </p:cNvSpPr>
          <p:nvPr userDrawn="1">
            <p:ph type="title" hasCustomPrompt="1"/>
          </p:nvPr>
        </p:nvSpPr>
        <p:spPr>
          <a:xfrm>
            <a:off x="1828800" y="2514600"/>
            <a:ext cx="9994900" cy="3568700"/>
          </a:xfrm>
        </p:spPr>
        <p:txBody>
          <a:bodyPr anchor="t" anchorCtr="0"/>
          <a:lstStyle>
            <a:lvl1pPr>
              <a:lnSpc>
                <a:spcPct val="85000"/>
              </a:lnSpc>
              <a:defRPr sz="7200" b="0" spc="-100" baseline="0"/>
            </a:lvl1pPr>
          </a:lstStyle>
          <a:p>
            <a:r>
              <a:rPr lang="en-US"/>
              <a:t>[Section title]</a:t>
            </a:r>
          </a:p>
        </p:txBody>
      </p:sp>
      <p:sp>
        <p:nvSpPr>
          <p:cNvPr id="6" name="Slide Number Placeholder 3">
            <a:extLst>
              <a:ext uri="{FF2B5EF4-FFF2-40B4-BE49-F238E27FC236}">
                <a16:creationId xmlns:a16="http://schemas.microsoft.com/office/drawing/2014/main" id="{FDB1BE67-4AA2-4F98-8F15-39B4F53A1316}"/>
              </a:ext>
            </a:extLst>
          </p:cNvPr>
          <p:cNvSpPr>
            <a:spLocks noGrp="1"/>
          </p:cNvSpPr>
          <p:nvPr userDrawn="1">
            <p:ph type="sldNum" sz="quarter" idx="12"/>
          </p:nvPr>
        </p:nvSpPr>
        <p:spPr/>
        <p:txBody>
          <a:bodyPr/>
          <a:lstStyle/>
          <a:p>
            <a:fld id="{B58DE5F1-E0F9-4CCA-92B7-7A6FC4DFEE14}" type="slidenum">
              <a:rPr lang="en-US" smtClean="0"/>
              <a:t>‹#›</a:t>
            </a:fld>
            <a:endParaRPr lang="en-US"/>
          </a:p>
        </p:txBody>
      </p:sp>
    </p:spTree>
    <p:extLst>
      <p:ext uri="{BB962C8B-B14F-4D97-AF65-F5344CB8AC3E}">
        <p14:creationId xmlns:p14="http://schemas.microsoft.com/office/powerpoint/2010/main" val="32292732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1150" userDrawn="1">
          <p15:clr>
            <a:srgbClr val="FBAE40"/>
          </p15:clr>
        </p15:guide>
        <p15:guide id="3" orient="horz" pos="3832">
          <p15:clr>
            <a:srgbClr val="FBAE40"/>
          </p15:clr>
        </p15:guide>
        <p15:guide id="4" orient="horz" pos="4148">
          <p15:clr>
            <a:srgbClr val="FBAE40"/>
          </p15:clr>
        </p15:guide>
        <p15:guide id="5" pos="1038" userDrawn="1">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ection Header - Big Number">
    <p:bg>
      <p:bgPr>
        <a:solidFill>
          <a:srgbClr val="006E74"/>
        </a:solidFill>
        <a:effectLst/>
      </p:bgPr>
    </p:bg>
    <p:spTree>
      <p:nvGrpSpPr>
        <p:cNvPr id="1" name=""/>
        <p:cNvGrpSpPr/>
        <p:nvPr/>
      </p:nvGrpSpPr>
      <p:grpSpPr>
        <a:xfrm>
          <a:off x="0" y="0"/>
          <a:ext cx="0" cy="0"/>
          <a:chOff x="0" y="0"/>
          <a:chExt cx="0" cy="0"/>
        </a:xfrm>
      </p:grpSpPr>
      <p:sp>
        <p:nvSpPr>
          <p:cNvPr id="4" name="Text Placeholder 1">
            <a:extLst>
              <a:ext uri="{FF2B5EF4-FFF2-40B4-BE49-F238E27FC236}">
                <a16:creationId xmlns:a16="http://schemas.microsoft.com/office/drawing/2014/main" id="{3A062D0C-E68C-394F-A338-F8B4160BD5CF}"/>
              </a:ext>
            </a:extLst>
          </p:cNvPr>
          <p:cNvSpPr>
            <a:spLocks noGrp="1"/>
          </p:cNvSpPr>
          <p:nvPr>
            <p:ph type="body" sz="quarter" idx="14" hasCustomPrompt="1"/>
          </p:nvPr>
        </p:nvSpPr>
        <p:spPr>
          <a:xfrm>
            <a:off x="365759" y="365125"/>
            <a:ext cx="1280160" cy="3473475"/>
          </a:xfrm>
        </p:spPr>
        <p:txBody>
          <a:bodyPr wrap="none" anchor="t" anchorCtr="0">
            <a:noAutofit/>
          </a:bodyPr>
          <a:lstStyle>
            <a:lvl1pPr marL="0" indent="0" algn="l">
              <a:lnSpc>
                <a:spcPct val="85000"/>
              </a:lnSpc>
              <a:spcBef>
                <a:spcPts val="0"/>
              </a:spcBef>
              <a:buFontTx/>
              <a:buNone/>
              <a:defRPr sz="17000" spc="-100" baseline="0"/>
            </a:lvl1pPr>
            <a:lvl2pPr marL="0" indent="0" algn="l">
              <a:lnSpc>
                <a:spcPct val="85000"/>
              </a:lnSpc>
              <a:spcBef>
                <a:spcPts val="0"/>
              </a:spcBef>
              <a:buFontTx/>
              <a:buNone/>
              <a:defRPr sz="17000" spc="-100" baseline="0"/>
            </a:lvl2pPr>
            <a:lvl3pPr marL="0" indent="0" algn="l">
              <a:lnSpc>
                <a:spcPct val="85000"/>
              </a:lnSpc>
              <a:spcBef>
                <a:spcPts val="0"/>
              </a:spcBef>
              <a:buFontTx/>
              <a:buNone/>
              <a:defRPr sz="17000" spc="-100" baseline="0"/>
            </a:lvl3pPr>
            <a:lvl4pPr marL="0" indent="0" algn="l">
              <a:lnSpc>
                <a:spcPct val="85000"/>
              </a:lnSpc>
              <a:spcBef>
                <a:spcPts val="0"/>
              </a:spcBef>
              <a:buFontTx/>
              <a:buNone/>
              <a:defRPr sz="17000" spc="-100" baseline="0"/>
            </a:lvl4pPr>
            <a:lvl5pPr marL="0" indent="0" algn="l">
              <a:lnSpc>
                <a:spcPct val="85000"/>
              </a:lnSpc>
              <a:spcBef>
                <a:spcPts val="0"/>
              </a:spcBef>
              <a:buFontTx/>
              <a:buNone/>
              <a:defRPr sz="17000" spc="-100" baseline="0"/>
            </a:lvl5pPr>
            <a:lvl6pPr marL="0" indent="0" algn="l">
              <a:lnSpc>
                <a:spcPct val="85000"/>
              </a:lnSpc>
              <a:spcBef>
                <a:spcPts val="0"/>
              </a:spcBef>
              <a:buFontTx/>
              <a:buNone/>
              <a:defRPr sz="17000" spc="-100" baseline="0"/>
            </a:lvl6pPr>
            <a:lvl7pPr marL="0" indent="0" algn="l">
              <a:lnSpc>
                <a:spcPct val="85000"/>
              </a:lnSpc>
              <a:spcBef>
                <a:spcPts val="0"/>
              </a:spcBef>
              <a:buFontTx/>
              <a:buNone/>
              <a:defRPr sz="17000" spc="-100" baseline="0"/>
            </a:lvl7pPr>
            <a:lvl8pPr marL="0" indent="0" algn="l">
              <a:lnSpc>
                <a:spcPct val="85000"/>
              </a:lnSpc>
              <a:spcBef>
                <a:spcPts val="0"/>
              </a:spcBef>
              <a:buFontTx/>
              <a:buNone/>
              <a:defRPr sz="17000" spc="-100" baseline="0"/>
            </a:lvl8pPr>
            <a:lvl9pPr marL="0" indent="0" algn="l">
              <a:lnSpc>
                <a:spcPct val="85000"/>
              </a:lnSpc>
              <a:spcBef>
                <a:spcPts val="0"/>
              </a:spcBef>
              <a:buFontTx/>
              <a:buNone/>
              <a:defRPr sz="17000" spc="-100" baseline="0"/>
            </a:lvl9pPr>
          </a:lstStyle>
          <a:p>
            <a:pPr lvl="0"/>
            <a:r>
              <a:rPr lang="en-US"/>
              <a:t>0</a:t>
            </a:r>
          </a:p>
        </p:txBody>
      </p:sp>
      <p:sp>
        <p:nvSpPr>
          <p:cNvPr id="2" name="Title 2">
            <a:extLst>
              <a:ext uri="{FF2B5EF4-FFF2-40B4-BE49-F238E27FC236}">
                <a16:creationId xmlns:a16="http://schemas.microsoft.com/office/drawing/2014/main" id="{42A20B57-9C1D-4E8F-B2A3-A6062F929C2D}"/>
              </a:ext>
            </a:extLst>
          </p:cNvPr>
          <p:cNvSpPr>
            <a:spLocks noGrp="1"/>
          </p:cNvSpPr>
          <p:nvPr userDrawn="1">
            <p:ph type="title" hasCustomPrompt="1"/>
          </p:nvPr>
        </p:nvSpPr>
        <p:spPr>
          <a:xfrm>
            <a:off x="1828800" y="2329840"/>
            <a:ext cx="9994392" cy="1508760"/>
          </a:xfrm>
        </p:spPr>
        <p:txBody>
          <a:bodyPr anchor="b" anchorCtr="0"/>
          <a:lstStyle>
            <a:lvl1pPr>
              <a:defRPr sz="4800" b="0" spc="0" baseline="0"/>
            </a:lvl1pPr>
          </a:lstStyle>
          <a:p>
            <a:r>
              <a:rPr lang="en-US"/>
              <a:t>[Section title]</a:t>
            </a:r>
          </a:p>
        </p:txBody>
      </p:sp>
      <p:sp>
        <p:nvSpPr>
          <p:cNvPr id="9" name="Text Placeholder 3">
            <a:extLst>
              <a:ext uri="{FF2B5EF4-FFF2-40B4-BE49-F238E27FC236}">
                <a16:creationId xmlns:a16="http://schemas.microsoft.com/office/drawing/2014/main" id="{1AE6BB09-E3B1-8E4C-BC05-A3BEA4D63F46}"/>
              </a:ext>
            </a:extLst>
          </p:cNvPr>
          <p:cNvSpPr>
            <a:spLocks noGrp="1"/>
          </p:cNvSpPr>
          <p:nvPr>
            <p:ph type="body" sz="quarter" idx="13" hasCustomPrompt="1"/>
          </p:nvPr>
        </p:nvSpPr>
        <p:spPr>
          <a:xfrm>
            <a:off x="1828799" y="4114800"/>
            <a:ext cx="9994392" cy="1968500"/>
          </a:xfrm>
        </p:spPr>
        <p:txBody>
          <a:bodyPr/>
          <a:lstStyle/>
          <a:p>
            <a:pPr lvl="0"/>
            <a:r>
              <a:rPr lang="en-US"/>
              <a:t>[Additional content, if needed]</a:t>
            </a:r>
          </a:p>
        </p:txBody>
      </p:sp>
      <p:sp>
        <p:nvSpPr>
          <p:cNvPr id="6" name="Slide Number Placeholder 4">
            <a:extLst>
              <a:ext uri="{FF2B5EF4-FFF2-40B4-BE49-F238E27FC236}">
                <a16:creationId xmlns:a16="http://schemas.microsoft.com/office/drawing/2014/main" id="{FDB1BE67-4AA2-4F98-8F15-39B4F53A1316}"/>
              </a:ext>
            </a:extLst>
          </p:cNvPr>
          <p:cNvSpPr>
            <a:spLocks noGrp="1"/>
          </p:cNvSpPr>
          <p:nvPr userDrawn="1">
            <p:ph type="sldNum" sz="quarter" idx="12"/>
          </p:nvPr>
        </p:nvSpPr>
        <p:spPr/>
        <p:txBody>
          <a:bodyPr/>
          <a:lstStyle/>
          <a:p>
            <a:fld id="{B58DE5F1-E0F9-4CCA-92B7-7A6FC4DFEE14}" type="slidenum">
              <a:rPr lang="en-US" smtClean="0"/>
              <a:t>‹#›</a:t>
            </a:fld>
            <a:endParaRPr lang="en-US"/>
          </a:p>
        </p:txBody>
      </p:sp>
    </p:spTree>
    <p:extLst>
      <p:ext uri="{BB962C8B-B14F-4D97-AF65-F5344CB8AC3E}">
        <p14:creationId xmlns:p14="http://schemas.microsoft.com/office/powerpoint/2010/main" val="291186640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1150">
          <p15:clr>
            <a:srgbClr val="FBAE40"/>
          </p15:clr>
        </p15:guide>
        <p15:guide id="3" orient="horz" pos="3832">
          <p15:clr>
            <a:srgbClr val="FBAE40"/>
          </p15:clr>
        </p15:guide>
        <p15:guide id="4" orient="horz" pos="4148">
          <p15:clr>
            <a:srgbClr val="FBAE40"/>
          </p15:clr>
        </p15:guide>
        <p15:guide id="5" pos="1038" userDrawn="1">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6099E-97C8-A548-B2C0-661F978B74F9}"/>
              </a:ext>
            </a:extLst>
          </p:cNvPr>
          <p:cNvSpPr>
            <a:spLocks noGrp="1"/>
          </p:cNvSpPr>
          <p:nvPr>
            <p:ph type="title" hasCustomPrompt="1"/>
          </p:nvPr>
        </p:nvSpPr>
        <p:spPr/>
        <p:txBody>
          <a:bodyPr/>
          <a:lstStyle/>
          <a:p>
            <a:r>
              <a:rPr lang="en-US"/>
              <a:t>[Slide title]</a:t>
            </a:r>
          </a:p>
        </p:txBody>
      </p:sp>
      <p:sp>
        <p:nvSpPr>
          <p:cNvPr id="5" name="Slide Number Placeholder 2">
            <a:extLst>
              <a:ext uri="{FF2B5EF4-FFF2-40B4-BE49-F238E27FC236}">
                <a16:creationId xmlns:a16="http://schemas.microsoft.com/office/drawing/2014/main" id="{630BF4CC-C7F4-134F-9D4E-39D382DAF6DB}"/>
              </a:ext>
            </a:extLst>
          </p:cNvPr>
          <p:cNvSpPr>
            <a:spLocks noGrp="1"/>
          </p:cNvSpPr>
          <p:nvPr>
            <p:ph type="sldNum" sz="quarter" idx="12"/>
          </p:nvPr>
        </p:nvSpPr>
        <p:spPr/>
        <p:txBody>
          <a:bodyPr/>
          <a:lstStyle/>
          <a:p>
            <a:fld id="{42038AD7-C3D9-6141-BEF0-6BD01642C74E}" type="slidenum">
              <a:rPr lang="en-US" smtClean="0"/>
              <a:t>‹#›</a:t>
            </a:fld>
            <a:endParaRPr lang="en-US"/>
          </a:p>
        </p:txBody>
      </p:sp>
    </p:spTree>
    <p:extLst>
      <p:ext uri="{BB962C8B-B14F-4D97-AF65-F5344CB8AC3E}">
        <p14:creationId xmlns:p14="http://schemas.microsoft.com/office/powerpoint/2010/main" val="827746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152" userDrawn="1">
          <p15:clr>
            <a:srgbClr val="FBAE40"/>
          </p15:clr>
        </p15:guide>
        <p15:guide id="2" orient="horz" pos="3832" userDrawn="1">
          <p15:clr>
            <a:srgbClr val="FBAE40"/>
          </p15:clr>
        </p15:guide>
        <p15:guide id="3" orient="horz" pos="4148" userDrawn="1">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 name="Slide Number Placeholder 1">
            <a:extLst>
              <a:ext uri="{FF2B5EF4-FFF2-40B4-BE49-F238E27FC236}">
                <a16:creationId xmlns:a16="http://schemas.microsoft.com/office/drawing/2014/main" id="{85186827-DA85-9C4D-8C82-6FE011E099D7}"/>
              </a:ext>
            </a:extLst>
          </p:cNvPr>
          <p:cNvSpPr>
            <a:spLocks noGrp="1"/>
          </p:cNvSpPr>
          <p:nvPr>
            <p:ph type="sldNum" sz="quarter" idx="12"/>
          </p:nvPr>
        </p:nvSpPr>
        <p:spPr/>
        <p:txBody>
          <a:bodyPr/>
          <a:lstStyle/>
          <a:p>
            <a:fld id="{42038AD7-C3D9-6141-BEF0-6BD01642C74E}" type="slidenum">
              <a:rPr lang="en-US" smtClean="0"/>
              <a:t>‹#›</a:t>
            </a:fld>
            <a:endParaRPr lang="en-US"/>
          </a:p>
        </p:txBody>
      </p:sp>
    </p:spTree>
    <p:extLst>
      <p:ext uri="{BB962C8B-B14F-4D97-AF65-F5344CB8AC3E}">
        <p14:creationId xmlns:p14="http://schemas.microsoft.com/office/powerpoint/2010/main" val="2624713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3832" userDrawn="1">
          <p15:clr>
            <a:srgbClr val="FBAE40"/>
          </p15:clr>
        </p15:guide>
        <p15:guide id="3" orient="horz" pos="4148" userDrawn="1">
          <p15:clr>
            <a:srgbClr val="FBAE40"/>
          </p15:clr>
        </p15:guide>
        <p15:guide id="4" orient="horz" pos="1152" userDrawn="1">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Copyright and Confidentiality">
    <p:spTree>
      <p:nvGrpSpPr>
        <p:cNvPr id="1" name=""/>
        <p:cNvGrpSpPr/>
        <p:nvPr/>
      </p:nvGrpSpPr>
      <p:grpSpPr>
        <a:xfrm>
          <a:off x="0" y="0"/>
          <a:ext cx="0" cy="0"/>
          <a:chOff x="0" y="0"/>
          <a:chExt cx="0" cy="0"/>
        </a:xfrm>
      </p:grpSpPr>
      <p:sp>
        <p:nvSpPr>
          <p:cNvPr id="5" name="Title">
            <a:extLst>
              <a:ext uri="{FF2B5EF4-FFF2-40B4-BE49-F238E27FC236}">
                <a16:creationId xmlns:a16="http://schemas.microsoft.com/office/drawing/2014/main" id="{B89A1D1F-C3AD-134F-846A-E44B5B196324}"/>
              </a:ext>
            </a:extLst>
          </p:cNvPr>
          <p:cNvSpPr txBox="1">
            <a:spLocks/>
          </p:cNvSpPr>
          <p:nvPr userDrawn="1"/>
        </p:nvSpPr>
        <p:spPr>
          <a:xfrm>
            <a:off x="365760" y="365760"/>
            <a:ext cx="8184515" cy="914400"/>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a:lstStyle>
          <a:p>
            <a:r>
              <a:rPr lang="en-US"/>
              <a:t>Copyright and confidentiality notice</a:t>
            </a:r>
          </a:p>
        </p:txBody>
      </p:sp>
      <p:sp>
        <p:nvSpPr>
          <p:cNvPr id="3" name="Slide Number Placeholder 1">
            <a:extLst>
              <a:ext uri="{FF2B5EF4-FFF2-40B4-BE49-F238E27FC236}">
                <a16:creationId xmlns:a16="http://schemas.microsoft.com/office/drawing/2014/main" id="{117F9917-9EA7-8A4B-AA2F-0FFFA0BE023F}"/>
              </a:ext>
            </a:extLst>
          </p:cNvPr>
          <p:cNvSpPr>
            <a:spLocks noGrp="1"/>
          </p:cNvSpPr>
          <p:nvPr userDrawn="1">
            <p:ph type="sldNum" sz="quarter" idx="10"/>
          </p:nvPr>
        </p:nvSpPr>
        <p:spPr/>
        <p:txBody>
          <a:bodyPr/>
          <a:lstStyle/>
          <a:p>
            <a:fld id="{B58DE5F1-E0F9-4CCA-92B7-7A6FC4DFEE14}" type="slidenum">
              <a:rPr lang="en-US" smtClean="0"/>
              <a:pPr/>
              <a:t>‹#›</a:t>
            </a:fld>
            <a:endParaRPr lang="en-US"/>
          </a:p>
        </p:txBody>
      </p:sp>
      <p:sp>
        <p:nvSpPr>
          <p:cNvPr id="11" name="TextBox">
            <a:extLst>
              <a:ext uri="{FF2B5EF4-FFF2-40B4-BE49-F238E27FC236}">
                <a16:creationId xmlns:a16="http://schemas.microsoft.com/office/drawing/2014/main" id="{C5159709-2F80-4C55-902D-EF4307220566}"/>
              </a:ext>
            </a:extLst>
          </p:cNvPr>
          <p:cNvSpPr txBox="1"/>
          <p:nvPr userDrawn="1"/>
        </p:nvSpPr>
        <p:spPr>
          <a:xfrm>
            <a:off x="365761" y="1828800"/>
            <a:ext cx="8183879" cy="4251960"/>
          </a:xfrm>
          <a:prstGeom prst="rect">
            <a:avLst/>
          </a:prstGeom>
          <a:noFill/>
        </p:spPr>
        <p:txBody>
          <a:bodyPr wrap="square" lIns="0" tIns="0" rIns="0" bIns="0" rtlCol="0">
            <a:noAutofit/>
          </a:bodyPr>
          <a:lstStyle/>
          <a:p>
            <a:pPr>
              <a:lnSpc>
                <a:spcPct val="100000"/>
              </a:lnSpc>
              <a:spcBef>
                <a:spcPts val="1200"/>
              </a:spcBef>
              <a:buSzPct val="100000"/>
            </a:pPr>
            <a:r>
              <a:rPr lang="en-US"/>
              <a:t>Copyright © 2021 by UST Global Inc. All rights reserved.</a:t>
            </a:r>
          </a:p>
          <a:p>
            <a:pPr>
              <a:lnSpc>
                <a:spcPct val="100000"/>
              </a:lnSpc>
              <a:spcBef>
                <a:spcPts val="1200"/>
              </a:spcBef>
              <a:buSzPct val="100000"/>
            </a:pPr>
            <a:r>
              <a:rPr lang="en-US"/>
              <a:t>This document is protected under the copyright laws of United States, India, and other countries as an unpublished work and contains information that shall not be reproduced, published, used in the preparation of derivative works, and/or distributed, in whole or in part, by the recipient for any purpose other than to evaluate this document. Further, all information contained herein is proprietary and confidential to UST Global Inc and may not be disclosed to any third party. Exceptions to this notice are permitted only with the express, written permission of UST Global Inc.</a:t>
            </a:r>
          </a:p>
          <a:p>
            <a:pPr>
              <a:lnSpc>
                <a:spcPct val="100000"/>
              </a:lnSpc>
              <a:spcBef>
                <a:spcPts val="1200"/>
              </a:spcBef>
              <a:buSzPct val="100000"/>
            </a:pPr>
            <a:r>
              <a:rPr lang="en-US"/>
              <a:t>UST</a:t>
            </a:r>
            <a:r>
              <a:rPr lang="en-US" baseline="30000"/>
              <a:t>®</a:t>
            </a:r>
            <a:r>
              <a:rPr lang="en-US"/>
              <a:t> is a registered service mark of UST Global Inc.</a:t>
            </a:r>
          </a:p>
        </p:txBody>
      </p:sp>
      <p:sp>
        <p:nvSpPr>
          <p:cNvPr id="13" name="TextBox">
            <a:extLst>
              <a:ext uri="{FF2B5EF4-FFF2-40B4-BE49-F238E27FC236}">
                <a16:creationId xmlns:a16="http://schemas.microsoft.com/office/drawing/2014/main" id="{E1D8188A-7216-40F8-B4F1-6EC2A308AE9A}"/>
              </a:ext>
            </a:extLst>
          </p:cNvPr>
          <p:cNvSpPr/>
          <p:nvPr userDrawn="1"/>
        </p:nvSpPr>
        <p:spPr bwMode="auto">
          <a:xfrm>
            <a:off x="8870950" y="1828800"/>
            <a:ext cx="2952242" cy="4254500"/>
          </a:xfrm>
          <a:prstGeom prst="rect">
            <a:avLst/>
          </a:prstGeom>
          <a:solidFill>
            <a:srgbClr val="ECECE1"/>
          </a:solidFill>
          <a:ln>
            <a:noFill/>
          </a:ln>
        </p:spPr>
        <p:style>
          <a:lnRef idx="0">
            <a:schemeClr val="accent1"/>
          </a:lnRef>
          <a:fillRef idx="1">
            <a:schemeClr val="accent1"/>
          </a:fillRef>
          <a:effectRef idx="0">
            <a:srgbClr val="000000"/>
          </a:effectRef>
          <a:fontRef idx="minor">
            <a:schemeClr val="bg1"/>
          </a:fontRef>
        </p:style>
        <p:txBody>
          <a:bodyPr lIns="320040" tIns="320040" rIns="182880" bIns="822960" rtlCol="0" anchor="t" anchorCtr="0"/>
          <a:lstStyle/>
          <a:p>
            <a:pPr>
              <a:lnSpc>
                <a:spcPct val="100000"/>
              </a:lnSpc>
              <a:spcBef>
                <a:spcPts val="0"/>
              </a:spcBef>
              <a:buSzPct val="100000"/>
            </a:pPr>
            <a:r>
              <a:rPr lang="en-US" b="1">
                <a:solidFill>
                  <a:schemeClr val="tx1"/>
                </a:solidFill>
              </a:rPr>
              <a:t>UST</a:t>
            </a:r>
          </a:p>
          <a:p>
            <a:pPr>
              <a:lnSpc>
                <a:spcPct val="100000"/>
              </a:lnSpc>
              <a:spcBef>
                <a:spcPts val="0"/>
              </a:spcBef>
              <a:buSzPct val="100000"/>
            </a:pPr>
            <a:endParaRPr lang="en-US" b="1">
              <a:solidFill>
                <a:schemeClr val="tx1"/>
              </a:solidFill>
            </a:endParaRPr>
          </a:p>
          <a:p>
            <a:pPr>
              <a:lnSpc>
                <a:spcPct val="100000"/>
              </a:lnSpc>
              <a:spcBef>
                <a:spcPts val="0"/>
              </a:spcBef>
              <a:buSzPct val="100000"/>
            </a:pPr>
            <a:r>
              <a:rPr lang="en-US" b="0">
                <a:solidFill>
                  <a:schemeClr val="tx1"/>
                </a:solidFill>
              </a:rPr>
              <a:t>5 Polaris Way</a:t>
            </a:r>
            <a:br>
              <a:rPr lang="en-US" b="0">
                <a:solidFill>
                  <a:schemeClr val="tx1"/>
                </a:solidFill>
              </a:rPr>
            </a:br>
            <a:r>
              <a:rPr lang="en-US" b="0">
                <a:solidFill>
                  <a:schemeClr val="tx1"/>
                </a:solidFill>
              </a:rPr>
              <a:t>Aliso Viejo, CA 92656</a:t>
            </a:r>
          </a:p>
          <a:p>
            <a:pPr>
              <a:lnSpc>
                <a:spcPct val="100000"/>
              </a:lnSpc>
              <a:spcBef>
                <a:spcPts val="0"/>
              </a:spcBef>
              <a:buSzPct val="100000"/>
            </a:pPr>
            <a:endParaRPr lang="en-US" b="0">
              <a:solidFill>
                <a:schemeClr val="tx1"/>
              </a:solidFill>
            </a:endParaRPr>
          </a:p>
          <a:p>
            <a:pPr>
              <a:lnSpc>
                <a:spcPct val="100000"/>
              </a:lnSpc>
              <a:spcBef>
                <a:spcPts val="0"/>
              </a:spcBef>
              <a:buSzPct val="100000"/>
            </a:pPr>
            <a:r>
              <a:rPr lang="en-US" b="0">
                <a:solidFill>
                  <a:schemeClr val="tx1"/>
                </a:solidFill>
              </a:rPr>
              <a:t>T 949.716.8757</a:t>
            </a:r>
            <a:br>
              <a:rPr lang="en-US" b="0">
                <a:solidFill>
                  <a:schemeClr val="tx1"/>
                </a:solidFill>
              </a:rPr>
            </a:br>
            <a:r>
              <a:rPr lang="en-US" b="0">
                <a:solidFill>
                  <a:schemeClr val="tx1"/>
                </a:solidFill>
              </a:rPr>
              <a:t>F 949.716.8396</a:t>
            </a:r>
          </a:p>
          <a:p>
            <a:pPr>
              <a:lnSpc>
                <a:spcPct val="100000"/>
              </a:lnSpc>
              <a:spcBef>
                <a:spcPts val="1200"/>
              </a:spcBef>
              <a:buSzPct val="100000"/>
            </a:pPr>
            <a:r>
              <a:rPr lang="en-US" b="1">
                <a:solidFill>
                  <a:schemeClr val="tx1"/>
                </a:solidFill>
              </a:rPr>
              <a:t>ust.com</a:t>
            </a:r>
          </a:p>
        </p:txBody>
      </p:sp>
      <p:sp>
        <p:nvSpPr>
          <p:cNvPr id="16" name="LinkedIn">
            <a:hlinkClick r:id="rId2"/>
            <a:extLst>
              <a:ext uri="{FF2B5EF4-FFF2-40B4-BE49-F238E27FC236}">
                <a16:creationId xmlns:a16="http://schemas.microsoft.com/office/drawing/2014/main" id="{8C3AA516-A586-4A69-86C4-DBC8118B4F4F}"/>
              </a:ext>
            </a:extLst>
          </p:cNvPr>
          <p:cNvSpPr>
            <a:spLocks noChangeAspect="1" noEditPoints="1"/>
          </p:cNvSpPr>
          <p:nvPr userDrawn="1"/>
        </p:nvSpPr>
        <p:spPr bwMode="auto">
          <a:xfrm>
            <a:off x="9197136" y="5555832"/>
            <a:ext cx="256196" cy="244253"/>
          </a:xfrm>
          <a:custGeom>
            <a:avLst/>
            <a:gdLst>
              <a:gd name="T0" fmla="*/ 671 w 671"/>
              <a:gd name="T1" fmla="*/ 641 h 641"/>
              <a:gd name="T2" fmla="*/ 671 w 671"/>
              <a:gd name="T3" fmla="*/ 641 h 641"/>
              <a:gd name="T4" fmla="*/ 527 w 671"/>
              <a:gd name="T5" fmla="*/ 641 h 641"/>
              <a:gd name="T6" fmla="*/ 527 w 671"/>
              <a:gd name="T7" fmla="*/ 410 h 641"/>
              <a:gd name="T8" fmla="*/ 454 w 671"/>
              <a:gd name="T9" fmla="*/ 312 h 641"/>
              <a:gd name="T10" fmla="*/ 380 w 671"/>
              <a:gd name="T11" fmla="*/ 365 h 641"/>
              <a:gd name="T12" fmla="*/ 376 w 671"/>
              <a:gd name="T13" fmla="*/ 400 h 641"/>
              <a:gd name="T14" fmla="*/ 376 w 671"/>
              <a:gd name="T15" fmla="*/ 641 h 641"/>
              <a:gd name="T16" fmla="*/ 232 w 671"/>
              <a:gd name="T17" fmla="*/ 641 h 641"/>
              <a:gd name="T18" fmla="*/ 232 w 671"/>
              <a:gd name="T19" fmla="*/ 209 h 641"/>
              <a:gd name="T20" fmla="*/ 376 w 671"/>
              <a:gd name="T21" fmla="*/ 209 h 641"/>
              <a:gd name="T22" fmla="*/ 376 w 671"/>
              <a:gd name="T23" fmla="*/ 270 h 641"/>
              <a:gd name="T24" fmla="*/ 505 w 671"/>
              <a:gd name="T25" fmla="*/ 199 h 641"/>
              <a:gd name="T26" fmla="*/ 671 w 671"/>
              <a:gd name="T27" fmla="*/ 393 h 641"/>
              <a:gd name="T28" fmla="*/ 671 w 671"/>
              <a:gd name="T29" fmla="*/ 641 h 641"/>
              <a:gd name="T30" fmla="*/ 81 w 671"/>
              <a:gd name="T31" fmla="*/ 150 h 641"/>
              <a:gd name="T32" fmla="*/ 81 w 671"/>
              <a:gd name="T33" fmla="*/ 150 h 641"/>
              <a:gd name="T34" fmla="*/ 80 w 671"/>
              <a:gd name="T35" fmla="*/ 150 h 641"/>
              <a:gd name="T36" fmla="*/ 0 w 671"/>
              <a:gd name="T37" fmla="*/ 75 h 641"/>
              <a:gd name="T38" fmla="*/ 82 w 671"/>
              <a:gd name="T39" fmla="*/ 0 h 641"/>
              <a:gd name="T40" fmla="*/ 162 w 671"/>
              <a:gd name="T41" fmla="*/ 75 h 641"/>
              <a:gd name="T42" fmla="*/ 81 w 671"/>
              <a:gd name="T43" fmla="*/ 150 h 641"/>
              <a:gd name="T44" fmla="*/ 152 w 671"/>
              <a:gd name="T45" fmla="*/ 641 h 641"/>
              <a:gd name="T46" fmla="*/ 152 w 671"/>
              <a:gd name="T47" fmla="*/ 641 h 641"/>
              <a:gd name="T48" fmla="*/ 9 w 671"/>
              <a:gd name="T49" fmla="*/ 641 h 641"/>
              <a:gd name="T50" fmla="*/ 9 w 671"/>
              <a:gd name="T51" fmla="*/ 209 h 641"/>
              <a:gd name="T52" fmla="*/ 152 w 671"/>
              <a:gd name="T53" fmla="*/ 209 h 641"/>
              <a:gd name="T54" fmla="*/ 152 w 671"/>
              <a:gd name="T55" fmla="*/ 641 h 6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71" h="641">
                <a:moveTo>
                  <a:pt x="671" y="641"/>
                </a:moveTo>
                <a:lnTo>
                  <a:pt x="671" y="641"/>
                </a:lnTo>
                <a:lnTo>
                  <a:pt x="527" y="641"/>
                </a:lnTo>
                <a:lnTo>
                  <a:pt x="527" y="410"/>
                </a:lnTo>
                <a:cubicBezTo>
                  <a:pt x="527" y="352"/>
                  <a:pt x="506" y="312"/>
                  <a:pt x="454" y="312"/>
                </a:cubicBezTo>
                <a:cubicBezTo>
                  <a:pt x="415" y="312"/>
                  <a:pt x="391" y="339"/>
                  <a:pt x="380" y="365"/>
                </a:cubicBezTo>
                <a:cubicBezTo>
                  <a:pt x="377" y="374"/>
                  <a:pt x="376" y="387"/>
                  <a:pt x="376" y="400"/>
                </a:cubicBezTo>
                <a:lnTo>
                  <a:pt x="376" y="641"/>
                </a:lnTo>
                <a:lnTo>
                  <a:pt x="232" y="641"/>
                </a:lnTo>
                <a:cubicBezTo>
                  <a:pt x="232" y="641"/>
                  <a:pt x="234" y="249"/>
                  <a:pt x="232" y="209"/>
                </a:cubicBezTo>
                <a:lnTo>
                  <a:pt x="376" y="209"/>
                </a:lnTo>
                <a:lnTo>
                  <a:pt x="376" y="270"/>
                </a:lnTo>
                <a:cubicBezTo>
                  <a:pt x="395" y="241"/>
                  <a:pt x="429" y="199"/>
                  <a:pt x="505" y="199"/>
                </a:cubicBezTo>
                <a:cubicBezTo>
                  <a:pt x="600" y="199"/>
                  <a:pt x="671" y="260"/>
                  <a:pt x="671" y="393"/>
                </a:cubicBezTo>
                <a:lnTo>
                  <a:pt x="671" y="641"/>
                </a:lnTo>
                <a:close/>
                <a:moveTo>
                  <a:pt x="81" y="150"/>
                </a:moveTo>
                <a:lnTo>
                  <a:pt x="81" y="150"/>
                </a:lnTo>
                <a:lnTo>
                  <a:pt x="80" y="150"/>
                </a:lnTo>
                <a:cubicBezTo>
                  <a:pt x="31" y="150"/>
                  <a:pt x="0" y="117"/>
                  <a:pt x="0" y="75"/>
                </a:cubicBezTo>
                <a:cubicBezTo>
                  <a:pt x="0" y="33"/>
                  <a:pt x="32" y="0"/>
                  <a:pt x="82" y="0"/>
                </a:cubicBezTo>
                <a:cubicBezTo>
                  <a:pt x="131" y="0"/>
                  <a:pt x="161" y="33"/>
                  <a:pt x="162" y="75"/>
                </a:cubicBezTo>
                <a:cubicBezTo>
                  <a:pt x="162" y="117"/>
                  <a:pt x="131" y="150"/>
                  <a:pt x="81" y="150"/>
                </a:cubicBezTo>
                <a:close/>
                <a:moveTo>
                  <a:pt x="152" y="641"/>
                </a:moveTo>
                <a:lnTo>
                  <a:pt x="152" y="641"/>
                </a:lnTo>
                <a:lnTo>
                  <a:pt x="9" y="641"/>
                </a:lnTo>
                <a:lnTo>
                  <a:pt x="9" y="209"/>
                </a:lnTo>
                <a:lnTo>
                  <a:pt x="152" y="209"/>
                </a:lnTo>
                <a:lnTo>
                  <a:pt x="152" y="641"/>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acebook">
            <a:hlinkClick r:id="rId3"/>
            <a:extLst>
              <a:ext uri="{FF2B5EF4-FFF2-40B4-BE49-F238E27FC236}">
                <a16:creationId xmlns:a16="http://schemas.microsoft.com/office/drawing/2014/main" id="{E315BBDC-2D2E-43F9-A79E-CFA0D79FB554}"/>
              </a:ext>
            </a:extLst>
          </p:cNvPr>
          <p:cNvSpPr>
            <a:spLocks/>
          </p:cNvSpPr>
          <p:nvPr userDrawn="1"/>
        </p:nvSpPr>
        <p:spPr bwMode="auto">
          <a:xfrm>
            <a:off x="9674955" y="5537234"/>
            <a:ext cx="121831" cy="262851"/>
          </a:xfrm>
          <a:custGeom>
            <a:avLst/>
            <a:gdLst>
              <a:gd name="T0" fmla="*/ 321 w 321"/>
              <a:gd name="T1" fmla="*/ 223 h 690"/>
              <a:gd name="T2" fmla="*/ 321 w 321"/>
              <a:gd name="T3" fmla="*/ 223 h 690"/>
              <a:gd name="T4" fmla="*/ 212 w 321"/>
              <a:gd name="T5" fmla="*/ 223 h 690"/>
              <a:gd name="T6" fmla="*/ 212 w 321"/>
              <a:gd name="T7" fmla="*/ 152 h 690"/>
              <a:gd name="T8" fmla="*/ 242 w 321"/>
              <a:gd name="T9" fmla="*/ 118 h 690"/>
              <a:gd name="T10" fmla="*/ 319 w 321"/>
              <a:gd name="T11" fmla="*/ 118 h 690"/>
              <a:gd name="T12" fmla="*/ 319 w 321"/>
              <a:gd name="T13" fmla="*/ 0 h 690"/>
              <a:gd name="T14" fmla="*/ 213 w 321"/>
              <a:gd name="T15" fmla="*/ 0 h 690"/>
              <a:gd name="T16" fmla="*/ 69 w 321"/>
              <a:gd name="T17" fmla="*/ 144 h 690"/>
              <a:gd name="T18" fmla="*/ 69 w 321"/>
              <a:gd name="T19" fmla="*/ 223 h 690"/>
              <a:gd name="T20" fmla="*/ 0 w 321"/>
              <a:gd name="T21" fmla="*/ 223 h 690"/>
              <a:gd name="T22" fmla="*/ 0 w 321"/>
              <a:gd name="T23" fmla="*/ 345 h 690"/>
              <a:gd name="T24" fmla="*/ 69 w 321"/>
              <a:gd name="T25" fmla="*/ 345 h 690"/>
              <a:gd name="T26" fmla="*/ 69 w 321"/>
              <a:gd name="T27" fmla="*/ 690 h 690"/>
              <a:gd name="T28" fmla="*/ 212 w 321"/>
              <a:gd name="T29" fmla="*/ 690 h 690"/>
              <a:gd name="T30" fmla="*/ 212 w 321"/>
              <a:gd name="T31" fmla="*/ 345 h 690"/>
              <a:gd name="T32" fmla="*/ 309 w 321"/>
              <a:gd name="T33" fmla="*/ 345 h 690"/>
              <a:gd name="T34" fmla="*/ 321 w 321"/>
              <a:gd name="T35" fmla="*/ 223 h 6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21" h="690">
                <a:moveTo>
                  <a:pt x="321" y="223"/>
                </a:moveTo>
                <a:lnTo>
                  <a:pt x="321" y="223"/>
                </a:lnTo>
                <a:lnTo>
                  <a:pt x="212" y="223"/>
                </a:lnTo>
                <a:lnTo>
                  <a:pt x="212" y="152"/>
                </a:lnTo>
                <a:cubicBezTo>
                  <a:pt x="212" y="125"/>
                  <a:pt x="230" y="118"/>
                  <a:pt x="242" y="118"/>
                </a:cubicBezTo>
                <a:lnTo>
                  <a:pt x="319" y="118"/>
                </a:lnTo>
                <a:lnTo>
                  <a:pt x="319" y="0"/>
                </a:lnTo>
                <a:lnTo>
                  <a:pt x="213" y="0"/>
                </a:lnTo>
                <a:cubicBezTo>
                  <a:pt x="95" y="0"/>
                  <a:pt x="69" y="88"/>
                  <a:pt x="69" y="144"/>
                </a:cubicBezTo>
                <a:lnTo>
                  <a:pt x="69" y="223"/>
                </a:lnTo>
                <a:lnTo>
                  <a:pt x="0" y="223"/>
                </a:lnTo>
                <a:lnTo>
                  <a:pt x="0" y="345"/>
                </a:lnTo>
                <a:lnTo>
                  <a:pt x="69" y="345"/>
                </a:lnTo>
                <a:lnTo>
                  <a:pt x="69" y="690"/>
                </a:lnTo>
                <a:lnTo>
                  <a:pt x="212" y="690"/>
                </a:lnTo>
                <a:lnTo>
                  <a:pt x="212" y="345"/>
                </a:lnTo>
                <a:lnTo>
                  <a:pt x="309" y="345"/>
                </a:lnTo>
                <a:lnTo>
                  <a:pt x="321" y="223"/>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 name="Twitter">
            <a:hlinkClick r:id="rId4"/>
            <a:extLst>
              <a:ext uri="{FF2B5EF4-FFF2-40B4-BE49-F238E27FC236}">
                <a16:creationId xmlns:a16="http://schemas.microsoft.com/office/drawing/2014/main" id="{7B268748-94C8-423D-AD77-735A084B64B0}"/>
              </a:ext>
            </a:extLst>
          </p:cNvPr>
          <p:cNvSpPr>
            <a:spLocks/>
          </p:cNvSpPr>
          <p:nvPr userDrawn="1"/>
        </p:nvSpPr>
        <p:spPr bwMode="auto">
          <a:xfrm>
            <a:off x="10031913" y="5580629"/>
            <a:ext cx="268783" cy="219456"/>
          </a:xfrm>
          <a:custGeom>
            <a:avLst/>
            <a:gdLst>
              <a:gd name="T0" fmla="*/ 709 w 709"/>
              <a:gd name="T1" fmla="*/ 68 h 576"/>
              <a:gd name="T2" fmla="*/ 709 w 709"/>
              <a:gd name="T3" fmla="*/ 68 h 576"/>
              <a:gd name="T4" fmla="*/ 626 w 709"/>
              <a:gd name="T5" fmla="*/ 91 h 576"/>
              <a:gd name="T6" fmla="*/ 690 w 709"/>
              <a:gd name="T7" fmla="*/ 11 h 576"/>
              <a:gd name="T8" fmla="*/ 597 w 709"/>
              <a:gd name="T9" fmla="*/ 46 h 576"/>
              <a:gd name="T10" fmla="*/ 491 w 709"/>
              <a:gd name="T11" fmla="*/ 0 h 576"/>
              <a:gd name="T12" fmla="*/ 346 w 709"/>
              <a:gd name="T13" fmla="*/ 145 h 576"/>
              <a:gd name="T14" fmla="*/ 350 w 709"/>
              <a:gd name="T15" fmla="*/ 179 h 576"/>
              <a:gd name="T16" fmla="*/ 50 w 709"/>
              <a:gd name="T17" fmla="*/ 27 h 576"/>
              <a:gd name="T18" fmla="*/ 30 w 709"/>
              <a:gd name="T19" fmla="*/ 100 h 576"/>
              <a:gd name="T20" fmla="*/ 95 w 709"/>
              <a:gd name="T21" fmla="*/ 221 h 576"/>
              <a:gd name="T22" fmla="*/ 29 w 709"/>
              <a:gd name="T23" fmla="*/ 203 h 576"/>
              <a:gd name="T24" fmla="*/ 29 w 709"/>
              <a:gd name="T25" fmla="*/ 204 h 576"/>
              <a:gd name="T26" fmla="*/ 146 w 709"/>
              <a:gd name="T27" fmla="*/ 347 h 576"/>
              <a:gd name="T28" fmla="*/ 107 w 709"/>
              <a:gd name="T29" fmla="*/ 352 h 576"/>
              <a:gd name="T30" fmla="*/ 80 w 709"/>
              <a:gd name="T31" fmla="*/ 349 h 576"/>
              <a:gd name="T32" fmla="*/ 216 w 709"/>
              <a:gd name="T33" fmla="*/ 450 h 576"/>
              <a:gd name="T34" fmla="*/ 35 w 709"/>
              <a:gd name="T35" fmla="*/ 513 h 576"/>
              <a:gd name="T36" fmla="*/ 0 w 709"/>
              <a:gd name="T37" fmla="*/ 511 h 576"/>
              <a:gd name="T38" fmla="*/ 223 w 709"/>
              <a:gd name="T39" fmla="*/ 576 h 576"/>
              <a:gd name="T40" fmla="*/ 637 w 709"/>
              <a:gd name="T41" fmla="*/ 162 h 576"/>
              <a:gd name="T42" fmla="*/ 637 w 709"/>
              <a:gd name="T43" fmla="*/ 143 h 576"/>
              <a:gd name="T44" fmla="*/ 709 w 709"/>
              <a:gd name="T45" fmla="*/ 68 h 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09" h="576">
                <a:moveTo>
                  <a:pt x="709" y="68"/>
                </a:moveTo>
                <a:lnTo>
                  <a:pt x="709" y="68"/>
                </a:lnTo>
                <a:cubicBezTo>
                  <a:pt x="683" y="80"/>
                  <a:pt x="655" y="88"/>
                  <a:pt x="626" y="91"/>
                </a:cubicBezTo>
                <a:cubicBezTo>
                  <a:pt x="656" y="73"/>
                  <a:pt x="679" y="45"/>
                  <a:pt x="690" y="11"/>
                </a:cubicBezTo>
                <a:cubicBezTo>
                  <a:pt x="662" y="27"/>
                  <a:pt x="630" y="39"/>
                  <a:pt x="597" y="46"/>
                </a:cubicBezTo>
                <a:cubicBezTo>
                  <a:pt x="571" y="18"/>
                  <a:pt x="533" y="0"/>
                  <a:pt x="491" y="0"/>
                </a:cubicBezTo>
                <a:cubicBezTo>
                  <a:pt x="411" y="0"/>
                  <a:pt x="346" y="65"/>
                  <a:pt x="346" y="145"/>
                </a:cubicBezTo>
                <a:cubicBezTo>
                  <a:pt x="346" y="157"/>
                  <a:pt x="347" y="168"/>
                  <a:pt x="350" y="179"/>
                </a:cubicBezTo>
                <a:cubicBezTo>
                  <a:pt x="229" y="172"/>
                  <a:pt x="122" y="115"/>
                  <a:pt x="50" y="27"/>
                </a:cubicBezTo>
                <a:cubicBezTo>
                  <a:pt x="37" y="48"/>
                  <a:pt x="30" y="73"/>
                  <a:pt x="30" y="100"/>
                </a:cubicBezTo>
                <a:cubicBezTo>
                  <a:pt x="30" y="150"/>
                  <a:pt x="56" y="195"/>
                  <a:pt x="95" y="221"/>
                </a:cubicBezTo>
                <a:cubicBezTo>
                  <a:pt x="71" y="220"/>
                  <a:pt x="49" y="213"/>
                  <a:pt x="29" y="203"/>
                </a:cubicBezTo>
                <a:cubicBezTo>
                  <a:pt x="29" y="203"/>
                  <a:pt x="29" y="204"/>
                  <a:pt x="29" y="204"/>
                </a:cubicBezTo>
                <a:cubicBezTo>
                  <a:pt x="29" y="275"/>
                  <a:pt x="79" y="334"/>
                  <a:pt x="146" y="347"/>
                </a:cubicBezTo>
                <a:cubicBezTo>
                  <a:pt x="133" y="350"/>
                  <a:pt x="121" y="352"/>
                  <a:pt x="107" y="352"/>
                </a:cubicBezTo>
                <a:cubicBezTo>
                  <a:pt x="98" y="352"/>
                  <a:pt x="89" y="351"/>
                  <a:pt x="80" y="349"/>
                </a:cubicBezTo>
                <a:cubicBezTo>
                  <a:pt x="98" y="407"/>
                  <a:pt x="152" y="449"/>
                  <a:pt x="216" y="450"/>
                </a:cubicBezTo>
                <a:cubicBezTo>
                  <a:pt x="166" y="489"/>
                  <a:pt x="103" y="513"/>
                  <a:pt x="35" y="513"/>
                </a:cubicBezTo>
                <a:cubicBezTo>
                  <a:pt x="23" y="513"/>
                  <a:pt x="12" y="512"/>
                  <a:pt x="0" y="511"/>
                </a:cubicBezTo>
                <a:cubicBezTo>
                  <a:pt x="65" y="552"/>
                  <a:pt x="141" y="576"/>
                  <a:pt x="223" y="576"/>
                </a:cubicBezTo>
                <a:cubicBezTo>
                  <a:pt x="491" y="576"/>
                  <a:pt x="637" y="354"/>
                  <a:pt x="637" y="162"/>
                </a:cubicBezTo>
                <a:cubicBezTo>
                  <a:pt x="637" y="156"/>
                  <a:pt x="637" y="150"/>
                  <a:pt x="637" y="143"/>
                </a:cubicBezTo>
                <a:cubicBezTo>
                  <a:pt x="665" y="123"/>
                  <a:pt x="690" y="97"/>
                  <a:pt x="709" y="68"/>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 name="YouTube">
            <a:hlinkClick r:id="rId5"/>
            <a:extLst>
              <a:ext uri="{FF2B5EF4-FFF2-40B4-BE49-F238E27FC236}">
                <a16:creationId xmlns:a16="http://schemas.microsoft.com/office/drawing/2014/main" id="{C347B788-A746-45EA-AB46-D847B216E65D}"/>
              </a:ext>
            </a:extLst>
          </p:cNvPr>
          <p:cNvSpPr>
            <a:spLocks noEditPoints="1"/>
          </p:cNvSpPr>
          <p:nvPr userDrawn="1"/>
        </p:nvSpPr>
        <p:spPr bwMode="auto">
          <a:xfrm>
            <a:off x="10968079" y="5594887"/>
            <a:ext cx="290762" cy="205198"/>
          </a:xfrm>
          <a:custGeom>
            <a:avLst/>
            <a:gdLst>
              <a:gd name="T0" fmla="*/ 307 w 768"/>
              <a:gd name="T1" fmla="*/ 384 h 538"/>
              <a:gd name="T2" fmla="*/ 307 w 768"/>
              <a:gd name="T3" fmla="*/ 384 h 538"/>
              <a:gd name="T4" fmla="*/ 307 w 768"/>
              <a:gd name="T5" fmla="*/ 154 h 538"/>
              <a:gd name="T6" fmla="*/ 507 w 768"/>
              <a:gd name="T7" fmla="*/ 269 h 538"/>
              <a:gd name="T8" fmla="*/ 307 w 768"/>
              <a:gd name="T9" fmla="*/ 384 h 538"/>
              <a:gd name="T10" fmla="*/ 752 w 768"/>
              <a:gd name="T11" fmla="*/ 84 h 538"/>
              <a:gd name="T12" fmla="*/ 752 w 768"/>
              <a:gd name="T13" fmla="*/ 84 h 538"/>
              <a:gd name="T14" fmla="*/ 684 w 768"/>
              <a:gd name="T15" fmla="*/ 16 h 538"/>
              <a:gd name="T16" fmla="*/ 384 w 768"/>
              <a:gd name="T17" fmla="*/ 0 h 538"/>
              <a:gd name="T18" fmla="*/ 84 w 768"/>
              <a:gd name="T19" fmla="*/ 16 h 538"/>
              <a:gd name="T20" fmla="*/ 16 w 768"/>
              <a:gd name="T21" fmla="*/ 84 h 538"/>
              <a:gd name="T22" fmla="*/ 0 w 768"/>
              <a:gd name="T23" fmla="*/ 269 h 538"/>
              <a:gd name="T24" fmla="*/ 16 w 768"/>
              <a:gd name="T25" fmla="*/ 454 h 538"/>
              <a:gd name="T26" fmla="*/ 84 w 768"/>
              <a:gd name="T27" fmla="*/ 522 h 538"/>
              <a:gd name="T28" fmla="*/ 384 w 768"/>
              <a:gd name="T29" fmla="*/ 538 h 538"/>
              <a:gd name="T30" fmla="*/ 684 w 768"/>
              <a:gd name="T31" fmla="*/ 522 h 538"/>
              <a:gd name="T32" fmla="*/ 752 w 768"/>
              <a:gd name="T33" fmla="*/ 454 h 538"/>
              <a:gd name="T34" fmla="*/ 768 w 768"/>
              <a:gd name="T35" fmla="*/ 269 h 538"/>
              <a:gd name="T36" fmla="*/ 752 w 768"/>
              <a:gd name="T37" fmla="*/ 84 h 5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68" h="538">
                <a:moveTo>
                  <a:pt x="307" y="384"/>
                </a:moveTo>
                <a:lnTo>
                  <a:pt x="307" y="384"/>
                </a:lnTo>
                <a:lnTo>
                  <a:pt x="307" y="154"/>
                </a:lnTo>
                <a:lnTo>
                  <a:pt x="507" y="269"/>
                </a:lnTo>
                <a:lnTo>
                  <a:pt x="307" y="384"/>
                </a:lnTo>
                <a:close/>
                <a:moveTo>
                  <a:pt x="752" y="84"/>
                </a:moveTo>
                <a:lnTo>
                  <a:pt x="752" y="84"/>
                </a:lnTo>
                <a:cubicBezTo>
                  <a:pt x="743" y="51"/>
                  <a:pt x="717" y="25"/>
                  <a:pt x="684" y="16"/>
                </a:cubicBezTo>
                <a:cubicBezTo>
                  <a:pt x="624" y="0"/>
                  <a:pt x="384" y="0"/>
                  <a:pt x="384" y="0"/>
                </a:cubicBezTo>
                <a:cubicBezTo>
                  <a:pt x="384" y="0"/>
                  <a:pt x="144" y="0"/>
                  <a:pt x="84" y="16"/>
                </a:cubicBezTo>
                <a:cubicBezTo>
                  <a:pt x="51" y="25"/>
                  <a:pt x="25" y="51"/>
                  <a:pt x="16" y="84"/>
                </a:cubicBezTo>
                <a:cubicBezTo>
                  <a:pt x="0" y="144"/>
                  <a:pt x="0" y="269"/>
                  <a:pt x="0" y="269"/>
                </a:cubicBezTo>
                <a:cubicBezTo>
                  <a:pt x="0" y="269"/>
                  <a:pt x="0" y="394"/>
                  <a:pt x="16" y="454"/>
                </a:cubicBezTo>
                <a:cubicBezTo>
                  <a:pt x="25" y="487"/>
                  <a:pt x="51" y="513"/>
                  <a:pt x="84" y="522"/>
                </a:cubicBezTo>
                <a:cubicBezTo>
                  <a:pt x="144" y="538"/>
                  <a:pt x="384" y="538"/>
                  <a:pt x="384" y="538"/>
                </a:cubicBezTo>
                <a:cubicBezTo>
                  <a:pt x="384" y="538"/>
                  <a:pt x="624" y="538"/>
                  <a:pt x="684" y="522"/>
                </a:cubicBezTo>
                <a:cubicBezTo>
                  <a:pt x="717" y="513"/>
                  <a:pt x="743" y="487"/>
                  <a:pt x="752" y="454"/>
                </a:cubicBezTo>
                <a:cubicBezTo>
                  <a:pt x="768" y="394"/>
                  <a:pt x="768" y="269"/>
                  <a:pt x="768" y="269"/>
                </a:cubicBezTo>
                <a:cubicBezTo>
                  <a:pt x="768" y="269"/>
                  <a:pt x="768" y="144"/>
                  <a:pt x="752" y="84"/>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pic>
        <p:nvPicPr>
          <p:cNvPr id="23" name="Picture 22" descr="Icon&#10;&#10;Description automatically generated">
            <a:extLst>
              <a:ext uri="{FF2B5EF4-FFF2-40B4-BE49-F238E27FC236}">
                <a16:creationId xmlns:a16="http://schemas.microsoft.com/office/drawing/2014/main" id="{ADDB5820-D474-4AE9-B16C-05B230982C00}"/>
              </a:ext>
            </a:extLst>
          </p:cNvPr>
          <p:cNvPicPr>
            <a:picLocks noChangeAspect="1"/>
          </p:cNvPicPr>
          <p:nvPr userDrawn="1"/>
        </p:nvPicPr>
        <p:blipFill>
          <a:blip r:embed="rId6"/>
          <a:stretch>
            <a:fillRect/>
          </a:stretch>
        </p:blipFill>
        <p:spPr>
          <a:xfrm>
            <a:off x="10472921" y="5561777"/>
            <a:ext cx="271417" cy="271417"/>
          </a:xfrm>
          <a:prstGeom prst="rect">
            <a:avLst/>
          </a:prstGeom>
        </p:spPr>
      </p:pic>
    </p:spTree>
    <p:extLst>
      <p:ext uri="{BB962C8B-B14F-4D97-AF65-F5344CB8AC3E}">
        <p14:creationId xmlns:p14="http://schemas.microsoft.com/office/powerpoint/2010/main" val="37710271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150">
          <p15:clr>
            <a:srgbClr val="FBAE40"/>
          </p15:clr>
        </p15:guide>
        <p15:guide id="2" orient="horz" pos="3832">
          <p15:clr>
            <a:srgbClr val="FBAE40"/>
          </p15:clr>
        </p15:guide>
        <p15:guide id="3" pos="5588">
          <p15:clr>
            <a:srgbClr val="FBAE40"/>
          </p15:clr>
        </p15:guide>
        <p15:guide id="4" pos="5786">
          <p15:clr>
            <a:srgbClr val="FBAE40"/>
          </p15:clr>
        </p15:guide>
        <p15:guide id="5" orient="horz" pos="4148">
          <p15:clr>
            <a:srgbClr val="FBAE40"/>
          </p15:clr>
        </p15:guide>
        <p15:guide id="6" pos="5386">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End Slide">
    <p:bg>
      <p:bgRef idx="1001">
        <a:schemeClr val="bg1"/>
      </p:bgRef>
    </p:bg>
    <p:spTree>
      <p:nvGrpSpPr>
        <p:cNvPr id="1" name=""/>
        <p:cNvGrpSpPr/>
        <p:nvPr/>
      </p:nvGrpSpPr>
      <p:grpSpPr>
        <a:xfrm>
          <a:off x="0" y="0"/>
          <a:ext cx="0" cy="0"/>
          <a:chOff x="0" y="0"/>
          <a:chExt cx="0" cy="0"/>
        </a:xfrm>
      </p:grpSpPr>
      <p:sp>
        <p:nvSpPr>
          <p:cNvPr id="6" name="Shape">
            <a:extLst>
              <a:ext uri="{FF2B5EF4-FFF2-40B4-BE49-F238E27FC236}">
                <a16:creationId xmlns:a16="http://schemas.microsoft.com/office/drawing/2014/main" id="{7FA7D119-7ED9-8543-A4BE-CCA60CA4A421}"/>
              </a:ext>
              <a:ext uri="{C183D7F6-B498-43B3-948B-1728B52AA6E4}">
                <adec:decorative xmlns:adec="http://schemas.microsoft.com/office/drawing/2017/decorative" val="1"/>
              </a:ext>
            </a:extLst>
          </p:cNvPr>
          <p:cNvSpPr/>
          <p:nvPr userDrawn="1"/>
        </p:nvSpPr>
        <p:spPr bwMode="hidden">
          <a:xfrm>
            <a:off x="1188720" y="1234440"/>
            <a:ext cx="11003279" cy="5623559"/>
          </a:xfrm>
          <a:prstGeom prst="rect">
            <a:avLst/>
          </a:prstGeom>
          <a:solidFill>
            <a:srgbClr val="006E74"/>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4" name="UST" descr="UST">
            <a:extLst>
              <a:ext uri="{FF2B5EF4-FFF2-40B4-BE49-F238E27FC236}">
                <a16:creationId xmlns:a16="http://schemas.microsoft.com/office/drawing/2014/main" id="{6524CCB4-9AB2-A248-A0DC-6590BB8A0F7C}"/>
              </a:ext>
            </a:extLst>
          </p:cNvPr>
          <p:cNvSpPr>
            <a:spLocks noChangeAspect="1" noEditPoints="1"/>
          </p:cNvSpPr>
          <p:nvPr userDrawn="1"/>
        </p:nvSpPr>
        <p:spPr bwMode="black">
          <a:xfrm>
            <a:off x="365125" y="358775"/>
            <a:ext cx="731520" cy="809172"/>
          </a:xfrm>
          <a:custGeom>
            <a:avLst/>
            <a:gdLst>
              <a:gd name="T0" fmla="*/ 3605 w 3998"/>
              <a:gd name="T1" fmla="*/ 3263 h 4415"/>
              <a:gd name="T2" fmla="*/ 3605 w 3998"/>
              <a:gd name="T3" fmla="*/ 3263 h 4415"/>
              <a:gd name="T4" fmla="*/ 2969 w 3998"/>
              <a:gd name="T5" fmla="*/ 3263 h 4415"/>
              <a:gd name="T6" fmla="*/ 2969 w 3998"/>
              <a:gd name="T7" fmla="*/ 3899 h 4415"/>
              <a:gd name="T8" fmla="*/ 3605 w 3998"/>
              <a:gd name="T9" fmla="*/ 3899 h 4415"/>
              <a:gd name="T10" fmla="*/ 3605 w 3998"/>
              <a:gd name="T11" fmla="*/ 3263 h 4415"/>
              <a:gd name="T12" fmla="*/ 3450 w 3998"/>
              <a:gd name="T13" fmla="*/ 703 h 4415"/>
              <a:gd name="T14" fmla="*/ 3450 w 3998"/>
              <a:gd name="T15" fmla="*/ 703 h 4415"/>
              <a:gd name="T16" fmla="*/ 3308 w 3998"/>
              <a:gd name="T17" fmla="*/ 668 h 4415"/>
              <a:gd name="T18" fmla="*/ 3077 w 3998"/>
              <a:gd name="T19" fmla="*/ 505 h 4415"/>
              <a:gd name="T20" fmla="*/ 3308 w 3998"/>
              <a:gd name="T21" fmla="*/ 383 h 4415"/>
              <a:gd name="T22" fmla="*/ 3661 w 3998"/>
              <a:gd name="T23" fmla="*/ 530 h 4415"/>
              <a:gd name="T24" fmla="*/ 3940 w 3998"/>
              <a:gd name="T25" fmla="*/ 305 h 4415"/>
              <a:gd name="T26" fmla="*/ 3310 w 3998"/>
              <a:gd name="T27" fmla="*/ 0 h 4415"/>
              <a:gd name="T28" fmla="*/ 2629 w 3998"/>
              <a:gd name="T29" fmla="*/ 517 h 4415"/>
              <a:gd name="T30" fmla="*/ 3182 w 3998"/>
              <a:gd name="T31" fmla="*/ 1056 h 4415"/>
              <a:gd name="T32" fmla="*/ 3331 w 3998"/>
              <a:gd name="T33" fmla="*/ 1093 h 4415"/>
              <a:gd name="T34" fmla="*/ 3531 w 3998"/>
              <a:gd name="T35" fmla="*/ 1229 h 4415"/>
              <a:gd name="T36" fmla="*/ 3266 w 3998"/>
              <a:gd name="T37" fmla="*/ 1367 h 4415"/>
              <a:gd name="T38" fmla="*/ 2854 w 3998"/>
              <a:gd name="T39" fmla="*/ 1184 h 4415"/>
              <a:gd name="T40" fmla="*/ 2576 w 3998"/>
              <a:gd name="T41" fmla="*/ 1409 h 4415"/>
              <a:gd name="T42" fmla="*/ 3268 w 3998"/>
              <a:gd name="T43" fmla="*/ 1736 h 4415"/>
              <a:gd name="T44" fmla="*/ 3998 w 3998"/>
              <a:gd name="T45" fmla="*/ 1217 h 4415"/>
              <a:gd name="T46" fmla="*/ 3450 w 3998"/>
              <a:gd name="T47" fmla="*/ 703 h 4415"/>
              <a:gd name="T48" fmla="*/ 1451 w 3998"/>
              <a:gd name="T49" fmla="*/ 2778 h 4415"/>
              <a:gd name="T50" fmla="*/ 1451 w 3998"/>
              <a:gd name="T51" fmla="*/ 2778 h 4415"/>
              <a:gd name="T52" fmla="*/ 24 w 3998"/>
              <a:gd name="T53" fmla="*/ 2778 h 4415"/>
              <a:gd name="T54" fmla="*/ 24 w 3998"/>
              <a:gd name="T55" fmla="*/ 3168 h 4415"/>
              <a:gd name="T56" fmla="*/ 512 w 3998"/>
              <a:gd name="T57" fmla="*/ 3168 h 4415"/>
              <a:gd name="T58" fmla="*/ 512 w 3998"/>
              <a:gd name="T59" fmla="*/ 4415 h 4415"/>
              <a:gd name="T60" fmla="*/ 963 w 3998"/>
              <a:gd name="T61" fmla="*/ 4415 h 4415"/>
              <a:gd name="T62" fmla="*/ 963 w 3998"/>
              <a:gd name="T63" fmla="*/ 3168 h 4415"/>
              <a:gd name="T64" fmla="*/ 1451 w 3998"/>
              <a:gd name="T65" fmla="*/ 3168 h 4415"/>
              <a:gd name="T66" fmla="*/ 1451 w 3998"/>
              <a:gd name="T67" fmla="*/ 2778 h 4415"/>
              <a:gd name="T68" fmla="*/ 1026 w 3998"/>
              <a:gd name="T69" fmla="*/ 48 h 4415"/>
              <a:gd name="T70" fmla="*/ 1026 w 3998"/>
              <a:gd name="T71" fmla="*/ 48 h 4415"/>
              <a:gd name="T72" fmla="*/ 1475 w 3998"/>
              <a:gd name="T73" fmla="*/ 48 h 4415"/>
              <a:gd name="T74" fmla="*/ 1475 w 3998"/>
              <a:gd name="T75" fmla="*/ 1015 h 4415"/>
              <a:gd name="T76" fmla="*/ 741 w 3998"/>
              <a:gd name="T77" fmla="*/ 1736 h 4415"/>
              <a:gd name="T78" fmla="*/ 0 w 3998"/>
              <a:gd name="T79" fmla="*/ 1015 h 4415"/>
              <a:gd name="T80" fmla="*/ 0 w 3998"/>
              <a:gd name="T81" fmla="*/ 48 h 4415"/>
              <a:gd name="T82" fmla="*/ 449 w 3998"/>
              <a:gd name="T83" fmla="*/ 48 h 4415"/>
              <a:gd name="T84" fmla="*/ 449 w 3998"/>
              <a:gd name="T85" fmla="*/ 1018 h 4415"/>
              <a:gd name="T86" fmla="*/ 739 w 3998"/>
              <a:gd name="T87" fmla="*/ 1321 h 4415"/>
              <a:gd name="T88" fmla="*/ 1026 w 3998"/>
              <a:gd name="T89" fmla="*/ 1018 h 4415"/>
              <a:gd name="T90" fmla="*/ 1026 w 3998"/>
              <a:gd name="T91" fmla="*/ 48 h 4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998" h="4415">
                <a:moveTo>
                  <a:pt x="3605" y="3263"/>
                </a:moveTo>
                <a:lnTo>
                  <a:pt x="3605" y="3263"/>
                </a:lnTo>
                <a:lnTo>
                  <a:pt x="2969" y="3263"/>
                </a:lnTo>
                <a:lnTo>
                  <a:pt x="2969" y="3899"/>
                </a:lnTo>
                <a:lnTo>
                  <a:pt x="3605" y="3899"/>
                </a:lnTo>
                <a:lnTo>
                  <a:pt x="3605" y="3263"/>
                </a:lnTo>
                <a:close/>
                <a:moveTo>
                  <a:pt x="3450" y="703"/>
                </a:moveTo>
                <a:lnTo>
                  <a:pt x="3450" y="703"/>
                </a:lnTo>
                <a:lnTo>
                  <a:pt x="3308" y="668"/>
                </a:lnTo>
                <a:cubicBezTo>
                  <a:pt x="3149" y="629"/>
                  <a:pt x="3077" y="583"/>
                  <a:pt x="3077" y="505"/>
                </a:cubicBezTo>
                <a:cubicBezTo>
                  <a:pt x="3077" y="446"/>
                  <a:pt x="3153" y="383"/>
                  <a:pt x="3308" y="383"/>
                </a:cubicBezTo>
                <a:cubicBezTo>
                  <a:pt x="3451" y="383"/>
                  <a:pt x="3567" y="445"/>
                  <a:pt x="3661" y="530"/>
                </a:cubicBezTo>
                <a:lnTo>
                  <a:pt x="3940" y="305"/>
                </a:lnTo>
                <a:cubicBezTo>
                  <a:pt x="3822" y="109"/>
                  <a:pt x="3566" y="0"/>
                  <a:pt x="3310" y="0"/>
                </a:cubicBezTo>
                <a:cubicBezTo>
                  <a:pt x="2877" y="0"/>
                  <a:pt x="2629" y="237"/>
                  <a:pt x="2629" y="517"/>
                </a:cubicBezTo>
                <a:cubicBezTo>
                  <a:pt x="2629" y="733"/>
                  <a:pt x="2783" y="958"/>
                  <a:pt x="3182" y="1056"/>
                </a:cubicBezTo>
                <a:lnTo>
                  <a:pt x="3331" y="1093"/>
                </a:lnTo>
                <a:cubicBezTo>
                  <a:pt x="3478" y="1130"/>
                  <a:pt x="3531" y="1158"/>
                  <a:pt x="3531" y="1229"/>
                </a:cubicBezTo>
                <a:cubicBezTo>
                  <a:pt x="3531" y="1318"/>
                  <a:pt x="3414" y="1367"/>
                  <a:pt x="3266" y="1367"/>
                </a:cubicBezTo>
                <a:cubicBezTo>
                  <a:pt x="3095" y="1367"/>
                  <a:pt x="2967" y="1298"/>
                  <a:pt x="2854" y="1184"/>
                </a:cubicBezTo>
                <a:lnTo>
                  <a:pt x="2576" y="1409"/>
                </a:lnTo>
                <a:cubicBezTo>
                  <a:pt x="2697" y="1629"/>
                  <a:pt x="3012" y="1736"/>
                  <a:pt x="3268" y="1736"/>
                </a:cubicBezTo>
                <a:cubicBezTo>
                  <a:pt x="3725" y="1736"/>
                  <a:pt x="3998" y="1523"/>
                  <a:pt x="3998" y="1217"/>
                </a:cubicBezTo>
                <a:cubicBezTo>
                  <a:pt x="3998" y="985"/>
                  <a:pt x="3850" y="799"/>
                  <a:pt x="3450" y="703"/>
                </a:cubicBezTo>
                <a:close/>
                <a:moveTo>
                  <a:pt x="1451" y="2778"/>
                </a:moveTo>
                <a:lnTo>
                  <a:pt x="1451" y="2778"/>
                </a:lnTo>
                <a:lnTo>
                  <a:pt x="24" y="2778"/>
                </a:lnTo>
                <a:lnTo>
                  <a:pt x="24" y="3168"/>
                </a:lnTo>
                <a:lnTo>
                  <a:pt x="512" y="3168"/>
                </a:lnTo>
                <a:lnTo>
                  <a:pt x="512" y="4415"/>
                </a:lnTo>
                <a:lnTo>
                  <a:pt x="963" y="4415"/>
                </a:lnTo>
                <a:lnTo>
                  <a:pt x="963" y="3168"/>
                </a:lnTo>
                <a:lnTo>
                  <a:pt x="1451" y="3168"/>
                </a:lnTo>
                <a:lnTo>
                  <a:pt x="1451" y="2778"/>
                </a:lnTo>
                <a:close/>
                <a:moveTo>
                  <a:pt x="1026" y="48"/>
                </a:moveTo>
                <a:lnTo>
                  <a:pt x="1026" y="48"/>
                </a:lnTo>
                <a:lnTo>
                  <a:pt x="1475" y="48"/>
                </a:lnTo>
                <a:lnTo>
                  <a:pt x="1475" y="1015"/>
                </a:lnTo>
                <a:cubicBezTo>
                  <a:pt x="1475" y="1465"/>
                  <a:pt x="1206" y="1736"/>
                  <a:pt x="741" y="1736"/>
                </a:cubicBezTo>
                <a:cubicBezTo>
                  <a:pt x="258" y="1736"/>
                  <a:pt x="0" y="1454"/>
                  <a:pt x="0" y="1015"/>
                </a:cubicBezTo>
                <a:lnTo>
                  <a:pt x="0" y="48"/>
                </a:lnTo>
                <a:lnTo>
                  <a:pt x="449" y="48"/>
                </a:lnTo>
                <a:lnTo>
                  <a:pt x="449" y="1018"/>
                </a:lnTo>
                <a:cubicBezTo>
                  <a:pt x="449" y="1211"/>
                  <a:pt x="559" y="1321"/>
                  <a:pt x="739" y="1321"/>
                </a:cubicBezTo>
                <a:cubicBezTo>
                  <a:pt x="918" y="1321"/>
                  <a:pt x="1026" y="1211"/>
                  <a:pt x="1026" y="1018"/>
                </a:cubicBezTo>
                <a:lnTo>
                  <a:pt x="1026" y="48"/>
                </a:lnTo>
                <a:close/>
              </a:path>
            </a:pathLst>
          </a:custGeom>
          <a:solidFill>
            <a:srgbClr val="231F2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Thank You">
            <a:extLst>
              <a:ext uri="{FF2B5EF4-FFF2-40B4-BE49-F238E27FC236}">
                <a16:creationId xmlns:a16="http://schemas.microsoft.com/office/drawing/2014/main" id="{3B3D034D-06BF-E34D-97D9-E1FB041EDECA}"/>
              </a:ext>
            </a:extLst>
          </p:cNvPr>
          <p:cNvSpPr txBox="1">
            <a:spLocks/>
          </p:cNvSpPr>
          <p:nvPr userDrawn="1"/>
        </p:nvSpPr>
        <p:spPr>
          <a:xfrm>
            <a:off x="1702053" y="1585468"/>
            <a:ext cx="7178422" cy="2105012"/>
          </a:xfrm>
          <a:prstGeom prst="rect">
            <a:avLst/>
          </a:prstGeom>
        </p:spPr>
        <p:txBody>
          <a:bodyPr vert="horz" lIns="0" tIns="0" rIns="0" bIns="0" rtlCol="0" anchor="b" anchorCtr="0">
            <a:noAutofit/>
          </a:bodyPr>
          <a:lstStyle>
            <a:lvl1pPr algn="l" defTabSz="914400" rtl="0" eaLnBrk="1" latinLnBrk="0" hangingPunct="1">
              <a:lnSpc>
                <a:spcPct val="90000"/>
              </a:lnSpc>
              <a:spcBef>
                <a:spcPct val="0"/>
              </a:spcBef>
              <a:buNone/>
              <a:defRPr sz="4800" b="0" kern="1200" spc="0" baseline="0">
                <a:solidFill>
                  <a:schemeClr val="bg1"/>
                </a:solidFill>
                <a:latin typeface="+mj-lt"/>
                <a:ea typeface="+mj-ea"/>
                <a:cs typeface="+mj-cs"/>
              </a:defRPr>
            </a:lvl1pPr>
          </a:lstStyle>
          <a:p>
            <a:r>
              <a:rPr lang="en-US"/>
              <a:t>Thank you</a:t>
            </a:r>
          </a:p>
        </p:txBody>
      </p:sp>
      <p:sp>
        <p:nvSpPr>
          <p:cNvPr id="12" name="Text Placeholder 1">
            <a:extLst>
              <a:ext uri="{FF2B5EF4-FFF2-40B4-BE49-F238E27FC236}">
                <a16:creationId xmlns:a16="http://schemas.microsoft.com/office/drawing/2014/main" id="{230CA0A7-AB3D-9640-8F81-41F4E103F68C}"/>
              </a:ext>
            </a:extLst>
          </p:cNvPr>
          <p:cNvSpPr>
            <a:spLocks noGrp="1"/>
          </p:cNvSpPr>
          <p:nvPr>
            <p:ph type="body" sz="quarter" idx="10" hasCustomPrompt="1"/>
          </p:nvPr>
        </p:nvSpPr>
        <p:spPr>
          <a:xfrm>
            <a:off x="1702053" y="4893617"/>
            <a:ext cx="7178422" cy="1598624"/>
          </a:xfrm>
        </p:spPr>
        <p:txBody>
          <a:bodyPr anchor="b" anchorCtr="0">
            <a:noAutofit/>
          </a:bodyPr>
          <a:lstStyle>
            <a:lvl1pPr marL="0" indent="0">
              <a:spcBef>
                <a:spcPts val="0"/>
              </a:spcBef>
              <a:buFontTx/>
              <a:buNone/>
              <a:defRPr sz="1600">
                <a:solidFill>
                  <a:schemeClr val="bg1"/>
                </a:solidFill>
              </a:defRPr>
            </a:lvl1pPr>
            <a:lvl2pPr marL="0" indent="0">
              <a:spcBef>
                <a:spcPts val="0"/>
              </a:spcBef>
              <a:buFontTx/>
              <a:buNone/>
              <a:defRPr sz="1600">
                <a:solidFill>
                  <a:schemeClr val="bg1"/>
                </a:solidFill>
              </a:defRPr>
            </a:lvl2pPr>
            <a:lvl3pPr marL="0" indent="0">
              <a:spcBef>
                <a:spcPts val="0"/>
              </a:spcBef>
              <a:buFontTx/>
              <a:buNone/>
              <a:defRPr sz="1600">
                <a:solidFill>
                  <a:schemeClr val="bg1"/>
                </a:solidFill>
              </a:defRPr>
            </a:lvl3pPr>
            <a:lvl4pPr marL="0" indent="0">
              <a:spcBef>
                <a:spcPts val="0"/>
              </a:spcBef>
              <a:buFontTx/>
              <a:buNone/>
              <a:defRPr sz="1600">
                <a:solidFill>
                  <a:schemeClr val="bg1"/>
                </a:solidFill>
              </a:defRPr>
            </a:lvl4pPr>
            <a:lvl5pPr marL="0" indent="0">
              <a:spcBef>
                <a:spcPts val="0"/>
              </a:spcBef>
              <a:buFontTx/>
              <a:buNone/>
              <a:defRPr sz="1600">
                <a:solidFill>
                  <a:schemeClr val="bg1"/>
                </a:solidFill>
              </a:defRPr>
            </a:lvl5pPr>
            <a:lvl6pPr marL="0" indent="0">
              <a:spcBef>
                <a:spcPts val="0"/>
              </a:spcBef>
              <a:buFontTx/>
              <a:buNone/>
              <a:defRPr sz="1600">
                <a:solidFill>
                  <a:schemeClr val="bg1"/>
                </a:solidFill>
              </a:defRPr>
            </a:lvl6pPr>
            <a:lvl7pPr marL="0" indent="0">
              <a:spcBef>
                <a:spcPts val="0"/>
              </a:spcBef>
              <a:buFontTx/>
              <a:buNone/>
              <a:defRPr sz="1600">
                <a:solidFill>
                  <a:schemeClr val="bg1"/>
                </a:solidFill>
              </a:defRPr>
            </a:lvl7pPr>
            <a:lvl8pPr marL="0" indent="0">
              <a:spcBef>
                <a:spcPts val="0"/>
              </a:spcBef>
              <a:buFontTx/>
              <a:buNone/>
              <a:defRPr sz="1600">
                <a:solidFill>
                  <a:schemeClr val="bg1"/>
                </a:solidFill>
              </a:defRPr>
            </a:lvl8pPr>
            <a:lvl9pPr marL="0" indent="0">
              <a:spcBef>
                <a:spcPts val="0"/>
              </a:spcBef>
              <a:buFontTx/>
              <a:buNone/>
              <a:defRPr sz="1600">
                <a:solidFill>
                  <a:schemeClr val="bg1"/>
                </a:solidFill>
              </a:defRPr>
            </a:lvl9pPr>
          </a:lstStyle>
          <a:p>
            <a:pPr lvl="0"/>
            <a:r>
              <a:rPr lang="en-US"/>
              <a:t>[Optional contact information]</a:t>
            </a:r>
          </a:p>
        </p:txBody>
      </p:sp>
      <p:sp>
        <p:nvSpPr>
          <p:cNvPr id="18" name="URL">
            <a:extLst>
              <a:ext uri="{FF2B5EF4-FFF2-40B4-BE49-F238E27FC236}">
                <a16:creationId xmlns:a16="http://schemas.microsoft.com/office/drawing/2014/main" id="{2B56852A-13EA-DC41-9045-334298984C85}"/>
              </a:ext>
            </a:extLst>
          </p:cNvPr>
          <p:cNvSpPr txBox="1"/>
          <p:nvPr userDrawn="1"/>
        </p:nvSpPr>
        <p:spPr>
          <a:xfrm>
            <a:off x="9188450" y="4893618"/>
            <a:ext cx="2635250" cy="1598624"/>
          </a:xfrm>
          <a:prstGeom prst="rect">
            <a:avLst/>
          </a:prstGeom>
          <a:noFill/>
        </p:spPr>
        <p:txBody>
          <a:bodyPr wrap="square" lIns="0" tIns="0" rIns="0" bIns="0" rtlCol="0" anchor="b" anchorCtr="0">
            <a:noAutofit/>
          </a:bodyPr>
          <a:lstStyle/>
          <a:p>
            <a:pPr marL="0" indent="0" algn="r">
              <a:lnSpc>
                <a:spcPct val="100000"/>
              </a:lnSpc>
              <a:spcBef>
                <a:spcPts val="0"/>
              </a:spcBef>
              <a:buSzPct val="100000"/>
              <a:buFontTx/>
              <a:buNone/>
            </a:pPr>
            <a:r>
              <a:rPr lang="en-US" sz="1600" b="1" err="1">
                <a:solidFill>
                  <a:schemeClr val="bg1"/>
                </a:solidFill>
              </a:rPr>
              <a:t>ust.com</a:t>
            </a:r>
            <a:endParaRPr lang="en-US" sz="1600" b="1">
              <a:solidFill>
                <a:schemeClr val="bg1"/>
              </a:solidFill>
            </a:endParaRPr>
          </a:p>
        </p:txBody>
      </p:sp>
    </p:spTree>
    <p:extLst>
      <p:ext uri="{BB962C8B-B14F-4D97-AF65-F5344CB8AC3E}">
        <p14:creationId xmlns:p14="http://schemas.microsoft.com/office/powerpoint/2010/main" val="387639966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5788" userDrawn="1">
          <p15:clr>
            <a:srgbClr val="FBAE40"/>
          </p15:clr>
        </p15:guide>
        <p15:guide id="5" orient="horz" pos="4090" userDrawn="1">
          <p15:clr>
            <a:srgbClr val="FBAE40"/>
          </p15:clr>
        </p15:guide>
        <p15:guide id="6" pos="5594"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7D43C-8061-4F4B-A58C-537B44EA7F0E}"/>
              </a:ext>
            </a:extLst>
          </p:cNvPr>
          <p:cNvSpPr>
            <a:spLocks noGrp="1"/>
          </p:cNvSpPr>
          <p:nvPr>
            <p:ph type="title" hasCustomPrompt="1"/>
          </p:nvPr>
        </p:nvSpPr>
        <p:spPr/>
        <p:txBody>
          <a:bodyPr/>
          <a:lstStyle>
            <a:lvl1pPr>
              <a:defRPr/>
            </a:lvl1pPr>
          </a:lstStyle>
          <a:p>
            <a:r>
              <a:rPr lang="en-US"/>
              <a:t>[Slide title]</a:t>
            </a:r>
          </a:p>
        </p:txBody>
      </p:sp>
      <p:sp>
        <p:nvSpPr>
          <p:cNvPr id="3" name="Content Placeholder 2">
            <a:extLst>
              <a:ext uri="{FF2B5EF4-FFF2-40B4-BE49-F238E27FC236}">
                <a16:creationId xmlns:a16="http://schemas.microsoft.com/office/drawing/2014/main" id="{58BCB52D-820B-4886-993D-F1BD3CE0A1BF}"/>
              </a:ext>
            </a:extLst>
          </p:cNvPr>
          <p:cNvSpPr>
            <a:spLocks noGrp="1"/>
          </p:cNvSpPr>
          <p:nvPr>
            <p:ph idx="1" hasCustomPrompt="1"/>
          </p:nvPr>
        </p:nvSpPr>
        <p:spPr/>
        <p:txBody>
          <a:bodyPr numCol="2" spcCol="941832"/>
          <a:lstStyle>
            <a:lvl1pPr marL="0" indent="0">
              <a:buFontTx/>
              <a:buNone/>
              <a:tabLst>
                <a:tab pos="5254625" algn="r"/>
              </a:tabLst>
              <a:defRPr/>
            </a:lvl1pPr>
            <a:lvl2pPr marL="182880" indent="-182563">
              <a:tabLst>
                <a:tab pos="5254625" algn="r"/>
              </a:tabLst>
              <a:defRPr/>
            </a:lvl2pPr>
            <a:lvl3pPr marL="365760" indent="-182563">
              <a:tabLst>
                <a:tab pos="5254625" algn="r"/>
              </a:tabLst>
              <a:defRPr/>
            </a:lvl3pPr>
            <a:lvl4pPr marL="548640" indent="-182563">
              <a:tabLst>
                <a:tab pos="5254625" algn="r"/>
              </a:tabLst>
              <a:defRPr/>
            </a:lvl4pPr>
            <a:lvl5pPr marL="731520" indent="-182563">
              <a:tabLst>
                <a:tab pos="5254625" algn="r"/>
              </a:tabLst>
              <a:defRPr/>
            </a:lvl5pPr>
            <a:lvl6pPr marL="914400" indent="-182563">
              <a:tabLst>
                <a:tab pos="5254625" algn="r"/>
              </a:tabLst>
              <a:defRPr/>
            </a:lvl6pPr>
            <a:lvl7pPr marL="1097280" indent="-182563">
              <a:tabLst>
                <a:tab pos="5254625" algn="r"/>
              </a:tabLst>
              <a:defRPr/>
            </a:lvl7pPr>
            <a:lvl8pPr marL="1280160" indent="-182563">
              <a:tabLst>
                <a:tab pos="5254625" algn="r"/>
              </a:tabLst>
              <a:defRPr/>
            </a:lvl8pPr>
            <a:lvl9pPr marL="1463040" indent="-182563">
              <a:tabLst>
                <a:tab pos="5254625" algn="r"/>
              </a:tabLst>
              <a:defRPr/>
            </a:lvl9pPr>
          </a:lstStyle>
          <a:p>
            <a:pPr lvl="0"/>
            <a:r>
              <a:rPr lang="en-US"/>
              <a:t>[Agenda item]</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6" name="Slide Number Placeholder 3">
            <a:extLst>
              <a:ext uri="{FF2B5EF4-FFF2-40B4-BE49-F238E27FC236}">
                <a16:creationId xmlns:a16="http://schemas.microsoft.com/office/drawing/2014/main" id="{A7A49372-BC99-44B1-93F3-52B055BA1B4C}"/>
              </a:ext>
            </a:extLst>
          </p:cNvPr>
          <p:cNvSpPr>
            <a:spLocks noGrp="1"/>
          </p:cNvSpPr>
          <p:nvPr>
            <p:ph type="sldNum" sz="quarter" idx="12"/>
          </p:nvPr>
        </p:nvSpPr>
        <p:spPr/>
        <p:txBody>
          <a:bodyPr/>
          <a:lstStyle/>
          <a:p>
            <a:fld id="{B58DE5F1-E0F9-4CCA-92B7-7A6FC4DFEE14}" type="slidenum">
              <a:rPr lang="en-US" smtClean="0"/>
              <a:t>‹#›</a:t>
            </a:fld>
            <a:endParaRPr lang="en-US"/>
          </a:p>
        </p:txBody>
      </p:sp>
    </p:spTree>
    <p:extLst>
      <p:ext uri="{BB962C8B-B14F-4D97-AF65-F5344CB8AC3E}">
        <p14:creationId xmlns:p14="http://schemas.microsoft.com/office/powerpoint/2010/main" val="3616941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542" userDrawn="1">
          <p15:clr>
            <a:srgbClr val="FBAE40"/>
          </p15:clr>
        </p15:guide>
        <p15:guide id="2" pos="4138" userDrawn="1">
          <p15:clr>
            <a:srgbClr val="FBAE40"/>
          </p15:clr>
        </p15:guide>
        <p15:guide id="3" orient="horz" pos="1152" userDrawn="1">
          <p15:clr>
            <a:srgbClr val="FBAE40"/>
          </p15:clr>
        </p15:guide>
        <p15:guide id="4" orient="horz" pos="3832" userDrawn="1">
          <p15:clr>
            <a:srgbClr val="FBAE40"/>
          </p15:clr>
        </p15:guide>
        <p15:guide id="5" orient="horz" pos="4148"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with Number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7D43C-8061-4F4B-A58C-537B44EA7F0E}"/>
              </a:ext>
            </a:extLst>
          </p:cNvPr>
          <p:cNvSpPr>
            <a:spLocks noGrp="1"/>
          </p:cNvSpPr>
          <p:nvPr>
            <p:ph type="title" hasCustomPrompt="1"/>
          </p:nvPr>
        </p:nvSpPr>
        <p:spPr/>
        <p:txBody>
          <a:bodyPr/>
          <a:lstStyle>
            <a:lvl1pPr>
              <a:defRPr/>
            </a:lvl1pPr>
          </a:lstStyle>
          <a:p>
            <a:r>
              <a:rPr lang="en-US"/>
              <a:t>[Slide title]</a:t>
            </a:r>
          </a:p>
        </p:txBody>
      </p:sp>
      <p:sp>
        <p:nvSpPr>
          <p:cNvPr id="5" name="Text Placeholder 2">
            <a:extLst>
              <a:ext uri="{FF2B5EF4-FFF2-40B4-BE49-F238E27FC236}">
                <a16:creationId xmlns:a16="http://schemas.microsoft.com/office/drawing/2014/main" id="{2695E60E-E510-7E4B-B421-0DF40B4D308D}"/>
              </a:ext>
            </a:extLst>
          </p:cNvPr>
          <p:cNvSpPr>
            <a:spLocks noGrp="1"/>
          </p:cNvSpPr>
          <p:nvPr>
            <p:ph type="body" sz="quarter" idx="13" hasCustomPrompt="1"/>
          </p:nvPr>
        </p:nvSpPr>
        <p:spPr>
          <a:xfrm>
            <a:off x="365123" y="201168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8" name="Text Placeholder 3">
            <a:extLst>
              <a:ext uri="{FF2B5EF4-FFF2-40B4-BE49-F238E27FC236}">
                <a16:creationId xmlns:a16="http://schemas.microsoft.com/office/drawing/2014/main" id="{96C2B705-A98F-A343-BB8D-040C34C0B175}"/>
              </a:ext>
            </a:extLst>
          </p:cNvPr>
          <p:cNvSpPr>
            <a:spLocks noGrp="1"/>
          </p:cNvSpPr>
          <p:nvPr>
            <p:ph type="body" sz="quarter" idx="14" hasCustomPrompt="1"/>
          </p:nvPr>
        </p:nvSpPr>
        <p:spPr>
          <a:xfrm>
            <a:off x="1326515" y="201168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19" name="Text Placeholder 4">
            <a:extLst>
              <a:ext uri="{FF2B5EF4-FFF2-40B4-BE49-F238E27FC236}">
                <a16:creationId xmlns:a16="http://schemas.microsoft.com/office/drawing/2014/main" id="{DC00CE7C-F603-9045-B3E9-0BC59BC1ECC2}"/>
              </a:ext>
            </a:extLst>
          </p:cNvPr>
          <p:cNvSpPr>
            <a:spLocks noGrp="1"/>
          </p:cNvSpPr>
          <p:nvPr>
            <p:ph type="body" sz="quarter" idx="15" hasCustomPrompt="1"/>
          </p:nvPr>
        </p:nvSpPr>
        <p:spPr>
          <a:xfrm>
            <a:off x="365123" y="347599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20" name="Text Placeholder 5">
            <a:extLst>
              <a:ext uri="{FF2B5EF4-FFF2-40B4-BE49-F238E27FC236}">
                <a16:creationId xmlns:a16="http://schemas.microsoft.com/office/drawing/2014/main" id="{C0628A18-A089-6F47-A491-6679F8BE5241}"/>
              </a:ext>
            </a:extLst>
          </p:cNvPr>
          <p:cNvSpPr>
            <a:spLocks noGrp="1"/>
          </p:cNvSpPr>
          <p:nvPr>
            <p:ph type="body" sz="quarter" idx="16" hasCustomPrompt="1"/>
          </p:nvPr>
        </p:nvSpPr>
        <p:spPr>
          <a:xfrm>
            <a:off x="1326515" y="347599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1" name="Text Placeholder 6">
            <a:extLst>
              <a:ext uri="{FF2B5EF4-FFF2-40B4-BE49-F238E27FC236}">
                <a16:creationId xmlns:a16="http://schemas.microsoft.com/office/drawing/2014/main" id="{EFFB5F26-8403-E649-811E-04B388EA4886}"/>
              </a:ext>
            </a:extLst>
          </p:cNvPr>
          <p:cNvSpPr>
            <a:spLocks noGrp="1"/>
          </p:cNvSpPr>
          <p:nvPr>
            <p:ph type="body" sz="quarter" idx="17" hasCustomPrompt="1"/>
          </p:nvPr>
        </p:nvSpPr>
        <p:spPr>
          <a:xfrm>
            <a:off x="365123" y="494030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22" name="Text Placeholder 7">
            <a:extLst>
              <a:ext uri="{FF2B5EF4-FFF2-40B4-BE49-F238E27FC236}">
                <a16:creationId xmlns:a16="http://schemas.microsoft.com/office/drawing/2014/main" id="{98801EC4-DC77-D74D-AAE3-D3242E7C6BED}"/>
              </a:ext>
            </a:extLst>
          </p:cNvPr>
          <p:cNvSpPr>
            <a:spLocks noGrp="1"/>
          </p:cNvSpPr>
          <p:nvPr>
            <p:ph type="body" sz="quarter" idx="18" hasCustomPrompt="1"/>
          </p:nvPr>
        </p:nvSpPr>
        <p:spPr>
          <a:xfrm>
            <a:off x="1326515" y="494030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3" name="Text Placeholder 8">
            <a:extLst>
              <a:ext uri="{FF2B5EF4-FFF2-40B4-BE49-F238E27FC236}">
                <a16:creationId xmlns:a16="http://schemas.microsoft.com/office/drawing/2014/main" id="{597A8856-BC59-544B-96DE-A55B095CAB79}"/>
              </a:ext>
            </a:extLst>
          </p:cNvPr>
          <p:cNvSpPr>
            <a:spLocks noGrp="1"/>
          </p:cNvSpPr>
          <p:nvPr>
            <p:ph type="body" sz="quarter" idx="19" hasCustomPrompt="1"/>
          </p:nvPr>
        </p:nvSpPr>
        <p:spPr>
          <a:xfrm>
            <a:off x="4287264" y="201168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24" name="Text Placeholder 9">
            <a:extLst>
              <a:ext uri="{FF2B5EF4-FFF2-40B4-BE49-F238E27FC236}">
                <a16:creationId xmlns:a16="http://schemas.microsoft.com/office/drawing/2014/main" id="{D5E8C215-DFA8-314E-AA9B-6F0CF07C9CE8}"/>
              </a:ext>
            </a:extLst>
          </p:cNvPr>
          <p:cNvSpPr>
            <a:spLocks noGrp="1"/>
          </p:cNvSpPr>
          <p:nvPr>
            <p:ph type="body" sz="quarter" idx="20" hasCustomPrompt="1"/>
          </p:nvPr>
        </p:nvSpPr>
        <p:spPr>
          <a:xfrm>
            <a:off x="5248656" y="201168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6" name="Text Placeholder 10">
            <a:extLst>
              <a:ext uri="{FF2B5EF4-FFF2-40B4-BE49-F238E27FC236}">
                <a16:creationId xmlns:a16="http://schemas.microsoft.com/office/drawing/2014/main" id="{584E3269-C598-3841-9F27-6E228580405E}"/>
              </a:ext>
            </a:extLst>
          </p:cNvPr>
          <p:cNvSpPr>
            <a:spLocks noGrp="1"/>
          </p:cNvSpPr>
          <p:nvPr>
            <p:ph type="body" sz="quarter" idx="21" hasCustomPrompt="1"/>
          </p:nvPr>
        </p:nvSpPr>
        <p:spPr>
          <a:xfrm>
            <a:off x="4287264" y="347599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27" name="Text Placeholder 11">
            <a:extLst>
              <a:ext uri="{FF2B5EF4-FFF2-40B4-BE49-F238E27FC236}">
                <a16:creationId xmlns:a16="http://schemas.microsoft.com/office/drawing/2014/main" id="{9721531C-68EA-984A-B4CF-EAD1792E8631}"/>
              </a:ext>
            </a:extLst>
          </p:cNvPr>
          <p:cNvSpPr>
            <a:spLocks noGrp="1"/>
          </p:cNvSpPr>
          <p:nvPr>
            <p:ph type="body" sz="quarter" idx="22" hasCustomPrompt="1"/>
          </p:nvPr>
        </p:nvSpPr>
        <p:spPr>
          <a:xfrm>
            <a:off x="5248656" y="347599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8" name="Text Placeholder 12">
            <a:extLst>
              <a:ext uri="{FF2B5EF4-FFF2-40B4-BE49-F238E27FC236}">
                <a16:creationId xmlns:a16="http://schemas.microsoft.com/office/drawing/2014/main" id="{A0F39328-38EB-7E43-9CB2-DE7D43933326}"/>
              </a:ext>
            </a:extLst>
          </p:cNvPr>
          <p:cNvSpPr>
            <a:spLocks noGrp="1"/>
          </p:cNvSpPr>
          <p:nvPr>
            <p:ph type="body" sz="quarter" idx="23" hasCustomPrompt="1"/>
          </p:nvPr>
        </p:nvSpPr>
        <p:spPr>
          <a:xfrm>
            <a:off x="4287264" y="494030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29" name="Text Placeholder 13">
            <a:extLst>
              <a:ext uri="{FF2B5EF4-FFF2-40B4-BE49-F238E27FC236}">
                <a16:creationId xmlns:a16="http://schemas.microsoft.com/office/drawing/2014/main" id="{332D11D1-B674-1E45-AACA-52B44BDFE76C}"/>
              </a:ext>
            </a:extLst>
          </p:cNvPr>
          <p:cNvSpPr>
            <a:spLocks noGrp="1"/>
          </p:cNvSpPr>
          <p:nvPr>
            <p:ph type="body" sz="quarter" idx="24" hasCustomPrompt="1"/>
          </p:nvPr>
        </p:nvSpPr>
        <p:spPr>
          <a:xfrm>
            <a:off x="5248656" y="494030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0" name="Text Placeholder 14">
            <a:extLst>
              <a:ext uri="{FF2B5EF4-FFF2-40B4-BE49-F238E27FC236}">
                <a16:creationId xmlns:a16="http://schemas.microsoft.com/office/drawing/2014/main" id="{12885F1B-631D-C34B-96AD-D266BC1B1CAE}"/>
              </a:ext>
            </a:extLst>
          </p:cNvPr>
          <p:cNvSpPr>
            <a:spLocks noGrp="1"/>
          </p:cNvSpPr>
          <p:nvPr>
            <p:ph type="body" sz="quarter" idx="25" hasCustomPrompt="1"/>
          </p:nvPr>
        </p:nvSpPr>
        <p:spPr>
          <a:xfrm>
            <a:off x="8210040" y="201168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31" name="Text Placeholder 15">
            <a:extLst>
              <a:ext uri="{FF2B5EF4-FFF2-40B4-BE49-F238E27FC236}">
                <a16:creationId xmlns:a16="http://schemas.microsoft.com/office/drawing/2014/main" id="{2F4A84C8-20C8-8345-8106-0CB618E2682C}"/>
              </a:ext>
            </a:extLst>
          </p:cNvPr>
          <p:cNvSpPr>
            <a:spLocks noGrp="1"/>
          </p:cNvSpPr>
          <p:nvPr>
            <p:ph type="body" sz="quarter" idx="26" hasCustomPrompt="1"/>
          </p:nvPr>
        </p:nvSpPr>
        <p:spPr>
          <a:xfrm>
            <a:off x="9171432" y="201168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2" name="Text Placeholder 16">
            <a:extLst>
              <a:ext uri="{FF2B5EF4-FFF2-40B4-BE49-F238E27FC236}">
                <a16:creationId xmlns:a16="http://schemas.microsoft.com/office/drawing/2014/main" id="{821610F8-8CE7-9343-B496-FCC4D9C5D5D7}"/>
              </a:ext>
            </a:extLst>
          </p:cNvPr>
          <p:cNvSpPr>
            <a:spLocks noGrp="1"/>
          </p:cNvSpPr>
          <p:nvPr>
            <p:ph type="body" sz="quarter" idx="27" hasCustomPrompt="1"/>
          </p:nvPr>
        </p:nvSpPr>
        <p:spPr>
          <a:xfrm>
            <a:off x="8210040" y="347599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33" name="Text Placeholder 17">
            <a:extLst>
              <a:ext uri="{FF2B5EF4-FFF2-40B4-BE49-F238E27FC236}">
                <a16:creationId xmlns:a16="http://schemas.microsoft.com/office/drawing/2014/main" id="{EB8F9E72-51E8-ED42-B820-2E886AED336E}"/>
              </a:ext>
            </a:extLst>
          </p:cNvPr>
          <p:cNvSpPr>
            <a:spLocks noGrp="1"/>
          </p:cNvSpPr>
          <p:nvPr>
            <p:ph type="body" sz="quarter" idx="28" hasCustomPrompt="1"/>
          </p:nvPr>
        </p:nvSpPr>
        <p:spPr>
          <a:xfrm>
            <a:off x="9171432" y="347599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4" name="Text Placeholder 18">
            <a:extLst>
              <a:ext uri="{FF2B5EF4-FFF2-40B4-BE49-F238E27FC236}">
                <a16:creationId xmlns:a16="http://schemas.microsoft.com/office/drawing/2014/main" id="{A9634672-75E2-F144-A6B5-F38AE7EEF7F8}"/>
              </a:ext>
            </a:extLst>
          </p:cNvPr>
          <p:cNvSpPr>
            <a:spLocks noGrp="1"/>
          </p:cNvSpPr>
          <p:nvPr>
            <p:ph type="body" sz="quarter" idx="29" hasCustomPrompt="1"/>
          </p:nvPr>
        </p:nvSpPr>
        <p:spPr>
          <a:xfrm>
            <a:off x="8210040" y="494030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35" name="Text Placeholder 19">
            <a:extLst>
              <a:ext uri="{FF2B5EF4-FFF2-40B4-BE49-F238E27FC236}">
                <a16:creationId xmlns:a16="http://schemas.microsoft.com/office/drawing/2014/main" id="{60E4E1B8-67AC-DB4C-9F68-51E2CCF3AB02}"/>
              </a:ext>
            </a:extLst>
          </p:cNvPr>
          <p:cNvSpPr>
            <a:spLocks noGrp="1"/>
          </p:cNvSpPr>
          <p:nvPr>
            <p:ph type="body" sz="quarter" idx="30" hasCustomPrompt="1"/>
          </p:nvPr>
        </p:nvSpPr>
        <p:spPr>
          <a:xfrm>
            <a:off x="9171432" y="494030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6" name="Slide Number Placeholder 20">
            <a:extLst>
              <a:ext uri="{FF2B5EF4-FFF2-40B4-BE49-F238E27FC236}">
                <a16:creationId xmlns:a16="http://schemas.microsoft.com/office/drawing/2014/main" id="{A7A49372-BC99-44B1-93F3-52B055BA1B4C}"/>
              </a:ext>
            </a:extLst>
          </p:cNvPr>
          <p:cNvSpPr>
            <a:spLocks noGrp="1"/>
          </p:cNvSpPr>
          <p:nvPr>
            <p:ph type="sldNum" sz="quarter" idx="12"/>
          </p:nvPr>
        </p:nvSpPr>
        <p:spPr/>
        <p:txBody>
          <a:bodyPr/>
          <a:lstStyle/>
          <a:p>
            <a:fld id="{B58DE5F1-E0F9-4CCA-92B7-7A6FC4DFEE14}" type="slidenum">
              <a:rPr lang="en-US" smtClean="0"/>
              <a:t>‹#›</a:t>
            </a:fld>
            <a:endParaRPr lang="en-US"/>
          </a:p>
        </p:txBody>
      </p:sp>
    </p:spTree>
    <p:extLst>
      <p:ext uri="{BB962C8B-B14F-4D97-AF65-F5344CB8AC3E}">
        <p14:creationId xmlns:p14="http://schemas.microsoft.com/office/powerpoint/2010/main" val="42783804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506" userDrawn="1">
          <p15:clr>
            <a:srgbClr val="FBAE40"/>
          </p15:clr>
        </p15:guide>
        <p15:guide id="2" pos="2700" userDrawn="1">
          <p15:clr>
            <a:srgbClr val="FBAE40"/>
          </p15:clr>
        </p15:guide>
        <p15:guide id="3" orient="horz" pos="1266" userDrawn="1">
          <p15:clr>
            <a:srgbClr val="FBAE40"/>
          </p15:clr>
        </p15:guide>
        <p15:guide id="5" orient="horz" pos="4148">
          <p15:clr>
            <a:srgbClr val="FBAE40"/>
          </p15:clr>
        </p15:guide>
        <p15:guide id="6" pos="4978" userDrawn="1">
          <p15:clr>
            <a:srgbClr val="FBAE40"/>
          </p15:clr>
        </p15:guide>
        <p15:guide id="7" pos="5172" userDrawn="1">
          <p15:clr>
            <a:srgbClr val="FBAE40"/>
          </p15:clr>
        </p15:guide>
        <p15:guide id="8" orient="horz" pos="3688"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7D43C-8061-4F4B-A58C-537B44EA7F0E}"/>
              </a:ext>
            </a:extLst>
          </p:cNvPr>
          <p:cNvSpPr>
            <a:spLocks noGrp="1"/>
          </p:cNvSpPr>
          <p:nvPr>
            <p:ph type="title" hasCustomPrompt="1"/>
          </p:nvPr>
        </p:nvSpPr>
        <p:spPr>
          <a:xfrm>
            <a:off x="365760" y="365760"/>
            <a:ext cx="11457432" cy="914400"/>
          </a:xfrm>
        </p:spPr>
        <p:txBody>
          <a:bodyPr/>
          <a:lstStyle>
            <a:lvl1pPr>
              <a:defRPr/>
            </a:lvl1pPr>
          </a:lstStyle>
          <a:p>
            <a:r>
              <a:rPr lang="en-US"/>
              <a:t>[Slide title]</a:t>
            </a:r>
          </a:p>
        </p:txBody>
      </p:sp>
      <p:sp>
        <p:nvSpPr>
          <p:cNvPr id="3" name="Content Placeholder 2">
            <a:extLst>
              <a:ext uri="{FF2B5EF4-FFF2-40B4-BE49-F238E27FC236}">
                <a16:creationId xmlns:a16="http://schemas.microsoft.com/office/drawing/2014/main" id="{58BCB52D-820B-4886-993D-F1BD3CE0A1BF}"/>
              </a:ext>
            </a:extLst>
          </p:cNvPr>
          <p:cNvSpPr>
            <a:spLocks noGrp="1"/>
          </p:cNvSpPr>
          <p:nvPr>
            <p:ph idx="1"/>
          </p:nvPr>
        </p:nvSpPr>
        <p:spPr>
          <a:xfrm>
            <a:off x="365760" y="1828800"/>
            <a:ext cx="850392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3">
            <a:extLst>
              <a:ext uri="{FF2B5EF4-FFF2-40B4-BE49-F238E27FC236}">
                <a16:creationId xmlns:a16="http://schemas.microsoft.com/office/drawing/2014/main" id="{A7A49372-BC99-44B1-93F3-52B055BA1B4C}"/>
              </a:ext>
            </a:extLst>
          </p:cNvPr>
          <p:cNvSpPr>
            <a:spLocks noGrp="1"/>
          </p:cNvSpPr>
          <p:nvPr>
            <p:ph type="sldNum" sz="quarter" idx="12"/>
          </p:nvPr>
        </p:nvSpPr>
        <p:spPr/>
        <p:txBody>
          <a:bodyPr/>
          <a:lstStyle/>
          <a:p>
            <a:fld id="{B58DE5F1-E0F9-4CCA-92B7-7A6FC4DFEE14}" type="slidenum">
              <a:rPr lang="en-US" smtClean="0"/>
              <a:t>‹#›</a:t>
            </a:fld>
            <a:endParaRPr lang="en-US"/>
          </a:p>
        </p:txBody>
      </p:sp>
    </p:spTree>
    <p:extLst>
      <p:ext uri="{BB962C8B-B14F-4D97-AF65-F5344CB8AC3E}">
        <p14:creationId xmlns:p14="http://schemas.microsoft.com/office/powerpoint/2010/main" val="2196829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152" userDrawn="1">
          <p15:clr>
            <a:srgbClr val="FBAE40"/>
          </p15:clr>
        </p15:guide>
        <p15:guide id="2" orient="horz" pos="3832" userDrawn="1">
          <p15:clr>
            <a:srgbClr val="FBAE40"/>
          </p15:clr>
        </p15:guide>
        <p15:guide id="3" pos="5588" userDrawn="1">
          <p15:clr>
            <a:srgbClr val="FBAE40"/>
          </p15:clr>
        </p15:guide>
        <p15:guide id="4" orient="horz" pos="4148" userDrawn="1">
          <p15:clr>
            <a:srgbClr val="FBAE40"/>
          </p15:clr>
        </p15:guide>
        <p15:guide id="5" pos="5788"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7D43C-8061-4F4B-A58C-537B44EA7F0E}"/>
              </a:ext>
            </a:extLst>
          </p:cNvPr>
          <p:cNvSpPr>
            <a:spLocks noGrp="1"/>
          </p:cNvSpPr>
          <p:nvPr>
            <p:ph type="title" hasCustomPrompt="1"/>
          </p:nvPr>
        </p:nvSpPr>
        <p:spPr>
          <a:xfrm>
            <a:off x="365760" y="365760"/>
            <a:ext cx="11457432" cy="914400"/>
          </a:xfrm>
        </p:spPr>
        <p:txBody>
          <a:bodyPr/>
          <a:lstStyle>
            <a:lvl1pPr>
              <a:defRPr/>
            </a:lvl1pPr>
          </a:lstStyle>
          <a:p>
            <a:r>
              <a:rPr lang="en-US"/>
              <a:t>[Slide title]</a:t>
            </a:r>
          </a:p>
        </p:txBody>
      </p:sp>
      <p:sp>
        <p:nvSpPr>
          <p:cNvPr id="6" name="Slide Number Placeholder 3">
            <a:extLst>
              <a:ext uri="{FF2B5EF4-FFF2-40B4-BE49-F238E27FC236}">
                <a16:creationId xmlns:a16="http://schemas.microsoft.com/office/drawing/2014/main" id="{A7A49372-BC99-44B1-93F3-52B055BA1B4C}"/>
              </a:ext>
            </a:extLst>
          </p:cNvPr>
          <p:cNvSpPr>
            <a:spLocks noGrp="1"/>
          </p:cNvSpPr>
          <p:nvPr>
            <p:ph type="sldNum" sz="quarter" idx="12"/>
          </p:nvPr>
        </p:nvSpPr>
        <p:spPr/>
        <p:txBody>
          <a:bodyPr/>
          <a:lstStyle/>
          <a:p>
            <a:fld id="{B58DE5F1-E0F9-4CCA-92B7-7A6FC4DFEE14}" type="slidenum">
              <a:rPr lang="en-US" smtClean="0"/>
              <a:t>‹#›</a:t>
            </a:fld>
            <a:endParaRPr lang="en-US"/>
          </a:p>
        </p:txBody>
      </p:sp>
    </p:spTree>
    <p:extLst>
      <p:ext uri="{BB962C8B-B14F-4D97-AF65-F5344CB8AC3E}">
        <p14:creationId xmlns:p14="http://schemas.microsoft.com/office/powerpoint/2010/main" val="2367040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152">
          <p15:clr>
            <a:srgbClr val="FBAE40"/>
          </p15:clr>
        </p15:guide>
        <p15:guide id="2" orient="horz" pos="3832">
          <p15:clr>
            <a:srgbClr val="FBAE40"/>
          </p15:clr>
        </p15:guide>
        <p15:guide id="3" pos="5588">
          <p15:clr>
            <a:srgbClr val="FBAE40"/>
          </p15:clr>
        </p15:guide>
        <p15:guide id="4" orient="horz" pos="4148">
          <p15:clr>
            <a:srgbClr val="FBAE40"/>
          </p15:clr>
        </p15:guide>
        <p15:guide id="5" pos="5788">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B6F4C8E8-7E9A-224F-8714-AB4216A9C1A5}"/>
              </a:ext>
            </a:extLst>
          </p:cNvPr>
          <p:cNvSpPr>
            <a:spLocks noGrp="1"/>
          </p:cNvSpPr>
          <p:nvPr>
            <p:ph type="title" hasCustomPrompt="1"/>
          </p:nvPr>
        </p:nvSpPr>
        <p:spPr>
          <a:xfrm>
            <a:off x="365760" y="365760"/>
            <a:ext cx="11457432"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557784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6245352" y="1828800"/>
            <a:ext cx="557784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4">
            <a:extLst>
              <a:ext uri="{FF2B5EF4-FFF2-40B4-BE49-F238E27FC236}">
                <a16:creationId xmlns:a16="http://schemas.microsoft.com/office/drawing/2014/main" id="{941E30D8-4EF8-495A-8824-D819A46BF988}"/>
              </a:ext>
            </a:extLst>
          </p:cNvPr>
          <p:cNvSpPr>
            <a:spLocks noGrp="1"/>
          </p:cNvSpPr>
          <p:nvPr>
            <p:ph type="sldNum" sz="quarter" idx="12"/>
          </p:nvPr>
        </p:nvSpPr>
        <p:spPr/>
        <p:txBody>
          <a:bodyPr/>
          <a:lstStyle/>
          <a:p>
            <a:fld id="{B58DE5F1-E0F9-4CCA-92B7-7A6FC4DFEE14}" type="slidenum">
              <a:rPr lang="en-US" smtClean="0"/>
              <a:t>‹#›</a:t>
            </a:fld>
            <a:endParaRPr lang="en-US"/>
          </a:p>
        </p:txBody>
      </p:sp>
    </p:spTree>
    <p:extLst>
      <p:ext uri="{BB962C8B-B14F-4D97-AF65-F5344CB8AC3E}">
        <p14:creationId xmlns:p14="http://schemas.microsoft.com/office/powerpoint/2010/main" val="8639072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744" userDrawn="1">
          <p15:clr>
            <a:srgbClr val="FBAE40"/>
          </p15:clr>
        </p15:guide>
        <p15:guide id="2" pos="3934" userDrawn="1">
          <p15:clr>
            <a:srgbClr val="FBAE40"/>
          </p15:clr>
        </p15:guide>
        <p15:guide id="3" orient="horz" pos="3832" userDrawn="1">
          <p15:clr>
            <a:srgbClr val="FBAE40"/>
          </p15:clr>
        </p15:guide>
        <p15:guide id="4" orient="horz" pos="1152" userDrawn="1">
          <p15:clr>
            <a:srgbClr val="FBAE40"/>
          </p15:clr>
        </p15:guide>
        <p15:guide id="5" orient="horz" pos="4148"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40A65C3A-C556-7B4E-9098-E1FD19D432C7}"/>
              </a:ext>
            </a:extLst>
          </p:cNvPr>
          <p:cNvSpPr>
            <a:spLocks noGrp="1"/>
          </p:cNvSpPr>
          <p:nvPr>
            <p:ph type="title" hasCustomPrompt="1"/>
          </p:nvPr>
        </p:nvSpPr>
        <p:spPr>
          <a:xfrm>
            <a:off x="365760" y="365760"/>
            <a:ext cx="11457432"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361188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4288536" y="1828800"/>
            <a:ext cx="361188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Content Placeholder 4">
            <a:extLst>
              <a:ext uri="{FF2B5EF4-FFF2-40B4-BE49-F238E27FC236}">
                <a16:creationId xmlns:a16="http://schemas.microsoft.com/office/drawing/2014/main" id="{48592F68-1A92-1442-9565-3EF907A57B35}"/>
              </a:ext>
            </a:extLst>
          </p:cNvPr>
          <p:cNvSpPr>
            <a:spLocks noGrp="1"/>
          </p:cNvSpPr>
          <p:nvPr>
            <p:ph sz="quarter" idx="13"/>
          </p:nvPr>
        </p:nvSpPr>
        <p:spPr>
          <a:xfrm>
            <a:off x="8211312" y="1828800"/>
            <a:ext cx="3611880" cy="425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5">
            <a:extLst>
              <a:ext uri="{FF2B5EF4-FFF2-40B4-BE49-F238E27FC236}">
                <a16:creationId xmlns:a16="http://schemas.microsoft.com/office/drawing/2014/main" id="{941E30D8-4EF8-495A-8824-D819A46BF988}"/>
              </a:ext>
            </a:extLst>
          </p:cNvPr>
          <p:cNvSpPr>
            <a:spLocks noGrp="1"/>
          </p:cNvSpPr>
          <p:nvPr>
            <p:ph type="sldNum" sz="quarter" idx="12"/>
          </p:nvPr>
        </p:nvSpPr>
        <p:spPr/>
        <p:txBody>
          <a:bodyPr/>
          <a:lstStyle/>
          <a:p>
            <a:fld id="{B58DE5F1-E0F9-4CCA-92B7-7A6FC4DFEE14}" type="slidenum">
              <a:rPr lang="en-US" smtClean="0"/>
              <a:t>‹#›</a:t>
            </a:fld>
            <a:endParaRPr lang="en-US"/>
          </a:p>
        </p:txBody>
      </p:sp>
    </p:spTree>
    <p:extLst>
      <p:ext uri="{BB962C8B-B14F-4D97-AF65-F5344CB8AC3E}">
        <p14:creationId xmlns:p14="http://schemas.microsoft.com/office/powerpoint/2010/main" val="19241475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700" userDrawn="1">
          <p15:clr>
            <a:srgbClr val="FBAE40"/>
          </p15:clr>
        </p15:guide>
        <p15:guide id="2" pos="2506" userDrawn="1">
          <p15:clr>
            <a:srgbClr val="FBAE40"/>
          </p15:clr>
        </p15:guide>
        <p15:guide id="3" pos="4978" userDrawn="1">
          <p15:clr>
            <a:srgbClr val="FBAE40"/>
          </p15:clr>
        </p15:guide>
        <p15:guide id="4" pos="5172" userDrawn="1">
          <p15:clr>
            <a:srgbClr val="FBAE40"/>
          </p15:clr>
        </p15:guide>
        <p15:guide id="5" orient="horz" pos="1152" userDrawn="1">
          <p15:clr>
            <a:srgbClr val="FBAE40"/>
          </p15:clr>
        </p15:guide>
        <p15:guide id="6" orient="horz" pos="3832" userDrawn="1">
          <p15:clr>
            <a:srgbClr val="FBAE40"/>
          </p15:clr>
        </p15:guide>
        <p15:guide id="7" orient="horz" pos="4148" userDrawn="1">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10C88FF-867A-4400-B205-E69EFB354EF3}"/>
              </a:ext>
            </a:extLst>
          </p:cNvPr>
          <p:cNvSpPr>
            <a:spLocks noGrp="1"/>
          </p:cNvSpPr>
          <p:nvPr>
            <p:ph type="title"/>
          </p:nvPr>
        </p:nvSpPr>
        <p:spPr>
          <a:xfrm>
            <a:off x="365760" y="365760"/>
            <a:ext cx="11457432" cy="914400"/>
          </a:xfrm>
          <a:prstGeom prst="rect">
            <a:avLst/>
          </a:prstGeom>
        </p:spPr>
        <p:txBody>
          <a:bodyPr vert="horz" lIns="0" tIns="0" rIns="0" bIns="0" rtlCol="0" anchor="t" anchorCtr="0">
            <a:noAutofit/>
          </a:bodyPr>
          <a:lstStyle/>
          <a:p>
            <a:r>
              <a:rPr lang="en-US"/>
              <a:t>[Slide title]</a:t>
            </a:r>
          </a:p>
        </p:txBody>
      </p:sp>
      <p:sp>
        <p:nvSpPr>
          <p:cNvPr id="3" name="Text Placeholder 2">
            <a:extLst>
              <a:ext uri="{FF2B5EF4-FFF2-40B4-BE49-F238E27FC236}">
                <a16:creationId xmlns:a16="http://schemas.microsoft.com/office/drawing/2014/main" id="{CFDE4FC5-C208-4061-8E32-8B795BC19E6E}"/>
              </a:ext>
            </a:extLst>
          </p:cNvPr>
          <p:cNvSpPr>
            <a:spLocks noGrp="1"/>
          </p:cNvSpPr>
          <p:nvPr>
            <p:ph type="body" idx="1"/>
          </p:nvPr>
        </p:nvSpPr>
        <p:spPr>
          <a:xfrm>
            <a:off x="365760" y="1828800"/>
            <a:ext cx="11457432" cy="4251960"/>
          </a:xfrm>
          <a:prstGeom prst="rect">
            <a:avLst/>
          </a:prstGeom>
        </p:spPr>
        <p:txBody>
          <a:bodyPr vert="horz" lIns="0" tIns="0" rIns="0" bIns="0" spcCol="301752"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UST" descr="UST">
            <a:extLst>
              <a:ext uri="{FF2B5EF4-FFF2-40B4-BE49-F238E27FC236}">
                <a16:creationId xmlns:a16="http://schemas.microsoft.com/office/drawing/2014/main" id="{0C48BBCD-09F2-451F-A9A1-8D9631C8078B}"/>
              </a:ext>
            </a:extLst>
          </p:cNvPr>
          <p:cNvSpPr>
            <a:spLocks noChangeAspect="1" noEditPoints="1"/>
          </p:cNvSpPr>
          <p:nvPr userDrawn="1"/>
        </p:nvSpPr>
        <p:spPr bwMode="black">
          <a:xfrm>
            <a:off x="365760" y="6238277"/>
            <a:ext cx="320040" cy="354090"/>
          </a:xfrm>
          <a:custGeom>
            <a:avLst/>
            <a:gdLst>
              <a:gd name="T0" fmla="*/ 3605 w 4000"/>
              <a:gd name="T1" fmla="*/ 485 h 4419"/>
              <a:gd name="T2" fmla="*/ 3605 w 4000"/>
              <a:gd name="T3" fmla="*/ 485 h 4419"/>
              <a:gd name="T4" fmla="*/ 2969 w 4000"/>
              <a:gd name="T5" fmla="*/ 485 h 4419"/>
              <a:gd name="T6" fmla="*/ 2969 w 4000"/>
              <a:gd name="T7" fmla="*/ 1120 h 4419"/>
              <a:gd name="T8" fmla="*/ 3605 w 4000"/>
              <a:gd name="T9" fmla="*/ 1120 h 4419"/>
              <a:gd name="T10" fmla="*/ 3605 w 4000"/>
              <a:gd name="T11" fmla="*/ 485 h 4419"/>
              <a:gd name="T12" fmla="*/ 4000 w 4000"/>
              <a:gd name="T13" fmla="*/ 2730 h 4419"/>
              <a:gd name="T14" fmla="*/ 4000 w 4000"/>
              <a:gd name="T15" fmla="*/ 2730 h 4419"/>
              <a:gd name="T16" fmla="*/ 2574 w 4000"/>
              <a:gd name="T17" fmla="*/ 2730 h 4419"/>
              <a:gd name="T18" fmla="*/ 2574 w 4000"/>
              <a:gd name="T19" fmla="*/ 3120 h 4419"/>
              <a:gd name="T20" fmla="*/ 3062 w 4000"/>
              <a:gd name="T21" fmla="*/ 3120 h 4419"/>
              <a:gd name="T22" fmla="*/ 3062 w 4000"/>
              <a:gd name="T23" fmla="*/ 4367 h 4419"/>
              <a:gd name="T24" fmla="*/ 3512 w 4000"/>
              <a:gd name="T25" fmla="*/ 4367 h 4419"/>
              <a:gd name="T26" fmla="*/ 3512 w 4000"/>
              <a:gd name="T27" fmla="*/ 3120 h 4419"/>
              <a:gd name="T28" fmla="*/ 4000 w 4000"/>
              <a:gd name="T29" fmla="*/ 3120 h 4419"/>
              <a:gd name="T30" fmla="*/ 4000 w 4000"/>
              <a:gd name="T31" fmla="*/ 2730 h 4419"/>
              <a:gd name="T32" fmla="*/ 903 w 4000"/>
              <a:gd name="T33" fmla="*/ 3385 h 4419"/>
              <a:gd name="T34" fmla="*/ 903 w 4000"/>
              <a:gd name="T35" fmla="*/ 3385 h 4419"/>
              <a:gd name="T36" fmla="*/ 760 w 4000"/>
              <a:gd name="T37" fmla="*/ 3351 h 4419"/>
              <a:gd name="T38" fmla="*/ 530 w 4000"/>
              <a:gd name="T39" fmla="*/ 3188 h 4419"/>
              <a:gd name="T40" fmla="*/ 760 w 4000"/>
              <a:gd name="T41" fmla="*/ 3065 h 4419"/>
              <a:gd name="T42" fmla="*/ 1114 w 4000"/>
              <a:gd name="T43" fmla="*/ 3213 h 4419"/>
              <a:gd name="T44" fmla="*/ 1392 w 4000"/>
              <a:gd name="T45" fmla="*/ 2988 h 4419"/>
              <a:gd name="T46" fmla="*/ 763 w 4000"/>
              <a:gd name="T47" fmla="*/ 2683 h 4419"/>
              <a:gd name="T48" fmla="*/ 82 w 4000"/>
              <a:gd name="T49" fmla="*/ 3199 h 4419"/>
              <a:gd name="T50" fmla="*/ 635 w 4000"/>
              <a:gd name="T51" fmla="*/ 3739 h 4419"/>
              <a:gd name="T52" fmla="*/ 784 w 4000"/>
              <a:gd name="T53" fmla="*/ 3776 h 4419"/>
              <a:gd name="T54" fmla="*/ 984 w 4000"/>
              <a:gd name="T55" fmla="*/ 3912 h 4419"/>
              <a:gd name="T56" fmla="*/ 718 w 4000"/>
              <a:gd name="T57" fmla="*/ 4050 h 4419"/>
              <a:gd name="T58" fmla="*/ 307 w 4000"/>
              <a:gd name="T59" fmla="*/ 3867 h 4419"/>
              <a:gd name="T60" fmla="*/ 29 w 4000"/>
              <a:gd name="T61" fmla="*/ 4092 h 4419"/>
              <a:gd name="T62" fmla="*/ 721 w 4000"/>
              <a:gd name="T63" fmla="*/ 4419 h 4419"/>
              <a:gd name="T64" fmla="*/ 1451 w 4000"/>
              <a:gd name="T65" fmla="*/ 3900 h 4419"/>
              <a:gd name="T66" fmla="*/ 903 w 4000"/>
              <a:gd name="T67" fmla="*/ 3385 h 4419"/>
              <a:gd name="T68" fmla="*/ 1026 w 4000"/>
              <a:gd name="T69" fmla="*/ 0 h 4419"/>
              <a:gd name="T70" fmla="*/ 1026 w 4000"/>
              <a:gd name="T71" fmla="*/ 0 h 4419"/>
              <a:gd name="T72" fmla="*/ 1475 w 4000"/>
              <a:gd name="T73" fmla="*/ 0 h 4419"/>
              <a:gd name="T74" fmla="*/ 1475 w 4000"/>
              <a:gd name="T75" fmla="*/ 967 h 4419"/>
              <a:gd name="T76" fmla="*/ 741 w 4000"/>
              <a:gd name="T77" fmla="*/ 1688 h 4419"/>
              <a:gd name="T78" fmla="*/ 0 w 4000"/>
              <a:gd name="T79" fmla="*/ 967 h 4419"/>
              <a:gd name="T80" fmla="*/ 0 w 4000"/>
              <a:gd name="T81" fmla="*/ 0 h 4419"/>
              <a:gd name="T82" fmla="*/ 449 w 4000"/>
              <a:gd name="T83" fmla="*/ 0 h 4419"/>
              <a:gd name="T84" fmla="*/ 449 w 4000"/>
              <a:gd name="T85" fmla="*/ 970 h 4419"/>
              <a:gd name="T86" fmla="*/ 739 w 4000"/>
              <a:gd name="T87" fmla="*/ 1273 h 4419"/>
              <a:gd name="T88" fmla="*/ 1026 w 4000"/>
              <a:gd name="T89" fmla="*/ 970 h 4419"/>
              <a:gd name="T90" fmla="*/ 1026 w 4000"/>
              <a:gd name="T91" fmla="*/ 0 h 4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000" h="4419">
                <a:moveTo>
                  <a:pt x="3605" y="485"/>
                </a:moveTo>
                <a:lnTo>
                  <a:pt x="3605" y="485"/>
                </a:lnTo>
                <a:lnTo>
                  <a:pt x="2969" y="485"/>
                </a:lnTo>
                <a:lnTo>
                  <a:pt x="2969" y="1120"/>
                </a:lnTo>
                <a:lnTo>
                  <a:pt x="3605" y="1120"/>
                </a:lnTo>
                <a:lnTo>
                  <a:pt x="3605" y="485"/>
                </a:lnTo>
                <a:close/>
                <a:moveTo>
                  <a:pt x="4000" y="2730"/>
                </a:moveTo>
                <a:lnTo>
                  <a:pt x="4000" y="2730"/>
                </a:lnTo>
                <a:lnTo>
                  <a:pt x="2574" y="2730"/>
                </a:lnTo>
                <a:lnTo>
                  <a:pt x="2574" y="3120"/>
                </a:lnTo>
                <a:lnTo>
                  <a:pt x="3062" y="3120"/>
                </a:lnTo>
                <a:lnTo>
                  <a:pt x="3062" y="4367"/>
                </a:lnTo>
                <a:lnTo>
                  <a:pt x="3512" y="4367"/>
                </a:lnTo>
                <a:lnTo>
                  <a:pt x="3512" y="3120"/>
                </a:lnTo>
                <a:lnTo>
                  <a:pt x="4000" y="3120"/>
                </a:lnTo>
                <a:lnTo>
                  <a:pt x="4000" y="2730"/>
                </a:lnTo>
                <a:close/>
                <a:moveTo>
                  <a:pt x="903" y="3385"/>
                </a:moveTo>
                <a:lnTo>
                  <a:pt x="903" y="3385"/>
                </a:lnTo>
                <a:lnTo>
                  <a:pt x="760" y="3351"/>
                </a:lnTo>
                <a:cubicBezTo>
                  <a:pt x="602" y="3312"/>
                  <a:pt x="530" y="3266"/>
                  <a:pt x="530" y="3188"/>
                </a:cubicBezTo>
                <a:cubicBezTo>
                  <a:pt x="530" y="3129"/>
                  <a:pt x="605" y="3065"/>
                  <a:pt x="760" y="3065"/>
                </a:cubicBezTo>
                <a:cubicBezTo>
                  <a:pt x="904" y="3065"/>
                  <a:pt x="1019" y="3128"/>
                  <a:pt x="1114" y="3213"/>
                </a:cubicBezTo>
                <a:lnTo>
                  <a:pt x="1392" y="2988"/>
                </a:lnTo>
                <a:cubicBezTo>
                  <a:pt x="1275" y="2791"/>
                  <a:pt x="1019" y="2683"/>
                  <a:pt x="763" y="2683"/>
                </a:cubicBezTo>
                <a:cubicBezTo>
                  <a:pt x="329" y="2683"/>
                  <a:pt x="82" y="2920"/>
                  <a:pt x="82" y="3199"/>
                </a:cubicBezTo>
                <a:cubicBezTo>
                  <a:pt x="82" y="3416"/>
                  <a:pt x="236" y="3640"/>
                  <a:pt x="635" y="3739"/>
                </a:cubicBezTo>
                <a:lnTo>
                  <a:pt x="784" y="3776"/>
                </a:lnTo>
                <a:cubicBezTo>
                  <a:pt x="930" y="3813"/>
                  <a:pt x="984" y="3840"/>
                  <a:pt x="984" y="3912"/>
                </a:cubicBezTo>
                <a:cubicBezTo>
                  <a:pt x="984" y="4000"/>
                  <a:pt x="867" y="4050"/>
                  <a:pt x="718" y="4050"/>
                </a:cubicBezTo>
                <a:cubicBezTo>
                  <a:pt x="547" y="4050"/>
                  <a:pt x="420" y="3981"/>
                  <a:pt x="307" y="3867"/>
                </a:cubicBezTo>
                <a:lnTo>
                  <a:pt x="29" y="4092"/>
                </a:lnTo>
                <a:cubicBezTo>
                  <a:pt x="150" y="4312"/>
                  <a:pt x="465" y="4419"/>
                  <a:pt x="721" y="4419"/>
                </a:cubicBezTo>
                <a:cubicBezTo>
                  <a:pt x="1177" y="4419"/>
                  <a:pt x="1451" y="4206"/>
                  <a:pt x="1451" y="3900"/>
                </a:cubicBezTo>
                <a:cubicBezTo>
                  <a:pt x="1451" y="3668"/>
                  <a:pt x="1303" y="3482"/>
                  <a:pt x="903" y="3385"/>
                </a:cubicBezTo>
                <a:close/>
                <a:moveTo>
                  <a:pt x="1026" y="0"/>
                </a:moveTo>
                <a:lnTo>
                  <a:pt x="1026" y="0"/>
                </a:lnTo>
                <a:lnTo>
                  <a:pt x="1475" y="0"/>
                </a:lnTo>
                <a:lnTo>
                  <a:pt x="1475" y="967"/>
                </a:lnTo>
                <a:cubicBezTo>
                  <a:pt x="1475" y="1417"/>
                  <a:pt x="1206" y="1688"/>
                  <a:pt x="741" y="1688"/>
                </a:cubicBezTo>
                <a:cubicBezTo>
                  <a:pt x="258" y="1688"/>
                  <a:pt x="0" y="1406"/>
                  <a:pt x="0" y="967"/>
                </a:cubicBezTo>
                <a:lnTo>
                  <a:pt x="0" y="0"/>
                </a:lnTo>
                <a:lnTo>
                  <a:pt x="449" y="0"/>
                </a:lnTo>
                <a:lnTo>
                  <a:pt x="449" y="970"/>
                </a:lnTo>
                <a:cubicBezTo>
                  <a:pt x="449" y="1163"/>
                  <a:pt x="559" y="1273"/>
                  <a:pt x="739" y="1273"/>
                </a:cubicBezTo>
                <a:cubicBezTo>
                  <a:pt x="918" y="1273"/>
                  <a:pt x="1026" y="1163"/>
                  <a:pt x="1026" y="970"/>
                </a:cubicBezTo>
                <a:lnTo>
                  <a:pt x="1026"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Legal">
            <a:extLst>
              <a:ext uri="{FF2B5EF4-FFF2-40B4-BE49-F238E27FC236}">
                <a16:creationId xmlns:a16="http://schemas.microsoft.com/office/drawing/2014/main" id="{4CF0DBC0-0449-664B-8AD9-C52EDB6E5938}"/>
              </a:ext>
            </a:extLst>
          </p:cNvPr>
          <p:cNvSpPr txBox="1"/>
          <p:nvPr userDrawn="1"/>
        </p:nvSpPr>
        <p:spPr>
          <a:xfrm>
            <a:off x="8223294" y="6402070"/>
            <a:ext cx="3142698" cy="182880"/>
          </a:xfrm>
          <a:prstGeom prst="rect">
            <a:avLst/>
          </a:prstGeom>
          <a:noFill/>
        </p:spPr>
        <p:txBody>
          <a:bodyPr wrap="none" lIns="0" tIns="0" rIns="0" bIns="0" rtlCol="0" anchor="b" anchorCtr="0">
            <a:noAutofit/>
          </a:bodyPr>
          <a:lstStyle/>
          <a:p>
            <a:pPr marL="0" indent="0" algn="r">
              <a:lnSpc>
                <a:spcPct val="100000"/>
              </a:lnSpc>
              <a:spcBef>
                <a:spcPts val="0"/>
              </a:spcBef>
              <a:buSzPct val="100000"/>
              <a:buFontTx/>
              <a:buNone/>
            </a:pPr>
            <a:r>
              <a:rPr lang="en-US" sz="800" b="0"/>
              <a:t>Confidential and Proprietary. © 2021 UST</a:t>
            </a:r>
          </a:p>
        </p:txBody>
      </p:sp>
      <p:sp>
        <p:nvSpPr>
          <p:cNvPr id="6" name="Slide Number Placeholder 3">
            <a:extLst>
              <a:ext uri="{FF2B5EF4-FFF2-40B4-BE49-F238E27FC236}">
                <a16:creationId xmlns:a16="http://schemas.microsoft.com/office/drawing/2014/main" id="{79012A93-F35D-41B8-A960-2FAFDF3C47A5}"/>
              </a:ext>
            </a:extLst>
          </p:cNvPr>
          <p:cNvSpPr>
            <a:spLocks noGrp="1"/>
          </p:cNvSpPr>
          <p:nvPr>
            <p:ph type="sldNum" sz="quarter" idx="4"/>
          </p:nvPr>
        </p:nvSpPr>
        <p:spPr>
          <a:xfrm>
            <a:off x="11503152" y="6402070"/>
            <a:ext cx="320040" cy="182880"/>
          </a:xfrm>
          <a:prstGeom prst="rect">
            <a:avLst/>
          </a:prstGeom>
        </p:spPr>
        <p:txBody>
          <a:bodyPr vert="horz" wrap="none" lIns="0" tIns="0" rIns="0" bIns="0" rtlCol="0" anchor="b" anchorCtr="0"/>
          <a:lstStyle>
            <a:lvl1pPr algn="r">
              <a:defRPr sz="800" b="0">
                <a:solidFill>
                  <a:schemeClr val="tx1"/>
                </a:solidFill>
              </a:defRPr>
            </a:lvl1pPr>
          </a:lstStyle>
          <a:p>
            <a:fld id="{B58DE5F1-E0F9-4CCA-92B7-7A6FC4DFEE14}" type="slidenum">
              <a:rPr lang="en-US" smtClean="0"/>
              <a:pPr/>
              <a:t>‹#›</a:t>
            </a:fld>
            <a:endParaRPr lang="en-US"/>
          </a:p>
        </p:txBody>
      </p:sp>
    </p:spTree>
    <p:extLst>
      <p:ext uri="{BB962C8B-B14F-4D97-AF65-F5344CB8AC3E}">
        <p14:creationId xmlns:p14="http://schemas.microsoft.com/office/powerpoint/2010/main" val="842204006"/>
      </p:ext>
    </p:extLst>
  </p:cSld>
  <p:clrMap bg1="lt1" tx1="dk1" bg2="lt2" tx2="dk2" accent1="accent1" accent2="accent2" accent3="accent3" accent4="accent4" accent5="accent5" accent6="accent6" hlink="hlink" folHlink="folHlink"/>
  <p:sldLayoutIdLst>
    <p:sldLayoutId id="2147483649" r:id="rId1"/>
    <p:sldLayoutId id="2147483681" r:id="rId2"/>
    <p:sldLayoutId id="2147483691" r:id="rId3"/>
    <p:sldLayoutId id="2147483663" r:id="rId4"/>
    <p:sldLayoutId id="2147483701" r:id="rId5"/>
    <p:sldLayoutId id="2147483650" r:id="rId6"/>
    <p:sldLayoutId id="2147483710" r:id="rId7"/>
    <p:sldLayoutId id="2147483652" r:id="rId8"/>
    <p:sldLayoutId id="2147483656" r:id="rId9"/>
    <p:sldLayoutId id="2147483657" r:id="rId10"/>
    <p:sldLayoutId id="2147483661" r:id="rId11"/>
    <p:sldLayoutId id="2147483660" r:id="rId12"/>
    <p:sldLayoutId id="2147483692" r:id="rId13"/>
    <p:sldLayoutId id="2147483665" r:id="rId14"/>
    <p:sldLayoutId id="2147483700" r:id="rId15"/>
    <p:sldLayoutId id="2147483696" r:id="rId16"/>
    <p:sldLayoutId id="2147483695" r:id="rId17"/>
    <p:sldLayoutId id="2147483694" r:id="rId18"/>
    <p:sldLayoutId id="2147483697" r:id="rId19"/>
    <p:sldLayoutId id="2147483698" r:id="rId20"/>
    <p:sldLayoutId id="2147483699" r:id="rId21"/>
    <p:sldLayoutId id="2147483703" r:id="rId22"/>
    <p:sldLayoutId id="2147483704" r:id="rId23"/>
    <p:sldLayoutId id="2147483705" r:id="rId24"/>
    <p:sldLayoutId id="2147483702" r:id="rId25"/>
    <p:sldLayoutId id="2147483651" r:id="rId26"/>
    <p:sldLayoutId id="2147483693" r:id="rId27"/>
    <p:sldLayoutId id="2147483713" r:id="rId28"/>
    <p:sldLayoutId id="2147483714" r:id="rId29"/>
    <p:sldLayoutId id="2147483708" r:id="rId30"/>
    <p:sldLayoutId id="2147483709" r:id="rId31"/>
    <p:sldLayoutId id="2147483690" r:id="rId32"/>
    <p:sldLayoutId id="2147483689" r:id="rId33"/>
    <p:sldLayoutId id="2147483716" r:id="rId34"/>
    <p:sldLayoutId id="2147483680" r:id="rId35"/>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p:titleStyle>
    <p:bodyStyle>
      <a:lvl1pPr marL="182880" indent="-182880" algn="l" defTabSz="914400" rtl="0" eaLnBrk="1" latinLnBrk="0" hangingPunct="1">
        <a:lnSpc>
          <a:spcPct val="100000"/>
        </a:lnSpc>
        <a:spcBef>
          <a:spcPts val="1200"/>
        </a:spcBef>
        <a:buClrTx/>
        <a:buFont typeface="Arial" panose="020B0604020202020204" pitchFamily="34" charset="0"/>
        <a:buChar char="•"/>
        <a:defRPr sz="1800" kern="1200">
          <a:solidFill>
            <a:schemeClr val="tx1"/>
          </a:solidFill>
          <a:latin typeface="+mn-lt"/>
          <a:ea typeface="+mn-ea"/>
          <a:cs typeface="+mn-cs"/>
        </a:defRPr>
      </a:lvl1pPr>
      <a:lvl2pPr marL="36576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2pPr>
      <a:lvl3pPr marL="54864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3pPr>
      <a:lvl4pPr marL="73152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4pPr>
      <a:lvl5pPr marL="91440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5pPr>
      <a:lvl6pPr marL="109728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6pPr>
      <a:lvl7pPr marL="128016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7pPr>
      <a:lvl8pPr marL="146304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8pPr>
      <a:lvl9pPr marL="164592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30" userDrawn="1">
          <p15:clr>
            <a:srgbClr val="F26B43"/>
          </p15:clr>
        </p15:guide>
        <p15:guide id="2" pos="230" userDrawn="1">
          <p15:clr>
            <a:srgbClr val="F26B43"/>
          </p15:clr>
        </p15:guide>
        <p15:guide id="3" pos="7448"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freepngimg.com/png/94059-angle-plane-paper-art-airplane-line" TargetMode="External"/><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7.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hyperlink" Target="https://getbootstrap.com/" TargetMode="External"/><Relationship Id="rId3" Type="http://schemas.openxmlformats.org/officeDocument/2006/relationships/hyperlink" Target="http://www.pngall.com/java-png" TargetMode="External"/><Relationship Id="rId7" Type="http://schemas.openxmlformats.org/officeDocument/2006/relationships/hyperlink" Target="https://blog.toright.com/posts/1214/mysql-%E6%96%B0%E5%A2%9E%E4%BD%BF%E7%94%A8%E8%80%85%E8%88%87%E6%AC%8A%E9%99%90%E8%A8%AD%E5%AE%9A-%E7%AD%86%E8%A8%98.html" TargetMode="External"/><Relationship Id="rId12" Type="http://schemas.openxmlformats.org/officeDocument/2006/relationships/image" Target="../media/image11.png"/><Relationship Id="rId2" Type="http://schemas.openxmlformats.org/officeDocument/2006/relationships/image" Target="../media/image6.png"/><Relationship Id="rId16" Type="http://schemas.openxmlformats.org/officeDocument/2006/relationships/image" Target="../media/image13.png"/><Relationship Id="rId1" Type="http://schemas.openxmlformats.org/officeDocument/2006/relationships/slideLayout" Target="../slideLayouts/slideLayout1.xml"/><Relationship Id="rId6" Type="http://schemas.openxmlformats.org/officeDocument/2006/relationships/image" Target="../media/image8.png"/><Relationship Id="rId11" Type="http://schemas.openxmlformats.org/officeDocument/2006/relationships/hyperlink" Target="https://slides.com/mariogl/react-cf67ef" TargetMode="External"/><Relationship Id="rId5" Type="http://schemas.openxmlformats.org/officeDocument/2006/relationships/hyperlink" Target="https://www.c3d2.de/news/event-20170824-pydd.html" TargetMode="External"/><Relationship Id="rId15" Type="http://schemas.openxmlformats.org/officeDocument/2006/relationships/hyperlink" Target="http://melonicedlatte.com/2021/07/11/174700.html" TargetMode="External"/><Relationship Id="rId10" Type="http://schemas.openxmlformats.org/officeDocument/2006/relationships/image" Target="../media/image10.png"/><Relationship Id="rId4" Type="http://schemas.openxmlformats.org/officeDocument/2006/relationships/image" Target="../media/image7.png"/><Relationship Id="rId9" Type="http://schemas.openxmlformats.org/officeDocument/2006/relationships/hyperlink" Target="https://markus-gattol.name/ws/mongodb.html" TargetMode="External"/><Relationship Id="rId1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hyperlink" Target="http://127.0.0./:8900/autoc/recomended_flights/round" TargetMode="External"/><Relationship Id="rId2" Type="http://schemas.openxmlformats.org/officeDocument/2006/relationships/hyperlink" Target="http://127.0.0./:8900/autoc" TargetMode="External"/><Relationship Id="rId1" Type="http://schemas.openxmlformats.org/officeDocument/2006/relationships/slideLayout" Target="../slideLayouts/slideLayout1.xml"/><Relationship Id="rId4" Type="http://schemas.openxmlformats.org/officeDocument/2006/relationships/hyperlink" Target="http://127.0.0./:8900/"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EA968-BD40-8D80-F56E-6F6685E7FA99}"/>
              </a:ext>
            </a:extLst>
          </p:cNvPr>
          <p:cNvSpPr>
            <a:spLocks noGrp="1"/>
          </p:cNvSpPr>
          <p:nvPr>
            <p:ph type="ctrTitle"/>
          </p:nvPr>
        </p:nvSpPr>
        <p:spPr/>
        <p:txBody>
          <a:bodyPr/>
          <a:lstStyle/>
          <a:p>
            <a:pPr algn="ctr"/>
            <a:r>
              <a:rPr lang="en-US" sz="6000" b="1" i="1" dirty="0">
                <a:latin typeface="Times New Roman"/>
                <a:cs typeface="Arial"/>
              </a:rPr>
              <a:t>TRIPPY</a:t>
            </a:r>
            <a:br>
              <a:rPr lang="en-US" sz="6000" dirty="0">
                <a:cs typeface="Arial"/>
              </a:rPr>
            </a:br>
            <a:r>
              <a:rPr lang="en-US" sz="2400" dirty="0">
                <a:latin typeface="Times New Roman"/>
                <a:cs typeface="Arial"/>
              </a:rPr>
              <a:t>                                                  Your Journey, Our Passion</a:t>
            </a:r>
            <a:endParaRPr lang="en-US" sz="2400" dirty="0">
              <a:latin typeface="Times New Roman"/>
              <a:cs typeface="Times New Roman"/>
            </a:endParaRPr>
          </a:p>
        </p:txBody>
      </p:sp>
      <p:sp>
        <p:nvSpPr>
          <p:cNvPr id="3" name="Subtitle 2">
            <a:extLst>
              <a:ext uri="{FF2B5EF4-FFF2-40B4-BE49-F238E27FC236}">
                <a16:creationId xmlns:a16="http://schemas.microsoft.com/office/drawing/2014/main" id="{F75DB92A-71D2-5F5F-ECC6-1855934C18D9}"/>
              </a:ext>
            </a:extLst>
          </p:cNvPr>
          <p:cNvSpPr>
            <a:spLocks noGrp="1"/>
          </p:cNvSpPr>
          <p:nvPr>
            <p:ph type="subTitle" idx="1"/>
          </p:nvPr>
        </p:nvSpPr>
        <p:spPr>
          <a:xfrm>
            <a:off x="7131375" y="4301004"/>
            <a:ext cx="4960498" cy="2419219"/>
          </a:xfrm>
        </p:spPr>
        <p:txBody>
          <a:bodyPr vert="horz" lIns="0" tIns="0" rIns="0" bIns="0" spcCol="301752" rtlCol="0" anchor="t">
            <a:noAutofit/>
          </a:bodyPr>
          <a:lstStyle/>
          <a:p>
            <a:r>
              <a:rPr lang="en-US" sz="3600" b="1" i="1">
                <a:latin typeface="Times New Roman"/>
                <a:cs typeface="Arial"/>
              </a:rPr>
              <a:t>Quad Coders - 106</a:t>
            </a:r>
          </a:p>
          <a:p>
            <a:r>
              <a:rPr lang="en-US" i="1">
                <a:latin typeface="Times New Roman"/>
                <a:cs typeface="Arial"/>
              </a:rPr>
              <a:t>TONY KURIAN – 248740</a:t>
            </a:r>
          </a:p>
          <a:p>
            <a:r>
              <a:rPr lang="en-US" i="1">
                <a:latin typeface="Times New Roman"/>
                <a:cs typeface="Arial"/>
              </a:rPr>
              <a:t>VIVEK KUMAR P V – 248784</a:t>
            </a:r>
          </a:p>
          <a:p>
            <a:r>
              <a:rPr lang="en-US" i="1">
                <a:latin typeface="Times New Roman"/>
                <a:cs typeface="Arial"/>
              </a:rPr>
              <a:t>ASHNA SHAMSUDEEN – 249416</a:t>
            </a:r>
          </a:p>
          <a:p>
            <a:r>
              <a:rPr lang="en-US" i="1">
                <a:latin typeface="Times New Roman"/>
                <a:cs typeface="Arial"/>
              </a:rPr>
              <a:t>SHYMA PAUL – 249387</a:t>
            </a:r>
          </a:p>
          <a:p>
            <a:endParaRPr lang="en-US" i="1">
              <a:latin typeface="Times New Roman"/>
              <a:cs typeface="Arial"/>
            </a:endParaRPr>
          </a:p>
          <a:p>
            <a:endParaRPr lang="en-US" i="1">
              <a:latin typeface="Times New Roman"/>
              <a:cs typeface="Arial"/>
            </a:endParaRPr>
          </a:p>
        </p:txBody>
      </p:sp>
      <p:pic>
        <p:nvPicPr>
          <p:cNvPr id="4" name="Picture 3" descr="A paper plane in the sky&#10;&#10;Description automatically generated">
            <a:extLst>
              <a:ext uri="{FF2B5EF4-FFF2-40B4-BE49-F238E27FC236}">
                <a16:creationId xmlns:a16="http://schemas.microsoft.com/office/drawing/2014/main" id="{C45E73FA-20A5-0DCE-3881-033E226536CE}"/>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7245625" y="1499391"/>
            <a:ext cx="1870766" cy="2279374"/>
          </a:xfrm>
          <a:prstGeom prst="rect">
            <a:avLst/>
          </a:prstGeom>
        </p:spPr>
      </p:pic>
    </p:spTree>
    <p:extLst>
      <p:ext uri="{BB962C8B-B14F-4D97-AF65-F5344CB8AC3E}">
        <p14:creationId xmlns:p14="http://schemas.microsoft.com/office/powerpoint/2010/main" val="11470445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0C0BE75-A118-BC1D-3DB1-B9FB4428B0C9}"/>
              </a:ext>
            </a:extLst>
          </p:cNvPr>
          <p:cNvSpPr txBox="1"/>
          <p:nvPr/>
        </p:nvSpPr>
        <p:spPr>
          <a:xfrm>
            <a:off x="1498557" y="1855376"/>
            <a:ext cx="9939130" cy="8371523"/>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spcBef>
                <a:spcPts val="1200"/>
              </a:spcBef>
              <a:buSzPct val="100000"/>
            </a:pPr>
            <a:endParaRPr lang="en-US" sz="2800" i="1">
              <a:solidFill>
                <a:schemeClr val="bg1"/>
              </a:solidFill>
              <a:latin typeface="Times New Roman"/>
              <a:ea typeface="+mn-lt"/>
              <a:cs typeface="Arial"/>
            </a:endParaRPr>
          </a:p>
          <a:p>
            <a:pPr marL="457200" indent="-457200">
              <a:lnSpc>
                <a:spcPct val="150000"/>
              </a:lnSpc>
              <a:spcBef>
                <a:spcPts val="1200"/>
              </a:spcBef>
              <a:buSzPct val="100000"/>
              <a:buFont typeface="Wingdings"/>
              <a:buChar char="Ø"/>
            </a:pPr>
            <a:r>
              <a:rPr lang="en-US" sz="2800" b="1" i="1" u="sng">
                <a:solidFill>
                  <a:schemeClr val="bg1"/>
                </a:solidFill>
                <a:latin typeface="Times New Roman"/>
                <a:cs typeface="Times New Roman"/>
              </a:rPr>
              <a:t>http://localhost:8100/api/airline /routes/filter</a:t>
            </a:r>
            <a:endParaRPr lang="en-US" sz="2800" i="1">
              <a:solidFill>
                <a:schemeClr val="bg1"/>
              </a:solidFill>
              <a:latin typeface="Times New Roman"/>
              <a:cs typeface="Times New Roman"/>
            </a:endParaRPr>
          </a:p>
          <a:p>
            <a:pPr marL="457200" indent="-457200">
              <a:lnSpc>
                <a:spcPct val="150000"/>
              </a:lnSpc>
              <a:spcBef>
                <a:spcPts val="1200"/>
              </a:spcBef>
              <a:buSzPct val="100000"/>
              <a:buFont typeface="Wingdings"/>
              <a:buChar char="Ø"/>
            </a:pPr>
            <a:r>
              <a:rPr lang="en-US" sz="2800" b="1" i="1" u="sng">
                <a:solidFill>
                  <a:schemeClr val="bg1"/>
                </a:solidFill>
                <a:latin typeface="Times New Roman"/>
                <a:cs typeface="Times New Roman"/>
              </a:rPr>
              <a:t>http://localhost:8100/api/airline /routes/search</a:t>
            </a:r>
          </a:p>
          <a:p>
            <a:pPr marL="457200" indent="-457200">
              <a:lnSpc>
                <a:spcPct val="150000"/>
              </a:lnSpc>
              <a:spcBef>
                <a:spcPts val="1200"/>
              </a:spcBef>
              <a:buSzPct val="100000"/>
              <a:buFont typeface="Wingdings"/>
              <a:buChar char="Ø"/>
            </a:pPr>
            <a:r>
              <a:rPr lang="en-US" sz="2800" b="1" i="1" u="sng">
                <a:solidFill>
                  <a:schemeClr val="bg1"/>
                </a:solidFill>
                <a:latin typeface="Times New Roman"/>
                <a:cs typeface="Times New Roman"/>
              </a:rPr>
              <a:t>http://localhost:8100/api/airline /routes/</a:t>
            </a:r>
            <a:r>
              <a:rPr lang="en-US" sz="2800" b="1" i="1" u="sng" err="1">
                <a:solidFill>
                  <a:schemeClr val="bg1"/>
                </a:solidFill>
                <a:latin typeface="Times New Roman"/>
                <a:cs typeface="Times New Roman"/>
              </a:rPr>
              <a:t>getdetaileditinerary</a:t>
            </a:r>
            <a:r>
              <a:rPr lang="en-US" sz="2800" i="1">
                <a:solidFill>
                  <a:schemeClr val="bg1"/>
                </a:solidFill>
                <a:latin typeface="Times New Roman"/>
                <a:cs typeface="Times New Roman"/>
              </a:rPr>
              <a:t> </a:t>
            </a:r>
            <a:endParaRPr lang="en-US">
              <a:solidFill>
                <a:schemeClr val="bg1"/>
              </a:solidFill>
              <a:latin typeface="Arial"/>
              <a:cs typeface="Arial"/>
            </a:endParaRPr>
          </a:p>
          <a:p>
            <a:pPr marL="457200" indent="-457200">
              <a:lnSpc>
                <a:spcPct val="150000"/>
              </a:lnSpc>
              <a:spcBef>
                <a:spcPts val="1200"/>
              </a:spcBef>
              <a:buSzPct val="100000"/>
              <a:buFont typeface="Wingdings"/>
              <a:buChar char="Ø"/>
            </a:pPr>
            <a:r>
              <a:rPr lang="en-US" sz="2800" b="1" i="1" u="sng">
                <a:solidFill>
                  <a:schemeClr val="bg1"/>
                </a:solidFill>
                <a:latin typeface="Times New Roman"/>
                <a:cs typeface="Times New Roman"/>
              </a:rPr>
              <a:t>http://localhost:8100/api/airline /routes/multicity</a:t>
            </a:r>
            <a:r>
              <a:rPr lang="en-US" sz="2800" i="1">
                <a:solidFill>
                  <a:schemeClr val="bg1"/>
                </a:solidFill>
                <a:latin typeface="Times New Roman"/>
                <a:cs typeface="Times New Roman"/>
              </a:rPr>
              <a:t> </a:t>
            </a:r>
          </a:p>
          <a:p>
            <a:pPr marL="457200" indent="-457200">
              <a:lnSpc>
                <a:spcPct val="150000"/>
              </a:lnSpc>
              <a:spcBef>
                <a:spcPts val="1200"/>
              </a:spcBef>
              <a:buFont typeface="Wingdings"/>
              <a:buChar char="Ø"/>
            </a:pPr>
            <a:r>
              <a:rPr lang="en-US" sz="2800" b="1" i="1" u="sng">
                <a:solidFill>
                  <a:schemeClr val="bg1"/>
                </a:solidFill>
                <a:latin typeface="Times New Roman"/>
                <a:ea typeface="+mn-lt"/>
                <a:cs typeface="Times New Roman"/>
              </a:rPr>
              <a:t>http://localhost:8100/api/airline /routes/</a:t>
            </a:r>
            <a:r>
              <a:rPr lang="en-US" sz="2800" b="1" i="1" u="sng" err="1">
                <a:solidFill>
                  <a:schemeClr val="bg1"/>
                </a:solidFill>
                <a:latin typeface="Times New Roman"/>
                <a:ea typeface="+mn-lt"/>
                <a:cs typeface="Times New Roman"/>
              </a:rPr>
              <a:t>onewayround</a:t>
            </a:r>
            <a:endParaRPr lang="en-US" sz="2800" i="1" err="1">
              <a:solidFill>
                <a:schemeClr val="bg1"/>
              </a:solidFill>
              <a:latin typeface="Times New Roman"/>
              <a:ea typeface="+mn-lt"/>
              <a:cs typeface="Times New Roman"/>
            </a:endParaRPr>
          </a:p>
          <a:p>
            <a:pPr>
              <a:spcBef>
                <a:spcPts val="1200"/>
              </a:spcBef>
            </a:pPr>
            <a:endParaRPr lang="en-US" sz="2800" b="1" i="1" u="sng">
              <a:solidFill>
                <a:schemeClr val="bg1"/>
              </a:solidFill>
              <a:latin typeface="Times New Roman"/>
              <a:cs typeface="Times New Roman"/>
            </a:endParaRPr>
          </a:p>
          <a:p>
            <a:pPr>
              <a:spcBef>
                <a:spcPts val="1200"/>
              </a:spcBef>
            </a:pPr>
            <a:endParaRPr lang="en-US" sz="2800" i="1">
              <a:solidFill>
                <a:schemeClr val="bg1"/>
              </a:solidFill>
              <a:latin typeface="Times New Roman"/>
              <a:cs typeface="Times New Roman"/>
            </a:endParaRPr>
          </a:p>
          <a:p>
            <a:pPr marL="457200" indent="-457200">
              <a:spcBef>
                <a:spcPts val="1200"/>
              </a:spcBef>
              <a:buFont typeface="Wingdings"/>
              <a:buChar char="Ø"/>
            </a:pPr>
            <a:endParaRPr lang="en-US" sz="2800" i="1">
              <a:solidFill>
                <a:schemeClr val="bg1"/>
              </a:solidFill>
              <a:latin typeface="Times New Roman"/>
              <a:cs typeface="Times New Roman"/>
            </a:endParaRPr>
          </a:p>
          <a:p>
            <a:pPr>
              <a:spcBef>
                <a:spcPts val="1200"/>
              </a:spcBef>
            </a:pPr>
            <a:endParaRPr lang="en-US" sz="2800" i="1">
              <a:solidFill>
                <a:schemeClr val="bg1"/>
              </a:solidFill>
              <a:latin typeface="Times New Roman"/>
              <a:cs typeface="Times New Roman"/>
            </a:endParaRPr>
          </a:p>
          <a:p>
            <a:pPr marL="457200" indent="-457200">
              <a:spcBef>
                <a:spcPts val="1200"/>
              </a:spcBef>
              <a:buSzPct val="100000"/>
              <a:buFont typeface="Wingdings"/>
              <a:buChar char="Ø"/>
            </a:pPr>
            <a:endParaRPr lang="en-US" sz="2800" i="1">
              <a:solidFill>
                <a:schemeClr val="bg1"/>
              </a:solidFill>
              <a:latin typeface="Times New Roman"/>
              <a:cs typeface="Times New Roman"/>
            </a:endParaRPr>
          </a:p>
          <a:p>
            <a:pPr marL="457200" indent="-457200">
              <a:spcBef>
                <a:spcPts val="1200"/>
              </a:spcBef>
              <a:buSzPct val="100000"/>
              <a:buFont typeface="Wingdings"/>
              <a:buChar char="Ø"/>
            </a:pPr>
            <a:endParaRPr lang="en-US" sz="2800" i="1">
              <a:solidFill>
                <a:schemeClr val="bg1"/>
              </a:solidFill>
              <a:latin typeface="Times New Roman"/>
              <a:cs typeface="Arial"/>
            </a:endParaRPr>
          </a:p>
          <a:p>
            <a:pPr marL="285750" indent="-285750">
              <a:spcBef>
                <a:spcPts val="1200"/>
              </a:spcBef>
              <a:buFont typeface="Wingdings"/>
              <a:buChar char="Ø"/>
            </a:pPr>
            <a:endParaRPr lang="en-US" i="1">
              <a:solidFill>
                <a:schemeClr val="bg1"/>
              </a:solidFill>
              <a:latin typeface="Times New Roman"/>
              <a:cs typeface="Arial"/>
            </a:endParaRPr>
          </a:p>
        </p:txBody>
      </p:sp>
      <p:sp>
        <p:nvSpPr>
          <p:cNvPr id="5" name="Title 1">
            <a:extLst>
              <a:ext uri="{FF2B5EF4-FFF2-40B4-BE49-F238E27FC236}">
                <a16:creationId xmlns:a16="http://schemas.microsoft.com/office/drawing/2014/main" id="{1A31454A-6710-1384-E9E7-3A276BFF385F}"/>
              </a:ext>
            </a:extLst>
          </p:cNvPr>
          <p:cNvSpPr>
            <a:spLocks noGrp="1"/>
          </p:cNvSpPr>
          <p:nvPr>
            <p:ph type="ctrTitle"/>
          </p:nvPr>
        </p:nvSpPr>
        <p:spPr>
          <a:xfrm>
            <a:off x="1501417" y="1007148"/>
            <a:ext cx="8686800" cy="1066926"/>
          </a:xfrm>
        </p:spPr>
        <p:txBody>
          <a:bodyPr/>
          <a:lstStyle/>
          <a:p>
            <a:r>
              <a:rPr lang="en-US" sz="4400" b="1" i="1">
                <a:latin typeface="Times New Roman"/>
                <a:cs typeface="Arial"/>
              </a:rPr>
              <a:t>APIs (Java)</a:t>
            </a:r>
          </a:p>
        </p:txBody>
      </p:sp>
    </p:spTree>
    <p:extLst>
      <p:ext uri="{BB962C8B-B14F-4D97-AF65-F5344CB8AC3E}">
        <p14:creationId xmlns:p14="http://schemas.microsoft.com/office/powerpoint/2010/main" val="3781121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screenshot of a search box&#10;&#10;Description automatically generated">
            <a:extLst>
              <a:ext uri="{FF2B5EF4-FFF2-40B4-BE49-F238E27FC236}">
                <a16:creationId xmlns:a16="http://schemas.microsoft.com/office/drawing/2014/main" id="{DCFBD8A6-3B47-49D3-866E-D9C0122CEDEA}"/>
              </a:ext>
            </a:extLst>
          </p:cNvPr>
          <p:cNvPicPr>
            <a:picLocks noChangeAspect="1"/>
          </p:cNvPicPr>
          <p:nvPr/>
        </p:nvPicPr>
        <p:blipFill>
          <a:blip r:embed="rId2"/>
          <a:stretch>
            <a:fillRect/>
          </a:stretch>
        </p:blipFill>
        <p:spPr>
          <a:xfrm>
            <a:off x="1636986" y="2855436"/>
            <a:ext cx="4464269" cy="2342680"/>
          </a:xfrm>
          <a:prstGeom prst="rect">
            <a:avLst/>
          </a:prstGeom>
        </p:spPr>
      </p:pic>
      <p:pic>
        <p:nvPicPr>
          <p:cNvPr id="8" name="Picture 7" descr="A screenshot of a search engine&#10;&#10;Description automatically generated">
            <a:extLst>
              <a:ext uri="{FF2B5EF4-FFF2-40B4-BE49-F238E27FC236}">
                <a16:creationId xmlns:a16="http://schemas.microsoft.com/office/drawing/2014/main" id="{823FF177-934D-8736-846E-86E82C29D1FB}"/>
              </a:ext>
            </a:extLst>
          </p:cNvPr>
          <p:cNvPicPr>
            <a:picLocks noChangeAspect="1"/>
          </p:cNvPicPr>
          <p:nvPr/>
        </p:nvPicPr>
        <p:blipFill>
          <a:blip r:embed="rId3"/>
          <a:stretch>
            <a:fillRect/>
          </a:stretch>
        </p:blipFill>
        <p:spPr>
          <a:xfrm>
            <a:off x="7089228" y="2851099"/>
            <a:ext cx="4451131" cy="2351352"/>
          </a:xfrm>
          <a:prstGeom prst="rect">
            <a:avLst/>
          </a:prstGeom>
        </p:spPr>
      </p:pic>
      <p:sp>
        <p:nvSpPr>
          <p:cNvPr id="9" name="TextBox 8">
            <a:extLst>
              <a:ext uri="{FF2B5EF4-FFF2-40B4-BE49-F238E27FC236}">
                <a16:creationId xmlns:a16="http://schemas.microsoft.com/office/drawing/2014/main" id="{EFA53A29-3914-94A4-461C-8358DED9F773}"/>
              </a:ext>
            </a:extLst>
          </p:cNvPr>
          <p:cNvSpPr txBox="1"/>
          <p:nvPr/>
        </p:nvSpPr>
        <p:spPr>
          <a:xfrm>
            <a:off x="1635672" y="1504293"/>
            <a:ext cx="9183413" cy="830997"/>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spcBef>
                <a:spcPts val="1200"/>
              </a:spcBef>
              <a:buSzPct val="100000"/>
            </a:pPr>
            <a:r>
              <a:rPr lang="en-US" sz="5400" b="1" i="1">
                <a:solidFill>
                  <a:schemeClr val="bg1"/>
                </a:solidFill>
                <a:latin typeface="Times New Roman"/>
                <a:cs typeface="Arial"/>
              </a:rPr>
              <a:t>WIREFRAME DESIGN</a:t>
            </a:r>
          </a:p>
        </p:txBody>
      </p:sp>
    </p:spTree>
    <p:extLst>
      <p:ext uri="{BB962C8B-B14F-4D97-AF65-F5344CB8AC3E}">
        <p14:creationId xmlns:p14="http://schemas.microsoft.com/office/powerpoint/2010/main" val="11305954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search box&#10;&#10;Description automatically generated">
            <a:extLst>
              <a:ext uri="{FF2B5EF4-FFF2-40B4-BE49-F238E27FC236}">
                <a16:creationId xmlns:a16="http://schemas.microsoft.com/office/drawing/2014/main" id="{DBDFCF68-26D9-0A5D-F1A4-11C3A6493F99}"/>
              </a:ext>
            </a:extLst>
          </p:cNvPr>
          <p:cNvPicPr>
            <a:picLocks noChangeAspect="1"/>
          </p:cNvPicPr>
          <p:nvPr/>
        </p:nvPicPr>
        <p:blipFill>
          <a:blip r:embed="rId2"/>
          <a:stretch>
            <a:fillRect/>
          </a:stretch>
        </p:blipFill>
        <p:spPr>
          <a:xfrm>
            <a:off x="1580872" y="2828781"/>
            <a:ext cx="4512589" cy="2431839"/>
          </a:xfrm>
          <a:prstGeom prst="rect">
            <a:avLst/>
          </a:prstGeom>
        </p:spPr>
      </p:pic>
      <p:pic>
        <p:nvPicPr>
          <p:cNvPr id="5" name="Picture 4" descr="A screenshot of a computer&#10;&#10;Description automatically generated">
            <a:extLst>
              <a:ext uri="{FF2B5EF4-FFF2-40B4-BE49-F238E27FC236}">
                <a16:creationId xmlns:a16="http://schemas.microsoft.com/office/drawing/2014/main" id="{F9F7E287-45BC-A3FD-8664-3B3C6B5FCEFD}"/>
              </a:ext>
            </a:extLst>
          </p:cNvPr>
          <p:cNvPicPr>
            <a:picLocks noChangeAspect="1"/>
          </p:cNvPicPr>
          <p:nvPr/>
        </p:nvPicPr>
        <p:blipFill>
          <a:blip r:embed="rId3"/>
          <a:stretch>
            <a:fillRect/>
          </a:stretch>
        </p:blipFill>
        <p:spPr>
          <a:xfrm>
            <a:off x="6873010" y="2834862"/>
            <a:ext cx="4460928" cy="2445509"/>
          </a:xfrm>
          <a:prstGeom prst="rect">
            <a:avLst/>
          </a:prstGeom>
        </p:spPr>
      </p:pic>
      <p:sp>
        <p:nvSpPr>
          <p:cNvPr id="9" name="TextBox 8">
            <a:extLst>
              <a:ext uri="{FF2B5EF4-FFF2-40B4-BE49-F238E27FC236}">
                <a16:creationId xmlns:a16="http://schemas.microsoft.com/office/drawing/2014/main" id="{8397CC2E-2974-8A0B-E8B0-409F806C8BB7}"/>
              </a:ext>
            </a:extLst>
          </p:cNvPr>
          <p:cNvSpPr txBox="1"/>
          <p:nvPr/>
        </p:nvSpPr>
        <p:spPr>
          <a:xfrm>
            <a:off x="1583120" y="1517431"/>
            <a:ext cx="9183413" cy="738664"/>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spcBef>
                <a:spcPts val="1200"/>
              </a:spcBef>
              <a:buSzPct val="100000"/>
            </a:pPr>
            <a:r>
              <a:rPr lang="en-US" sz="4800" b="1" i="1">
                <a:solidFill>
                  <a:schemeClr val="bg1"/>
                </a:solidFill>
                <a:latin typeface="Times New Roman"/>
                <a:cs typeface="Arial"/>
              </a:rPr>
              <a:t>WIREFRAME DESIGN </a:t>
            </a:r>
            <a:r>
              <a:rPr lang="en-US" sz="4800" b="1" i="1">
                <a:solidFill>
                  <a:schemeClr val="bg1"/>
                </a:solidFill>
                <a:latin typeface="Times New Roman"/>
                <a:cs typeface="Times New Roman"/>
              </a:rPr>
              <a:t>(Cont..)</a:t>
            </a:r>
            <a:endParaRPr lang="en-US" sz="4800" b="1" i="1">
              <a:solidFill>
                <a:schemeClr val="bg1"/>
              </a:solidFill>
              <a:latin typeface="Times New Roman"/>
              <a:cs typeface="Arial"/>
            </a:endParaRPr>
          </a:p>
        </p:txBody>
      </p:sp>
    </p:spTree>
    <p:extLst>
      <p:ext uri="{BB962C8B-B14F-4D97-AF65-F5344CB8AC3E}">
        <p14:creationId xmlns:p14="http://schemas.microsoft.com/office/powerpoint/2010/main" val="38332423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omputer&#10;&#10;Description automatically generated">
            <a:extLst>
              <a:ext uri="{FF2B5EF4-FFF2-40B4-BE49-F238E27FC236}">
                <a16:creationId xmlns:a16="http://schemas.microsoft.com/office/drawing/2014/main" id="{AC5D09CC-9837-5230-DBA8-E414483B6452}"/>
              </a:ext>
            </a:extLst>
          </p:cNvPr>
          <p:cNvPicPr>
            <a:picLocks noChangeAspect="1"/>
          </p:cNvPicPr>
          <p:nvPr/>
        </p:nvPicPr>
        <p:blipFill>
          <a:blip r:embed="rId2"/>
          <a:stretch>
            <a:fillRect/>
          </a:stretch>
        </p:blipFill>
        <p:spPr>
          <a:xfrm>
            <a:off x="1487569" y="2258007"/>
            <a:ext cx="4331776" cy="2160727"/>
          </a:xfrm>
          <a:prstGeom prst="rect">
            <a:avLst/>
          </a:prstGeom>
        </p:spPr>
      </p:pic>
      <p:pic>
        <p:nvPicPr>
          <p:cNvPr id="5" name="Picture 4" descr="A screenshot of a flight form&#10;&#10;Description automatically generated">
            <a:extLst>
              <a:ext uri="{FF2B5EF4-FFF2-40B4-BE49-F238E27FC236}">
                <a16:creationId xmlns:a16="http://schemas.microsoft.com/office/drawing/2014/main" id="{7E7EBA39-4581-652E-C925-0E74AE530300}"/>
              </a:ext>
            </a:extLst>
          </p:cNvPr>
          <p:cNvPicPr>
            <a:picLocks noChangeAspect="1"/>
          </p:cNvPicPr>
          <p:nvPr/>
        </p:nvPicPr>
        <p:blipFill>
          <a:blip r:embed="rId3"/>
          <a:stretch>
            <a:fillRect/>
          </a:stretch>
        </p:blipFill>
        <p:spPr>
          <a:xfrm>
            <a:off x="7761934" y="2258556"/>
            <a:ext cx="4138047" cy="2161411"/>
          </a:xfrm>
          <a:prstGeom prst="rect">
            <a:avLst/>
          </a:prstGeom>
        </p:spPr>
      </p:pic>
      <p:pic>
        <p:nvPicPr>
          <p:cNvPr id="9" name="Picture 8" descr="A screenshot of a computer&#10;&#10;Description automatically generated">
            <a:extLst>
              <a:ext uri="{FF2B5EF4-FFF2-40B4-BE49-F238E27FC236}">
                <a16:creationId xmlns:a16="http://schemas.microsoft.com/office/drawing/2014/main" id="{CA8837AB-E517-CEB5-0512-BB804D37F193}"/>
              </a:ext>
            </a:extLst>
          </p:cNvPr>
          <p:cNvPicPr>
            <a:picLocks noChangeAspect="1"/>
          </p:cNvPicPr>
          <p:nvPr/>
        </p:nvPicPr>
        <p:blipFill>
          <a:blip r:embed="rId4"/>
          <a:stretch>
            <a:fillRect/>
          </a:stretch>
        </p:blipFill>
        <p:spPr>
          <a:xfrm>
            <a:off x="4719278" y="4594718"/>
            <a:ext cx="4150962" cy="2158617"/>
          </a:xfrm>
          <a:prstGeom prst="rect">
            <a:avLst/>
          </a:prstGeom>
        </p:spPr>
      </p:pic>
      <p:sp>
        <p:nvSpPr>
          <p:cNvPr id="11" name="TextBox 10">
            <a:extLst>
              <a:ext uri="{FF2B5EF4-FFF2-40B4-BE49-F238E27FC236}">
                <a16:creationId xmlns:a16="http://schemas.microsoft.com/office/drawing/2014/main" id="{2BFEEB58-4CC4-0460-1D7E-E28D8F6CACA4}"/>
              </a:ext>
            </a:extLst>
          </p:cNvPr>
          <p:cNvSpPr txBox="1"/>
          <p:nvPr/>
        </p:nvSpPr>
        <p:spPr>
          <a:xfrm>
            <a:off x="1491154" y="1320362"/>
            <a:ext cx="9183413" cy="738664"/>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spcBef>
                <a:spcPts val="1200"/>
              </a:spcBef>
              <a:buSzPct val="100000"/>
            </a:pPr>
            <a:r>
              <a:rPr lang="en-US" sz="4800" b="1" i="1">
                <a:solidFill>
                  <a:schemeClr val="bg1"/>
                </a:solidFill>
                <a:latin typeface="Times New Roman"/>
                <a:cs typeface="Arial"/>
              </a:rPr>
              <a:t>WIREFRAME DESIGN </a:t>
            </a:r>
            <a:r>
              <a:rPr lang="en-US" sz="4800" b="1" i="1">
                <a:solidFill>
                  <a:schemeClr val="bg1"/>
                </a:solidFill>
                <a:latin typeface="Times New Roman"/>
                <a:cs typeface="Times New Roman"/>
              </a:rPr>
              <a:t>(Cont..)</a:t>
            </a:r>
            <a:endParaRPr lang="en-US" sz="4800" b="1" i="1">
              <a:solidFill>
                <a:schemeClr val="bg1"/>
              </a:solidFill>
              <a:latin typeface="Times New Roman"/>
              <a:cs typeface="Arial"/>
            </a:endParaRPr>
          </a:p>
        </p:txBody>
      </p:sp>
    </p:spTree>
    <p:extLst>
      <p:ext uri="{BB962C8B-B14F-4D97-AF65-F5344CB8AC3E}">
        <p14:creationId xmlns:p14="http://schemas.microsoft.com/office/powerpoint/2010/main" val="20910731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29062DD-3B3F-4B38-9403-38E7C397757A}"/>
              </a:ext>
            </a:extLst>
          </p:cNvPr>
          <p:cNvSpPr>
            <a:spLocks noGrp="1"/>
          </p:cNvSpPr>
          <p:nvPr>
            <p:ph type="sldNum" sz="quarter" idx="12"/>
          </p:nvPr>
        </p:nvSpPr>
        <p:spPr/>
        <p:txBody>
          <a:bodyPr/>
          <a:lstStyle/>
          <a:p>
            <a:fld id="{B58DE5F1-E0F9-4CCA-92B7-7A6FC4DFEE14}" type="slidenum">
              <a:rPr lang="en-US" dirty="0" smtClean="0"/>
              <a:t>14</a:t>
            </a:fld>
            <a:endParaRPr lang="en-US"/>
          </a:p>
        </p:txBody>
      </p:sp>
      <p:sp>
        <p:nvSpPr>
          <p:cNvPr id="7" name="Rectangle 6">
            <a:extLst>
              <a:ext uri="{FF2B5EF4-FFF2-40B4-BE49-F238E27FC236}">
                <a16:creationId xmlns:a16="http://schemas.microsoft.com/office/drawing/2014/main" id="{C434600B-A2AA-99D7-441D-5594FE1BFD35}"/>
              </a:ext>
            </a:extLst>
          </p:cNvPr>
          <p:cNvSpPr/>
          <p:nvPr/>
        </p:nvSpPr>
        <p:spPr>
          <a:xfrm>
            <a:off x="763654" y="327609"/>
            <a:ext cx="11061073" cy="6280146"/>
          </a:xfrm>
          <a:prstGeom prst="rect">
            <a:avLst/>
          </a:prstGeom>
          <a:solidFill>
            <a:schemeClr val="tx2"/>
          </a:solidFill>
          <a:ln>
            <a:noFill/>
          </a:ln>
        </p:spPr>
        <p:style>
          <a:lnRef idx="0">
            <a:schemeClr val="accent1"/>
          </a:lnRef>
          <a:fillRef idx="1">
            <a:schemeClr val="accent1"/>
          </a:fillRef>
          <a:effectRef idx="0">
            <a:srgbClr val="000000"/>
          </a:effectRef>
          <a:fontRef idx="minor">
            <a:schemeClr val="bg1"/>
          </a:fontRef>
        </p:style>
        <p:txBody>
          <a:bodyPr lIns="144000" tIns="144000" rIns="144000" bIns="144000" rtlCol="0" anchor="t"/>
          <a:lstStyle/>
          <a:p>
            <a:pPr>
              <a:lnSpc>
                <a:spcPct val="110000"/>
              </a:lnSpc>
              <a:spcBef>
                <a:spcPts val="400"/>
              </a:spcBef>
              <a:spcAft>
                <a:spcPts val="400"/>
              </a:spcAft>
            </a:pPr>
            <a:endParaRPr lang="en-US" sz="3600" i="1" u="sng">
              <a:latin typeface="Times New Roman"/>
              <a:cs typeface="Arial"/>
            </a:endParaRPr>
          </a:p>
        </p:txBody>
      </p:sp>
      <p:sp>
        <p:nvSpPr>
          <p:cNvPr id="6" name="TextBox 5">
            <a:extLst>
              <a:ext uri="{FF2B5EF4-FFF2-40B4-BE49-F238E27FC236}">
                <a16:creationId xmlns:a16="http://schemas.microsoft.com/office/drawing/2014/main" id="{2EC48076-9E81-87C7-C2B5-A0F148D8B0B4}"/>
              </a:ext>
            </a:extLst>
          </p:cNvPr>
          <p:cNvSpPr txBox="1"/>
          <p:nvPr/>
        </p:nvSpPr>
        <p:spPr>
          <a:xfrm>
            <a:off x="1391167" y="522710"/>
            <a:ext cx="7488620" cy="677108"/>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spcBef>
                <a:spcPts val="1200"/>
              </a:spcBef>
              <a:buSzPct val="100000"/>
            </a:pPr>
            <a:r>
              <a:rPr lang="en-US" sz="4400" b="1" i="1" dirty="0">
                <a:solidFill>
                  <a:schemeClr val="bg1"/>
                </a:solidFill>
                <a:latin typeface="Times New Roman"/>
                <a:cs typeface="Arial"/>
              </a:rPr>
              <a:t>Database Design</a:t>
            </a:r>
            <a:endParaRPr lang="en-US" sz="4400" b="1" i="1" dirty="0">
              <a:solidFill>
                <a:schemeClr val="bg1"/>
              </a:solidFill>
              <a:latin typeface="Times New Roman"/>
              <a:cs typeface="Times New Roman"/>
            </a:endParaRPr>
          </a:p>
        </p:txBody>
      </p:sp>
      <p:graphicFrame>
        <p:nvGraphicFramePr>
          <p:cNvPr id="5" name="Table 4">
            <a:extLst>
              <a:ext uri="{FF2B5EF4-FFF2-40B4-BE49-F238E27FC236}">
                <a16:creationId xmlns:a16="http://schemas.microsoft.com/office/drawing/2014/main" id="{FF263E91-021C-D9EC-10CC-390ED28B9CA5}"/>
              </a:ext>
            </a:extLst>
          </p:cNvPr>
          <p:cNvGraphicFramePr>
            <a:graphicFrameLocks noGrp="1"/>
          </p:cNvGraphicFramePr>
          <p:nvPr>
            <p:extLst>
              <p:ext uri="{D42A27DB-BD31-4B8C-83A1-F6EECF244321}">
                <p14:modId xmlns:p14="http://schemas.microsoft.com/office/powerpoint/2010/main" val="840227211"/>
              </p:ext>
            </p:extLst>
          </p:nvPr>
        </p:nvGraphicFramePr>
        <p:xfrm>
          <a:off x="3803980" y="1863064"/>
          <a:ext cx="5425440" cy="2805362"/>
        </p:xfrm>
        <a:graphic>
          <a:graphicData uri="http://schemas.openxmlformats.org/drawingml/2006/table">
            <a:tbl>
              <a:tblPr firstRow="1" bandRow="1">
                <a:tableStyleId>{87103D19-456E-4ACA-AAA1-257D443D96B4}</a:tableStyleId>
              </a:tblPr>
              <a:tblGrid>
                <a:gridCol w="2556512">
                  <a:extLst>
                    <a:ext uri="{9D8B030D-6E8A-4147-A177-3AD203B41FA5}">
                      <a16:colId xmlns:a16="http://schemas.microsoft.com/office/drawing/2014/main" val="1849792083"/>
                    </a:ext>
                  </a:extLst>
                </a:gridCol>
                <a:gridCol w="2868928">
                  <a:extLst>
                    <a:ext uri="{9D8B030D-6E8A-4147-A177-3AD203B41FA5}">
                      <a16:colId xmlns:a16="http://schemas.microsoft.com/office/drawing/2014/main" val="1645859464"/>
                    </a:ext>
                  </a:extLst>
                </a:gridCol>
              </a:tblGrid>
              <a:tr h="492672">
                <a:tc gridSpan="2">
                  <a:txBody>
                    <a:bodyPr/>
                    <a:lstStyle/>
                    <a:p>
                      <a:pPr algn="ctr" fontAlgn="t"/>
                      <a:r>
                        <a:rPr lang="en-US" sz="2400" b="1" i="1">
                          <a:solidFill>
                            <a:schemeClr val="bg1"/>
                          </a:solidFill>
                          <a:effectLst/>
                          <a:latin typeface="Times New Roman"/>
                        </a:rPr>
                        <a:t>AIRLINE</a:t>
                      </a:r>
                    </a:p>
                  </a:txBody>
                  <a:tcPr marL="96779" marR="96779" marT="48389" marB="48389">
                    <a:lnL w="9525" cap="flat" cmpd="sng" algn="ctr">
                      <a:solidFill>
                        <a:srgbClr val="A9A9A9"/>
                      </a:solidFill>
                      <a:prstDash val="solid"/>
                      <a:round/>
                      <a:headEnd type="none" w="med" len="med"/>
                      <a:tailEnd type="none" w="med" len="med"/>
                    </a:lnL>
                    <a:lnR w="9525" cap="flat" cmpd="sng" algn="ctr">
                      <a:solidFill>
                        <a:srgbClr val="A9A9A9"/>
                      </a:solidFill>
                      <a:prstDash val="solid"/>
                      <a:round/>
                      <a:headEnd type="none" w="med" len="med"/>
                      <a:tailEnd type="none" w="med" len="med"/>
                    </a:lnR>
                    <a:lnT w="9525" cap="flat" cmpd="sng" algn="ctr">
                      <a:solidFill>
                        <a:srgbClr val="A9A9A9"/>
                      </a:solidFill>
                      <a:prstDash val="solid"/>
                      <a:round/>
                      <a:headEnd type="none" w="med" len="med"/>
                      <a:tailEnd type="none" w="med" len="med"/>
                    </a:lnT>
                    <a:lnB w="9525" cap="flat" cmpd="sng" algn="ctr">
                      <a:solidFill>
                        <a:srgbClr val="A9A9A9"/>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817913481"/>
                  </a:ext>
                </a:extLst>
              </a:tr>
              <a:tr h="425826">
                <a:tc>
                  <a:txBody>
                    <a:bodyPr/>
                    <a:lstStyle/>
                    <a:p>
                      <a:pPr fontAlgn="t"/>
                      <a:r>
                        <a:rPr lang="en-US" sz="2400" b="1" i="1">
                          <a:solidFill>
                            <a:schemeClr val="tx1"/>
                          </a:solidFill>
                          <a:effectLst/>
                          <a:latin typeface="Times New Roman"/>
                        </a:rPr>
                        <a:t>id</a:t>
                      </a:r>
                    </a:p>
                  </a:txBody>
                  <a:tcPr marL="96779" marR="96779" marT="48389" marB="48389">
                    <a:lnL w="9525" cap="flat" cmpd="sng" algn="ctr">
                      <a:solidFill>
                        <a:srgbClr val="A9A9A9"/>
                      </a:solidFill>
                      <a:prstDash val="solid"/>
                      <a:round/>
                      <a:headEnd type="none" w="med" len="med"/>
                      <a:tailEnd type="none" w="med" len="med"/>
                    </a:lnL>
                    <a:lnR w="9525" cap="flat" cmpd="sng" algn="ctr">
                      <a:solidFill>
                        <a:srgbClr val="A9A9A9"/>
                      </a:solidFill>
                      <a:prstDash val="solid"/>
                      <a:round/>
                      <a:headEnd type="none" w="med" len="med"/>
                      <a:tailEnd type="none" w="med" len="med"/>
                    </a:lnR>
                    <a:lnT w="9525" cap="flat" cmpd="sng" algn="ctr">
                      <a:solidFill>
                        <a:srgbClr val="A9A9A9"/>
                      </a:solidFill>
                      <a:prstDash val="solid"/>
                      <a:round/>
                      <a:headEnd type="none" w="med" len="med"/>
                      <a:tailEnd type="none" w="med" len="med"/>
                    </a:lnT>
                    <a:lnB w="9525" cap="flat" cmpd="sng" algn="ctr">
                      <a:solidFill>
                        <a:srgbClr val="A9A9A9"/>
                      </a:solidFill>
                      <a:prstDash val="solid"/>
                      <a:round/>
                      <a:headEnd type="none" w="med" len="med"/>
                      <a:tailEnd type="none" w="med" len="med"/>
                    </a:lnB>
                  </a:tcPr>
                </a:tc>
                <a:tc>
                  <a:txBody>
                    <a:bodyPr/>
                    <a:lstStyle/>
                    <a:p>
                      <a:pPr fontAlgn="t"/>
                      <a:r>
                        <a:rPr lang="en-US" sz="2400" b="1" i="1">
                          <a:solidFill>
                            <a:schemeClr val="tx1"/>
                          </a:solidFill>
                          <a:effectLst/>
                          <a:latin typeface="Times New Roman"/>
                        </a:rPr>
                        <a:t>int</a:t>
                      </a:r>
                    </a:p>
                  </a:txBody>
                  <a:tcPr marL="96779" marR="96779" marT="48389" marB="48389">
                    <a:lnL w="9525" cap="flat" cmpd="sng" algn="ctr">
                      <a:solidFill>
                        <a:srgbClr val="A9A9A9"/>
                      </a:solidFill>
                      <a:prstDash val="solid"/>
                      <a:round/>
                      <a:headEnd type="none" w="med" len="med"/>
                      <a:tailEnd type="none" w="med" len="med"/>
                    </a:lnL>
                    <a:lnR w="9525" cap="flat" cmpd="sng" algn="ctr">
                      <a:solidFill>
                        <a:srgbClr val="A9A9A9"/>
                      </a:solidFill>
                      <a:prstDash val="solid"/>
                      <a:round/>
                      <a:headEnd type="none" w="med" len="med"/>
                      <a:tailEnd type="none" w="med" len="med"/>
                    </a:lnR>
                    <a:lnT w="9525" cap="flat" cmpd="sng" algn="ctr">
                      <a:solidFill>
                        <a:srgbClr val="A9A9A9"/>
                      </a:solidFill>
                      <a:prstDash val="solid"/>
                      <a:round/>
                      <a:headEnd type="none" w="med" len="med"/>
                      <a:tailEnd type="none" w="med" len="med"/>
                    </a:lnT>
                    <a:lnB w="9525" cap="flat" cmpd="sng" algn="ctr">
                      <a:solidFill>
                        <a:srgbClr val="A9A9A9"/>
                      </a:solidFill>
                      <a:prstDash val="solid"/>
                      <a:round/>
                      <a:headEnd type="none" w="med" len="med"/>
                      <a:tailEnd type="none" w="med" len="med"/>
                    </a:lnB>
                  </a:tcPr>
                </a:tc>
                <a:extLst>
                  <a:ext uri="{0D108BD9-81ED-4DB2-BD59-A6C34878D82A}">
                    <a16:rowId xmlns:a16="http://schemas.microsoft.com/office/drawing/2014/main" val="189731986"/>
                  </a:ext>
                </a:extLst>
              </a:tr>
              <a:tr h="425826">
                <a:tc>
                  <a:txBody>
                    <a:bodyPr/>
                    <a:lstStyle/>
                    <a:p>
                      <a:pPr fontAlgn="t"/>
                      <a:r>
                        <a:rPr lang="en-US" sz="2400" b="1" i="1">
                          <a:solidFill>
                            <a:schemeClr val="tx1"/>
                          </a:solidFill>
                          <a:effectLst/>
                          <a:latin typeface="Times New Roman"/>
                        </a:rPr>
                        <a:t>code</a:t>
                      </a:r>
                    </a:p>
                  </a:txBody>
                  <a:tcPr marL="96779" marR="96779" marT="48389" marB="48389">
                    <a:lnL w="9525" cap="flat" cmpd="sng" algn="ctr">
                      <a:solidFill>
                        <a:srgbClr val="A9A9A9"/>
                      </a:solidFill>
                      <a:prstDash val="solid"/>
                      <a:round/>
                      <a:headEnd type="none" w="med" len="med"/>
                      <a:tailEnd type="none" w="med" len="med"/>
                    </a:lnL>
                    <a:lnR w="9525" cap="flat" cmpd="sng" algn="ctr">
                      <a:solidFill>
                        <a:srgbClr val="A9A9A9"/>
                      </a:solidFill>
                      <a:prstDash val="solid"/>
                      <a:round/>
                      <a:headEnd type="none" w="med" len="med"/>
                      <a:tailEnd type="none" w="med" len="med"/>
                    </a:lnR>
                    <a:lnT w="9525" cap="flat" cmpd="sng" algn="ctr">
                      <a:solidFill>
                        <a:srgbClr val="A9A9A9"/>
                      </a:solidFill>
                      <a:prstDash val="solid"/>
                      <a:round/>
                      <a:headEnd type="none" w="med" len="med"/>
                      <a:tailEnd type="none" w="med" len="med"/>
                    </a:lnT>
                    <a:lnB w="9525" cap="flat" cmpd="sng" algn="ctr">
                      <a:solidFill>
                        <a:srgbClr val="A9A9A9"/>
                      </a:solidFill>
                      <a:prstDash val="solid"/>
                      <a:round/>
                      <a:headEnd type="none" w="med" len="med"/>
                      <a:tailEnd type="none" w="med" len="med"/>
                    </a:lnB>
                  </a:tcPr>
                </a:tc>
                <a:tc>
                  <a:txBody>
                    <a:bodyPr/>
                    <a:lstStyle/>
                    <a:p>
                      <a:pPr fontAlgn="t"/>
                      <a:r>
                        <a:rPr lang="en-US" sz="2400" b="1" i="1">
                          <a:solidFill>
                            <a:schemeClr val="tx1"/>
                          </a:solidFill>
                          <a:effectLst/>
                          <a:latin typeface="Times New Roman"/>
                        </a:rPr>
                        <a:t>String</a:t>
                      </a:r>
                    </a:p>
                  </a:txBody>
                  <a:tcPr marL="96779" marR="96779" marT="48389" marB="48389">
                    <a:lnL w="9525" cap="flat" cmpd="sng" algn="ctr">
                      <a:solidFill>
                        <a:srgbClr val="A9A9A9"/>
                      </a:solidFill>
                      <a:prstDash val="solid"/>
                      <a:round/>
                      <a:headEnd type="none" w="med" len="med"/>
                      <a:tailEnd type="none" w="med" len="med"/>
                    </a:lnL>
                    <a:lnR w="9525" cap="flat" cmpd="sng" algn="ctr">
                      <a:solidFill>
                        <a:srgbClr val="A9A9A9"/>
                      </a:solidFill>
                      <a:prstDash val="solid"/>
                      <a:round/>
                      <a:headEnd type="none" w="med" len="med"/>
                      <a:tailEnd type="none" w="med" len="med"/>
                    </a:lnR>
                    <a:lnT w="9525" cap="flat" cmpd="sng" algn="ctr">
                      <a:solidFill>
                        <a:srgbClr val="A9A9A9"/>
                      </a:solidFill>
                      <a:prstDash val="solid"/>
                      <a:round/>
                      <a:headEnd type="none" w="med" len="med"/>
                      <a:tailEnd type="none" w="med" len="med"/>
                    </a:lnT>
                    <a:lnB w="9525" cap="flat" cmpd="sng" algn="ctr">
                      <a:solidFill>
                        <a:srgbClr val="A9A9A9"/>
                      </a:solidFill>
                      <a:prstDash val="solid"/>
                      <a:round/>
                      <a:headEnd type="none" w="med" len="med"/>
                      <a:tailEnd type="none" w="med" len="med"/>
                    </a:lnB>
                  </a:tcPr>
                </a:tc>
                <a:extLst>
                  <a:ext uri="{0D108BD9-81ED-4DB2-BD59-A6C34878D82A}">
                    <a16:rowId xmlns:a16="http://schemas.microsoft.com/office/drawing/2014/main" val="765534763"/>
                  </a:ext>
                </a:extLst>
              </a:tr>
              <a:tr h="425826">
                <a:tc>
                  <a:txBody>
                    <a:bodyPr/>
                    <a:lstStyle/>
                    <a:p>
                      <a:pPr fontAlgn="t"/>
                      <a:r>
                        <a:rPr lang="en-US" sz="2400" b="1" i="1">
                          <a:solidFill>
                            <a:schemeClr val="tx1"/>
                          </a:solidFill>
                          <a:effectLst/>
                          <a:latin typeface="Times New Roman"/>
                        </a:rPr>
                        <a:t>is_lowcost</a:t>
                      </a:r>
                    </a:p>
                  </a:txBody>
                  <a:tcPr marL="96779" marR="96779" marT="48389" marB="48389">
                    <a:lnL w="9525" cap="flat" cmpd="sng" algn="ctr">
                      <a:solidFill>
                        <a:srgbClr val="A9A9A9"/>
                      </a:solidFill>
                      <a:prstDash val="solid"/>
                      <a:round/>
                      <a:headEnd type="none" w="med" len="med"/>
                      <a:tailEnd type="none" w="med" len="med"/>
                    </a:lnL>
                    <a:lnR w="9525" cap="flat" cmpd="sng" algn="ctr">
                      <a:solidFill>
                        <a:srgbClr val="A9A9A9"/>
                      </a:solidFill>
                      <a:prstDash val="solid"/>
                      <a:round/>
                      <a:headEnd type="none" w="med" len="med"/>
                      <a:tailEnd type="none" w="med" len="med"/>
                    </a:lnR>
                    <a:lnT w="9525" cap="flat" cmpd="sng" algn="ctr">
                      <a:solidFill>
                        <a:srgbClr val="A9A9A9"/>
                      </a:solidFill>
                      <a:prstDash val="solid"/>
                      <a:round/>
                      <a:headEnd type="none" w="med" len="med"/>
                      <a:tailEnd type="none" w="med" len="med"/>
                    </a:lnT>
                    <a:lnB w="9525" cap="flat" cmpd="sng" algn="ctr">
                      <a:solidFill>
                        <a:srgbClr val="A9A9A9"/>
                      </a:solidFill>
                      <a:prstDash val="solid"/>
                      <a:round/>
                      <a:headEnd type="none" w="med" len="med"/>
                      <a:tailEnd type="none" w="med" len="med"/>
                    </a:lnB>
                  </a:tcPr>
                </a:tc>
                <a:tc>
                  <a:txBody>
                    <a:bodyPr/>
                    <a:lstStyle/>
                    <a:p>
                      <a:pPr fontAlgn="t"/>
                      <a:r>
                        <a:rPr lang="en-US" sz="2400" b="1" i="1">
                          <a:solidFill>
                            <a:schemeClr val="tx1"/>
                          </a:solidFill>
                          <a:effectLst/>
                          <a:latin typeface="Times New Roman"/>
                        </a:rPr>
                        <a:t>boolean</a:t>
                      </a:r>
                    </a:p>
                  </a:txBody>
                  <a:tcPr marL="96779" marR="96779" marT="48389" marB="48389">
                    <a:lnL w="9525" cap="flat" cmpd="sng" algn="ctr">
                      <a:solidFill>
                        <a:srgbClr val="A9A9A9"/>
                      </a:solidFill>
                      <a:prstDash val="solid"/>
                      <a:round/>
                      <a:headEnd type="none" w="med" len="med"/>
                      <a:tailEnd type="none" w="med" len="med"/>
                    </a:lnL>
                    <a:lnR w="9525" cap="flat" cmpd="sng" algn="ctr">
                      <a:solidFill>
                        <a:srgbClr val="A9A9A9"/>
                      </a:solidFill>
                      <a:prstDash val="solid"/>
                      <a:round/>
                      <a:headEnd type="none" w="med" len="med"/>
                      <a:tailEnd type="none" w="med" len="med"/>
                    </a:lnR>
                    <a:lnT w="9525" cap="flat" cmpd="sng" algn="ctr">
                      <a:solidFill>
                        <a:srgbClr val="A9A9A9"/>
                      </a:solidFill>
                      <a:prstDash val="solid"/>
                      <a:round/>
                      <a:headEnd type="none" w="med" len="med"/>
                      <a:tailEnd type="none" w="med" len="med"/>
                    </a:lnT>
                    <a:lnB w="9525" cap="flat" cmpd="sng" algn="ctr">
                      <a:solidFill>
                        <a:srgbClr val="A9A9A9"/>
                      </a:solidFill>
                      <a:prstDash val="solid"/>
                      <a:round/>
                      <a:headEnd type="none" w="med" len="med"/>
                      <a:tailEnd type="none" w="med" len="med"/>
                    </a:lnB>
                  </a:tcPr>
                </a:tc>
                <a:extLst>
                  <a:ext uri="{0D108BD9-81ED-4DB2-BD59-A6C34878D82A}">
                    <a16:rowId xmlns:a16="http://schemas.microsoft.com/office/drawing/2014/main" val="4161265163"/>
                  </a:ext>
                </a:extLst>
              </a:tr>
              <a:tr h="425826">
                <a:tc>
                  <a:txBody>
                    <a:bodyPr/>
                    <a:lstStyle/>
                    <a:p>
                      <a:pPr fontAlgn="t"/>
                      <a:r>
                        <a:rPr lang="en-US" sz="2400" b="1" i="1">
                          <a:solidFill>
                            <a:schemeClr val="tx1"/>
                          </a:solidFill>
                          <a:effectLst/>
                          <a:latin typeface="Times New Roman"/>
                        </a:rPr>
                        <a:t>logo</a:t>
                      </a:r>
                    </a:p>
                  </a:txBody>
                  <a:tcPr marL="96779" marR="96779" marT="48389" marB="48389">
                    <a:lnL w="9525" cap="flat" cmpd="sng" algn="ctr">
                      <a:solidFill>
                        <a:srgbClr val="A9A9A9"/>
                      </a:solidFill>
                      <a:prstDash val="solid"/>
                      <a:round/>
                      <a:headEnd type="none" w="med" len="med"/>
                      <a:tailEnd type="none" w="med" len="med"/>
                    </a:lnL>
                    <a:lnR w="9525" cap="flat" cmpd="sng" algn="ctr">
                      <a:solidFill>
                        <a:srgbClr val="A9A9A9"/>
                      </a:solidFill>
                      <a:prstDash val="solid"/>
                      <a:round/>
                      <a:headEnd type="none" w="med" len="med"/>
                      <a:tailEnd type="none" w="med" len="med"/>
                    </a:lnR>
                    <a:lnT w="9525" cap="flat" cmpd="sng" algn="ctr">
                      <a:solidFill>
                        <a:srgbClr val="A9A9A9"/>
                      </a:solidFill>
                      <a:prstDash val="solid"/>
                      <a:round/>
                      <a:headEnd type="none" w="med" len="med"/>
                      <a:tailEnd type="none" w="med" len="med"/>
                    </a:lnT>
                    <a:lnB w="9525" cap="flat" cmpd="sng" algn="ctr">
                      <a:solidFill>
                        <a:srgbClr val="A9A9A9"/>
                      </a:solidFill>
                      <a:prstDash val="solid"/>
                      <a:round/>
                      <a:headEnd type="none" w="med" len="med"/>
                      <a:tailEnd type="none" w="med" len="med"/>
                    </a:lnB>
                  </a:tcPr>
                </a:tc>
                <a:tc>
                  <a:txBody>
                    <a:bodyPr/>
                    <a:lstStyle/>
                    <a:p>
                      <a:pPr fontAlgn="t"/>
                      <a:r>
                        <a:rPr lang="en-US" sz="2400" b="1" i="1">
                          <a:solidFill>
                            <a:schemeClr val="tx1"/>
                          </a:solidFill>
                          <a:effectLst/>
                          <a:latin typeface="Times New Roman"/>
                        </a:rPr>
                        <a:t>String</a:t>
                      </a:r>
                    </a:p>
                  </a:txBody>
                  <a:tcPr marL="96779" marR="96779" marT="48389" marB="48389">
                    <a:lnL w="9525" cap="flat" cmpd="sng" algn="ctr">
                      <a:solidFill>
                        <a:srgbClr val="A9A9A9"/>
                      </a:solidFill>
                      <a:prstDash val="solid"/>
                      <a:round/>
                      <a:headEnd type="none" w="med" len="med"/>
                      <a:tailEnd type="none" w="med" len="med"/>
                    </a:lnL>
                    <a:lnR w="9525" cap="flat" cmpd="sng" algn="ctr">
                      <a:solidFill>
                        <a:srgbClr val="A9A9A9"/>
                      </a:solidFill>
                      <a:prstDash val="solid"/>
                      <a:round/>
                      <a:headEnd type="none" w="med" len="med"/>
                      <a:tailEnd type="none" w="med" len="med"/>
                    </a:lnR>
                    <a:lnT w="9525" cap="flat" cmpd="sng" algn="ctr">
                      <a:solidFill>
                        <a:srgbClr val="A9A9A9"/>
                      </a:solidFill>
                      <a:prstDash val="solid"/>
                      <a:round/>
                      <a:headEnd type="none" w="med" len="med"/>
                      <a:tailEnd type="none" w="med" len="med"/>
                    </a:lnT>
                    <a:lnB w="9525" cap="flat" cmpd="sng" algn="ctr">
                      <a:solidFill>
                        <a:srgbClr val="A9A9A9"/>
                      </a:solidFill>
                      <a:prstDash val="solid"/>
                      <a:round/>
                      <a:headEnd type="none" w="med" len="med"/>
                      <a:tailEnd type="none" w="med" len="med"/>
                    </a:lnB>
                  </a:tcPr>
                </a:tc>
                <a:extLst>
                  <a:ext uri="{0D108BD9-81ED-4DB2-BD59-A6C34878D82A}">
                    <a16:rowId xmlns:a16="http://schemas.microsoft.com/office/drawing/2014/main" val="1696820464"/>
                  </a:ext>
                </a:extLst>
              </a:tr>
              <a:tr h="425826">
                <a:tc>
                  <a:txBody>
                    <a:bodyPr/>
                    <a:lstStyle/>
                    <a:p>
                      <a:pPr fontAlgn="t"/>
                      <a:r>
                        <a:rPr lang="en-US" sz="2400" b="1" i="1">
                          <a:solidFill>
                            <a:schemeClr val="tx1"/>
                          </a:solidFill>
                          <a:effectLst/>
                          <a:latin typeface="Times New Roman"/>
                        </a:rPr>
                        <a:t>name</a:t>
                      </a:r>
                    </a:p>
                  </a:txBody>
                  <a:tcPr marL="96779" marR="96779" marT="48389" marB="48389">
                    <a:lnL w="9525" cap="flat" cmpd="sng" algn="ctr">
                      <a:solidFill>
                        <a:srgbClr val="A9A9A9"/>
                      </a:solidFill>
                      <a:prstDash val="solid"/>
                      <a:round/>
                      <a:headEnd type="none" w="med" len="med"/>
                      <a:tailEnd type="none" w="med" len="med"/>
                    </a:lnL>
                    <a:lnR w="9525" cap="flat" cmpd="sng" algn="ctr">
                      <a:solidFill>
                        <a:srgbClr val="A9A9A9"/>
                      </a:solidFill>
                      <a:prstDash val="solid"/>
                      <a:round/>
                      <a:headEnd type="none" w="med" len="med"/>
                      <a:tailEnd type="none" w="med" len="med"/>
                    </a:lnR>
                    <a:lnT w="9525" cap="flat" cmpd="sng" algn="ctr">
                      <a:solidFill>
                        <a:srgbClr val="A9A9A9"/>
                      </a:solidFill>
                      <a:prstDash val="solid"/>
                      <a:round/>
                      <a:headEnd type="none" w="med" len="med"/>
                      <a:tailEnd type="none" w="med" len="med"/>
                    </a:lnT>
                    <a:lnB w="9525" cap="flat" cmpd="sng" algn="ctr">
                      <a:solidFill>
                        <a:srgbClr val="A9A9A9"/>
                      </a:solidFill>
                      <a:prstDash val="solid"/>
                      <a:round/>
                      <a:headEnd type="none" w="med" len="med"/>
                      <a:tailEnd type="none" w="med" len="med"/>
                    </a:lnB>
                  </a:tcPr>
                </a:tc>
                <a:tc>
                  <a:txBody>
                    <a:bodyPr/>
                    <a:lstStyle/>
                    <a:p>
                      <a:pPr fontAlgn="t"/>
                      <a:r>
                        <a:rPr lang="en-US" sz="2400" b="1" i="1">
                          <a:solidFill>
                            <a:schemeClr val="tx1"/>
                          </a:solidFill>
                          <a:effectLst/>
                          <a:latin typeface="Times New Roman"/>
                        </a:rPr>
                        <a:t>String</a:t>
                      </a:r>
                    </a:p>
                  </a:txBody>
                  <a:tcPr marL="96779" marR="96779" marT="48389" marB="48389">
                    <a:lnL w="9525" cap="flat" cmpd="sng" algn="ctr">
                      <a:solidFill>
                        <a:srgbClr val="A9A9A9"/>
                      </a:solidFill>
                      <a:prstDash val="solid"/>
                      <a:round/>
                      <a:headEnd type="none" w="med" len="med"/>
                      <a:tailEnd type="none" w="med" len="med"/>
                    </a:lnL>
                    <a:lnR w="9525" cap="flat" cmpd="sng" algn="ctr">
                      <a:solidFill>
                        <a:srgbClr val="A9A9A9"/>
                      </a:solidFill>
                      <a:prstDash val="solid"/>
                      <a:round/>
                      <a:headEnd type="none" w="med" len="med"/>
                      <a:tailEnd type="none" w="med" len="med"/>
                    </a:lnR>
                    <a:lnT w="9525" cap="flat" cmpd="sng" algn="ctr">
                      <a:solidFill>
                        <a:srgbClr val="A9A9A9"/>
                      </a:solidFill>
                      <a:prstDash val="solid"/>
                      <a:round/>
                      <a:headEnd type="none" w="med" len="med"/>
                      <a:tailEnd type="none" w="med" len="med"/>
                    </a:lnT>
                    <a:lnB w="9525" cap="flat" cmpd="sng" algn="ctr">
                      <a:solidFill>
                        <a:srgbClr val="A9A9A9"/>
                      </a:solidFill>
                      <a:prstDash val="solid"/>
                      <a:round/>
                      <a:headEnd type="none" w="med" len="med"/>
                      <a:tailEnd type="none" w="med" len="med"/>
                    </a:lnB>
                  </a:tcPr>
                </a:tc>
                <a:extLst>
                  <a:ext uri="{0D108BD9-81ED-4DB2-BD59-A6C34878D82A}">
                    <a16:rowId xmlns:a16="http://schemas.microsoft.com/office/drawing/2014/main" val="2092628415"/>
                  </a:ext>
                </a:extLst>
              </a:tr>
            </a:tbl>
          </a:graphicData>
        </a:graphic>
      </p:graphicFrame>
    </p:spTree>
    <p:extLst>
      <p:ext uri="{BB962C8B-B14F-4D97-AF65-F5344CB8AC3E}">
        <p14:creationId xmlns:p14="http://schemas.microsoft.com/office/powerpoint/2010/main" val="28132799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29062DD-3B3F-4B38-9403-38E7C397757A}"/>
              </a:ext>
            </a:extLst>
          </p:cNvPr>
          <p:cNvSpPr>
            <a:spLocks noGrp="1"/>
          </p:cNvSpPr>
          <p:nvPr>
            <p:ph type="sldNum" sz="quarter" idx="12"/>
          </p:nvPr>
        </p:nvSpPr>
        <p:spPr/>
        <p:txBody>
          <a:bodyPr/>
          <a:lstStyle/>
          <a:p>
            <a:fld id="{B58DE5F1-E0F9-4CCA-92B7-7A6FC4DFEE14}" type="slidenum">
              <a:rPr lang="en-US" dirty="0" smtClean="0"/>
              <a:t>15</a:t>
            </a:fld>
            <a:endParaRPr lang="en-US"/>
          </a:p>
        </p:txBody>
      </p:sp>
      <p:sp>
        <p:nvSpPr>
          <p:cNvPr id="7" name="Rectangle 6">
            <a:extLst>
              <a:ext uri="{FF2B5EF4-FFF2-40B4-BE49-F238E27FC236}">
                <a16:creationId xmlns:a16="http://schemas.microsoft.com/office/drawing/2014/main" id="{C434600B-A2AA-99D7-441D-5594FE1BFD35}"/>
              </a:ext>
            </a:extLst>
          </p:cNvPr>
          <p:cNvSpPr/>
          <p:nvPr/>
        </p:nvSpPr>
        <p:spPr>
          <a:xfrm>
            <a:off x="763654" y="406437"/>
            <a:ext cx="11061073" cy="6280146"/>
          </a:xfrm>
          <a:prstGeom prst="rect">
            <a:avLst/>
          </a:prstGeom>
          <a:solidFill>
            <a:schemeClr val="tx2"/>
          </a:solidFill>
          <a:ln>
            <a:noFill/>
          </a:ln>
        </p:spPr>
        <p:style>
          <a:lnRef idx="0">
            <a:schemeClr val="accent1"/>
          </a:lnRef>
          <a:fillRef idx="1">
            <a:schemeClr val="accent1"/>
          </a:fillRef>
          <a:effectRef idx="0">
            <a:srgbClr val="000000"/>
          </a:effectRef>
          <a:fontRef idx="minor">
            <a:schemeClr val="bg1"/>
          </a:fontRef>
        </p:style>
        <p:txBody>
          <a:bodyPr lIns="144000" tIns="144000" rIns="144000" bIns="144000" rtlCol="0" anchor="t"/>
          <a:lstStyle/>
          <a:p>
            <a:pPr>
              <a:lnSpc>
                <a:spcPct val="110000"/>
              </a:lnSpc>
              <a:spcBef>
                <a:spcPts val="400"/>
              </a:spcBef>
              <a:spcAft>
                <a:spcPts val="400"/>
              </a:spcAft>
            </a:pPr>
            <a:endParaRPr lang="en-US" sz="3600" i="1" u="sng">
              <a:latin typeface="Times New Roman"/>
              <a:cs typeface="Arial"/>
            </a:endParaRPr>
          </a:p>
        </p:txBody>
      </p:sp>
      <p:sp>
        <p:nvSpPr>
          <p:cNvPr id="6" name="TextBox 5">
            <a:extLst>
              <a:ext uri="{FF2B5EF4-FFF2-40B4-BE49-F238E27FC236}">
                <a16:creationId xmlns:a16="http://schemas.microsoft.com/office/drawing/2014/main" id="{2EC48076-9E81-87C7-C2B5-A0F148D8B0B4}"/>
              </a:ext>
            </a:extLst>
          </p:cNvPr>
          <p:cNvSpPr txBox="1"/>
          <p:nvPr/>
        </p:nvSpPr>
        <p:spPr>
          <a:xfrm>
            <a:off x="1319249" y="530797"/>
            <a:ext cx="7488620" cy="677108"/>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spcBef>
                <a:spcPts val="1200"/>
              </a:spcBef>
              <a:buSzPct val="100000"/>
            </a:pPr>
            <a:r>
              <a:rPr lang="en-US" sz="4400" b="1" i="1" dirty="0">
                <a:solidFill>
                  <a:schemeClr val="bg1"/>
                </a:solidFill>
                <a:latin typeface="Times New Roman"/>
                <a:cs typeface="Arial"/>
              </a:rPr>
              <a:t>Database Design</a:t>
            </a:r>
            <a:endParaRPr lang="en-US" sz="4400" b="1" i="1" dirty="0">
              <a:solidFill>
                <a:schemeClr val="bg1"/>
              </a:solidFill>
              <a:latin typeface="Times New Roman"/>
              <a:cs typeface="Times New Roman"/>
            </a:endParaRPr>
          </a:p>
        </p:txBody>
      </p:sp>
      <p:graphicFrame>
        <p:nvGraphicFramePr>
          <p:cNvPr id="3" name="Table 2">
            <a:extLst>
              <a:ext uri="{FF2B5EF4-FFF2-40B4-BE49-F238E27FC236}">
                <a16:creationId xmlns:a16="http://schemas.microsoft.com/office/drawing/2014/main" id="{58AAD756-2C23-B351-1CEC-58AB0EA38FEA}"/>
              </a:ext>
            </a:extLst>
          </p:cNvPr>
          <p:cNvGraphicFramePr>
            <a:graphicFrameLocks noGrp="1"/>
          </p:cNvGraphicFramePr>
          <p:nvPr>
            <p:extLst>
              <p:ext uri="{D42A27DB-BD31-4B8C-83A1-F6EECF244321}">
                <p14:modId xmlns:p14="http://schemas.microsoft.com/office/powerpoint/2010/main" val="421311949"/>
              </p:ext>
            </p:extLst>
          </p:nvPr>
        </p:nvGraphicFramePr>
        <p:xfrm>
          <a:off x="3769414" y="1332264"/>
          <a:ext cx="5353538" cy="4957670"/>
        </p:xfrm>
        <a:graphic>
          <a:graphicData uri="http://schemas.openxmlformats.org/drawingml/2006/table">
            <a:tbl>
              <a:tblPr firstRow="1" bandRow="1">
                <a:tableStyleId>{87103D19-456E-4ACA-AAA1-257D443D96B4}</a:tableStyleId>
              </a:tblPr>
              <a:tblGrid>
                <a:gridCol w="2676769">
                  <a:extLst>
                    <a:ext uri="{9D8B030D-6E8A-4147-A177-3AD203B41FA5}">
                      <a16:colId xmlns:a16="http://schemas.microsoft.com/office/drawing/2014/main" val="3570945612"/>
                    </a:ext>
                  </a:extLst>
                </a:gridCol>
                <a:gridCol w="2676769">
                  <a:extLst>
                    <a:ext uri="{9D8B030D-6E8A-4147-A177-3AD203B41FA5}">
                      <a16:colId xmlns:a16="http://schemas.microsoft.com/office/drawing/2014/main" val="1466338841"/>
                    </a:ext>
                  </a:extLst>
                </a:gridCol>
              </a:tblGrid>
              <a:tr h="316230">
                <a:tc gridSpan="2">
                  <a:txBody>
                    <a:bodyPr/>
                    <a:lstStyle/>
                    <a:p>
                      <a:pPr algn="ctr" fontAlgn="t"/>
                      <a:r>
                        <a:rPr lang="en-US" sz="2400" b="1" i="1">
                          <a:solidFill>
                            <a:schemeClr val="bg1"/>
                          </a:solidFill>
                          <a:effectLst/>
                          <a:latin typeface="Times New Roman"/>
                        </a:rPr>
                        <a:t>AIRPORT</a:t>
                      </a:r>
                      <a:endParaRPr lang="en-US" sz="2400" i="1">
                        <a:solidFill>
                          <a:schemeClr val="bg1"/>
                        </a:solidFill>
                        <a:effectLst/>
                        <a:latin typeface="Times New Roman"/>
                      </a:endParaRPr>
                    </a:p>
                  </a:txBody>
                  <a:tcPr marL="71870" marR="71870" marT="35935" marB="35935">
                    <a:lnL w="9525" cap="flat" cmpd="sng" algn="ctr">
                      <a:solidFill>
                        <a:srgbClr val="A9A9A9"/>
                      </a:solidFill>
                      <a:prstDash val="solid"/>
                      <a:round/>
                      <a:headEnd type="none" w="med" len="med"/>
                      <a:tailEnd type="none" w="med" len="med"/>
                    </a:lnL>
                    <a:lnR w="9525" cap="flat" cmpd="sng" algn="ctr">
                      <a:solidFill>
                        <a:srgbClr val="A9A9A9"/>
                      </a:solidFill>
                      <a:prstDash val="solid"/>
                      <a:round/>
                      <a:headEnd type="none" w="med" len="med"/>
                      <a:tailEnd type="none" w="med" len="med"/>
                    </a:lnR>
                    <a:lnT w="9525" cap="flat" cmpd="sng" algn="ctr">
                      <a:solidFill>
                        <a:srgbClr val="A9A9A9"/>
                      </a:solidFill>
                      <a:prstDash val="solid"/>
                      <a:round/>
                      <a:headEnd type="none" w="med" len="med"/>
                      <a:tailEnd type="none" w="med" len="med"/>
                    </a:lnT>
                    <a:lnB w="9525" cap="flat" cmpd="sng" algn="ctr">
                      <a:solidFill>
                        <a:srgbClr val="A9A9A9"/>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209052187"/>
                  </a:ext>
                </a:extLst>
              </a:tr>
              <a:tr h="316230">
                <a:tc>
                  <a:txBody>
                    <a:bodyPr/>
                    <a:lstStyle/>
                    <a:p>
                      <a:pPr fontAlgn="t"/>
                      <a:r>
                        <a:rPr lang="en-US" sz="2000" b="1" i="1">
                          <a:solidFill>
                            <a:srgbClr val="1A1A1A"/>
                          </a:solidFill>
                          <a:effectLst/>
                          <a:latin typeface="Times New Roman"/>
                        </a:rPr>
                        <a:t>id</a:t>
                      </a:r>
                    </a:p>
                  </a:txBody>
                  <a:tcPr marL="71870" marR="71870" marT="35935" marB="35935">
                    <a:lnL w="9525" cap="flat" cmpd="sng" algn="ctr">
                      <a:solidFill>
                        <a:srgbClr val="A9A9A9"/>
                      </a:solidFill>
                      <a:prstDash val="solid"/>
                      <a:round/>
                      <a:headEnd type="none" w="med" len="med"/>
                      <a:tailEnd type="none" w="med" len="med"/>
                    </a:lnL>
                    <a:lnR w="9525" cap="flat" cmpd="sng" algn="ctr">
                      <a:solidFill>
                        <a:srgbClr val="A9A9A9"/>
                      </a:solidFill>
                      <a:prstDash val="solid"/>
                      <a:round/>
                      <a:headEnd type="none" w="med" len="med"/>
                      <a:tailEnd type="none" w="med" len="med"/>
                    </a:lnR>
                    <a:lnT w="9525" cap="flat" cmpd="sng" algn="ctr">
                      <a:solidFill>
                        <a:srgbClr val="A9A9A9"/>
                      </a:solidFill>
                      <a:prstDash val="solid"/>
                      <a:round/>
                      <a:headEnd type="none" w="med" len="med"/>
                      <a:tailEnd type="none" w="med" len="med"/>
                    </a:lnT>
                    <a:lnB w="9525" cap="flat" cmpd="sng" algn="ctr">
                      <a:solidFill>
                        <a:srgbClr val="A9A9A9"/>
                      </a:solidFill>
                      <a:prstDash val="solid"/>
                      <a:round/>
                      <a:headEnd type="none" w="med" len="med"/>
                      <a:tailEnd type="none" w="med" len="med"/>
                    </a:lnB>
                  </a:tcPr>
                </a:tc>
                <a:tc>
                  <a:txBody>
                    <a:bodyPr/>
                    <a:lstStyle/>
                    <a:p>
                      <a:pPr fontAlgn="t"/>
                      <a:r>
                        <a:rPr lang="en-US" sz="2000" b="1" i="1">
                          <a:solidFill>
                            <a:srgbClr val="1A1A1A"/>
                          </a:solidFill>
                          <a:effectLst/>
                          <a:latin typeface="Times New Roman"/>
                        </a:rPr>
                        <a:t>int</a:t>
                      </a:r>
                    </a:p>
                  </a:txBody>
                  <a:tcPr marL="71870" marR="71870" marT="35935" marB="35935">
                    <a:lnL w="9525" cap="flat" cmpd="sng" algn="ctr">
                      <a:solidFill>
                        <a:srgbClr val="A9A9A9"/>
                      </a:solidFill>
                      <a:prstDash val="solid"/>
                      <a:round/>
                      <a:headEnd type="none" w="med" len="med"/>
                      <a:tailEnd type="none" w="med" len="med"/>
                    </a:lnL>
                    <a:lnR w="9525" cap="flat" cmpd="sng" algn="ctr">
                      <a:solidFill>
                        <a:srgbClr val="A9A9A9"/>
                      </a:solidFill>
                      <a:prstDash val="solid"/>
                      <a:round/>
                      <a:headEnd type="none" w="med" len="med"/>
                      <a:tailEnd type="none" w="med" len="med"/>
                    </a:lnR>
                    <a:lnT w="9525" cap="flat" cmpd="sng" algn="ctr">
                      <a:solidFill>
                        <a:srgbClr val="A9A9A9"/>
                      </a:solidFill>
                      <a:prstDash val="solid"/>
                      <a:round/>
                      <a:headEnd type="none" w="med" len="med"/>
                      <a:tailEnd type="none" w="med" len="med"/>
                    </a:lnT>
                    <a:lnB w="9525" cap="flat" cmpd="sng" algn="ctr">
                      <a:solidFill>
                        <a:srgbClr val="A9A9A9"/>
                      </a:solidFill>
                      <a:prstDash val="solid"/>
                      <a:round/>
                      <a:headEnd type="none" w="med" len="med"/>
                      <a:tailEnd type="none" w="med" len="med"/>
                    </a:lnB>
                  </a:tcPr>
                </a:tc>
                <a:extLst>
                  <a:ext uri="{0D108BD9-81ED-4DB2-BD59-A6C34878D82A}">
                    <a16:rowId xmlns:a16="http://schemas.microsoft.com/office/drawing/2014/main" val="1730452602"/>
                  </a:ext>
                </a:extLst>
              </a:tr>
              <a:tr h="316230">
                <a:tc>
                  <a:txBody>
                    <a:bodyPr/>
                    <a:lstStyle/>
                    <a:p>
                      <a:pPr fontAlgn="t"/>
                      <a:r>
                        <a:rPr lang="en-US" sz="2000" b="1" i="1">
                          <a:solidFill>
                            <a:srgbClr val="1A1A1A"/>
                          </a:solidFill>
                          <a:effectLst/>
                          <a:latin typeface="Times New Roman"/>
                        </a:rPr>
                        <a:t>iata_code</a:t>
                      </a:r>
                    </a:p>
                  </a:txBody>
                  <a:tcPr marL="71870" marR="71870" marT="35935" marB="35935">
                    <a:lnL w="9525" cap="flat" cmpd="sng" algn="ctr">
                      <a:solidFill>
                        <a:srgbClr val="A9A9A9"/>
                      </a:solidFill>
                      <a:prstDash val="solid"/>
                      <a:round/>
                      <a:headEnd type="none" w="med" len="med"/>
                      <a:tailEnd type="none" w="med" len="med"/>
                    </a:lnL>
                    <a:lnR w="9525" cap="flat" cmpd="sng" algn="ctr">
                      <a:solidFill>
                        <a:srgbClr val="A9A9A9"/>
                      </a:solidFill>
                      <a:prstDash val="solid"/>
                      <a:round/>
                      <a:headEnd type="none" w="med" len="med"/>
                      <a:tailEnd type="none" w="med" len="med"/>
                    </a:lnR>
                    <a:lnT w="9525" cap="flat" cmpd="sng" algn="ctr">
                      <a:solidFill>
                        <a:srgbClr val="A9A9A9"/>
                      </a:solidFill>
                      <a:prstDash val="solid"/>
                      <a:round/>
                      <a:headEnd type="none" w="med" len="med"/>
                      <a:tailEnd type="none" w="med" len="med"/>
                    </a:lnT>
                    <a:lnB w="9525" cap="flat" cmpd="sng" algn="ctr">
                      <a:solidFill>
                        <a:srgbClr val="A9A9A9"/>
                      </a:solidFill>
                      <a:prstDash val="solid"/>
                      <a:round/>
                      <a:headEnd type="none" w="med" len="med"/>
                      <a:tailEnd type="none" w="med" len="med"/>
                    </a:lnB>
                  </a:tcPr>
                </a:tc>
                <a:tc>
                  <a:txBody>
                    <a:bodyPr/>
                    <a:lstStyle/>
                    <a:p>
                      <a:pPr fontAlgn="t"/>
                      <a:r>
                        <a:rPr lang="en-US" sz="2000" b="1" i="1">
                          <a:solidFill>
                            <a:srgbClr val="1A1A1A"/>
                          </a:solidFill>
                          <a:effectLst/>
                          <a:latin typeface="Times New Roman"/>
                        </a:rPr>
                        <a:t>String</a:t>
                      </a:r>
                    </a:p>
                  </a:txBody>
                  <a:tcPr marL="71870" marR="71870" marT="35935" marB="35935">
                    <a:lnL w="9525" cap="flat" cmpd="sng" algn="ctr">
                      <a:solidFill>
                        <a:srgbClr val="A9A9A9"/>
                      </a:solidFill>
                      <a:prstDash val="solid"/>
                      <a:round/>
                      <a:headEnd type="none" w="med" len="med"/>
                      <a:tailEnd type="none" w="med" len="med"/>
                    </a:lnL>
                    <a:lnR w="9525" cap="flat" cmpd="sng" algn="ctr">
                      <a:solidFill>
                        <a:srgbClr val="A9A9A9"/>
                      </a:solidFill>
                      <a:prstDash val="solid"/>
                      <a:round/>
                      <a:headEnd type="none" w="med" len="med"/>
                      <a:tailEnd type="none" w="med" len="med"/>
                    </a:lnR>
                    <a:lnT w="9525" cap="flat" cmpd="sng" algn="ctr">
                      <a:solidFill>
                        <a:srgbClr val="A9A9A9"/>
                      </a:solidFill>
                      <a:prstDash val="solid"/>
                      <a:round/>
                      <a:headEnd type="none" w="med" len="med"/>
                      <a:tailEnd type="none" w="med" len="med"/>
                    </a:lnT>
                    <a:lnB w="9525" cap="flat" cmpd="sng" algn="ctr">
                      <a:solidFill>
                        <a:srgbClr val="A9A9A9"/>
                      </a:solidFill>
                      <a:prstDash val="solid"/>
                      <a:round/>
                      <a:headEnd type="none" w="med" len="med"/>
                      <a:tailEnd type="none" w="med" len="med"/>
                    </a:lnB>
                  </a:tcPr>
                </a:tc>
                <a:extLst>
                  <a:ext uri="{0D108BD9-81ED-4DB2-BD59-A6C34878D82A}">
                    <a16:rowId xmlns:a16="http://schemas.microsoft.com/office/drawing/2014/main" val="2630388818"/>
                  </a:ext>
                </a:extLst>
              </a:tr>
              <a:tr h="316230">
                <a:tc>
                  <a:txBody>
                    <a:bodyPr/>
                    <a:lstStyle/>
                    <a:p>
                      <a:pPr fontAlgn="t"/>
                      <a:r>
                        <a:rPr lang="en-US" sz="2000" b="1" i="1">
                          <a:solidFill>
                            <a:srgbClr val="1A1A1A"/>
                          </a:solidFill>
                          <a:effectLst/>
                          <a:latin typeface="Times New Roman"/>
                        </a:rPr>
                        <a:t>airport_name</a:t>
                      </a:r>
                    </a:p>
                  </a:txBody>
                  <a:tcPr marL="71870" marR="71870" marT="35935" marB="35935">
                    <a:lnL w="9525" cap="flat" cmpd="sng" algn="ctr">
                      <a:solidFill>
                        <a:srgbClr val="A9A9A9"/>
                      </a:solidFill>
                      <a:prstDash val="solid"/>
                      <a:round/>
                      <a:headEnd type="none" w="med" len="med"/>
                      <a:tailEnd type="none" w="med" len="med"/>
                    </a:lnL>
                    <a:lnR w="9525" cap="flat" cmpd="sng" algn="ctr">
                      <a:solidFill>
                        <a:srgbClr val="A9A9A9"/>
                      </a:solidFill>
                      <a:prstDash val="solid"/>
                      <a:round/>
                      <a:headEnd type="none" w="med" len="med"/>
                      <a:tailEnd type="none" w="med" len="med"/>
                    </a:lnR>
                    <a:lnT w="9525" cap="flat" cmpd="sng" algn="ctr">
                      <a:solidFill>
                        <a:srgbClr val="A9A9A9"/>
                      </a:solidFill>
                      <a:prstDash val="solid"/>
                      <a:round/>
                      <a:headEnd type="none" w="med" len="med"/>
                      <a:tailEnd type="none" w="med" len="med"/>
                    </a:lnT>
                    <a:lnB w="9525" cap="flat" cmpd="sng" algn="ctr">
                      <a:solidFill>
                        <a:srgbClr val="A9A9A9"/>
                      </a:solidFill>
                      <a:prstDash val="solid"/>
                      <a:round/>
                      <a:headEnd type="none" w="med" len="med"/>
                      <a:tailEnd type="none" w="med" len="med"/>
                    </a:lnB>
                  </a:tcPr>
                </a:tc>
                <a:tc>
                  <a:txBody>
                    <a:bodyPr/>
                    <a:lstStyle/>
                    <a:p>
                      <a:pPr fontAlgn="t"/>
                      <a:r>
                        <a:rPr lang="en-US" sz="2000" b="1" i="1">
                          <a:solidFill>
                            <a:srgbClr val="1A1A1A"/>
                          </a:solidFill>
                          <a:effectLst/>
                          <a:latin typeface="Times New Roman"/>
                        </a:rPr>
                        <a:t>String</a:t>
                      </a:r>
                    </a:p>
                  </a:txBody>
                  <a:tcPr marL="71870" marR="71870" marT="35935" marB="35935">
                    <a:lnL w="9525" cap="flat" cmpd="sng" algn="ctr">
                      <a:solidFill>
                        <a:srgbClr val="A9A9A9"/>
                      </a:solidFill>
                      <a:prstDash val="solid"/>
                      <a:round/>
                      <a:headEnd type="none" w="med" len="med"/>
                      <a:tailEnd type="none" w="med" len="med"/>
                    </a:lnL>
                    <a:lnR w="9525" cap="flat" cmpd="sng" algn="ctr">
                      <a:solidFill>
                        <a:srgbClr val="A9A9A9"/>
                      </a:solidFill>
                      <a:prstDash val="solid"/>
                      <a:round/>
                      <a:headEnd type="none" w="med" len="med"/>
                      <a:tailEnd type="none" w="med" len="med"/>
                    </a:lnR>
                    <a:lnT w="9525" cap="flat" cmpd="sng" algn="ctr">
                      <a:solidFill>
                        <a:srgbClr val="A9A9A9"/>
                      </a:solidFill>
                      <a:prstDash val="solid"/>
                      <a:round/>
                      <a:headEnd type="none" w="med" len="med"/>
                      <a:tailEnd type="none" w="med" len="med"/>
                    </a:lnT>
                    <a:lnB w="9525" cap="flat" cmpd="sng" algn="ctr">
                      <a:solidFill>
                        <a:srgbClr val="A9A9A9"/>
                      </a:solidFill>
                      <a:prstDash val="solid"/>
                      <a:round/>
                      <a:headEnd type="none" w="med" len="med"/>
                      <a:tailEnd type="none" w="med" len="med"/>
                    </a:lnB>
                  </a:tcPr>
                </a:tc>
                <a:extLst>
                  <a:ext uri="{0D108BD9-81ED-4DB2-BD59-A6C34878D82A}">
                    <a16:rowId xmlns:a16="http://schemas.microsoft.com/office/drawing/2014/main" val="3708871337"/>
                  </a:ext>
                </a:extLst>
              </a:tr>
              <a:tr h="316230">
                <a:tc>
                  <a:txBody>
                    <a:bodyPr/>
                    <a:lstStyle/>
                    <a:p>
                      <a:pPr fontAlgn="t"/>
                      <a:r>
                        <a:rPr lang="en-US" sz="2000" b="1" i="1">
                          <a:solidFill>
                            <a:srgbClr val="1A1A1A"/>
                          </a:solidFill>
                          <a:effectLst/>
                          <a:latin typeface="Times New Roman"/>
                        </a:rPr>
                        <a:t>country</a:t>
                      </a:r>
                    </a:p>
                  </a:txBody>
                  <a:tcPr marL="71870" marR="71870" marT="35935" marB="35935">
                    <a:lnL w="9525" cap="flat" cmpd="sng" algn="ctr">
                      <a:solidFill>
                        <a:srgbClr val="A9A9A9"/>
                      </a:solidFill>
                      <a:prstDash val="solid"/>
                      <a:round/>
                      <a:headEnd type="none" w="med" len="med"/>
                      <a:tailEnd type="none" w="med" len="med"/>
                    </a:lnL>
                    <a:lnR w="9525" cap="flat" cmpd="sng" algn="ctr">
                      <a:solidFill>
                        <a:srgbClr val="A9A9A9"/>
                      </a:solidFill>
                      <a:prstDash val="solid"/>
                      <a:round/>
                      <a:headEnd type="none" w="med" len="med"/>
                      <a:tailEnd type="none" w="med" len="med"/>
                    </a:lnR>
                    <a:lnT w="9525" cap="flat" cmpd="sng" algn="ctr">
                      <a:solidFill>
                        <a:srgbClr val="A9A9A9"/>
                      </a:solidFill>
                      <a:prstDash val="solid"/>
                      <a:round/>
                      <a:headEnd type="none" w="med" len="med"/>
                      <a:tailEnd type="none" w="med" len="med"/>
                    </a:lnT>
                    <a:lnB w="9525" cap="flat" cmpd="sng" algn="ctr">
                      <a:solidFill>
                        <a:srgbClr val="A9A9A9"/>
                      </a:solidFill>
                      <a:prstDash val="solid"/>
                      <a:round/>
                      <a:headEnd type="none" w="med" len="med"/>
                      <a:tailEnd type="none" w="med" len="med"/>
                    </a:lnB>
                  </a:tcPr>
                </a:tc>
                <a:tc>
                  <a:txBody>
                    <a:bodyPr/>
                    <a:lstStyle/>
                    <a:p>
                      <a:pPr fontAlgn="t"/>
                      <a:r>
                        <a:rPr lang="en-US" sz="2000" b="1" i="1">
                          <a:solidFill>
                            <a:srgbClr val="1A1A1A"/>
                          </a:solidFill>
                          <a:effectLst/>
                          <a:latin typeface="Times New Roman"/>
                        </a:rPr>
                        <a:t>String</a:t>
                      </a:r>
                    </a:p>
                  </a:txBody>
                  <a:tcPr marL="71870" marR="71870" marT="35935" marB="35935">
                    <a:lnL w="9525" cap="flat" cmpd="sng" algn="ctr">
                      <a:solidFill>
                        <a:srgbClr val="A9A9A9"/>
                      </a:solidFill>
                      <a:prstDash val="solid"/>
                      <a:round/>
                      <a:headEnd type="none" w="med" len="med"/>
                      <a:tailEnd type="none" w="med" len="med"/>
                    </a:lnL>
                    <a:lnR w="9525" cap="flat" cmpd="sng" algn="ctr">
                      <a:solidFill>
                        <a:srgbClr val="A9A9A9"/>
                      </a:solidFill>
                      <a:prstDash val="solid"/>
                      <a:round/>
                      <a:headEnd type="none" w="med" len="med"/>
                      <a:tailEnd type="none" w="med" len="med"/>
                    </a:lnR>
                    <a:lnT w="9525" cap="flat" cmpd="sng" algn="ctr">
                      <a:solidFill>
                        <a:srgbClr val="A9A9A9"/>
                      </a:solidFill>
                      <a:prstDash val="solid"/>
                      <a:round/>
                      <a:headEnd type="none" w="med" len="med"/>
                      <a:tailEnd type="none" w="med" len="med"/>
                    </a:lnT>
                    <a:lnB w="9525" cap="flat" cmpd="sng" algn="ctr">
                      <a:solidFill>
                        <a:srgbClr val="A9A9A9"/>
                      </a:solidFill>
                      <a:prstDash val="solid"/>
                      <a:round/>
                      <a:headEnd type="none" w="med" len="med"/>
                      <a:tailEnd type="none" w="med" len="med"/>
                    </a:lnB>
                  </a:tcPr>
                </a:tc>
                <a:extLst>
                  <a:ext uri="{0D108BD9-81ED-4DB2-BD59-A6C34878D82A}">
                    <a16:rowId xmlns:a16="http://schemas.microsoft.com/office/drawing/2014/main" val="2765151935"/>
                  </a:ext>
                </a:extLst>
              </a:tr>
              <a:tr h="316230">
                <a:tc>
                  <a:txBody>
                    <a:bodyPr/>
                    <a:lstStyle/>
                    <a:p>
                      <a:pPr fontAlgn="t"/>
                      <a:r>
                        <a:rPr lang="en-US" sz="2000" b="1" i="1">
                          <a:solidFill>
                            <a:srgbClr val="1A1A1A"/>
                          </a:solidFill>
                          <a:effectLst/>
                          <a:latin typeface="Times New Roman"/>
                        </a:rPr>
                        <a:t>latitude</a:t>
                      </a:r>
                    </a:p>
                  </a:txBody>
                  <a:tcPr marL="71870" marR="71870" marT="35935" marB="35935">
                    <a:lnL w="9525" cap="flat" cmpd="sng" algn="ctr">
                      <a:solidFill>
                        <a:srgbClr val="A9A9A9"/>
                      </a:solidFill>
                      <a:prstDash val="solid"/>
                      <a:round/>
                      <a:headEnd type="none" w="med" len="med"/>
                      <a:tailEnd type="none" w="med" len="med"/>
                    </a:lnL>
                    <a:lnR w="9525" cap="flat" cmpd="sng" algn="ctr">
                      <a:solidFill>
                        <a:srgbClr val="A9A9A9"/>
                      </a:solidFill>
                      <a:prstDash val="solid"/>
                      <a:round/>
                      <a:headEnd type="none" w="med" len="med"/>
                      <a:tailEnd type="none" w="med" len="med"/>
                    </a:lnR>
                    <a:lnT w="9525" cap="flat" cmpd="sng" algn="ctr">
                      <a:solidFill>
                        <a:srgbClr val="A9A9A9"/>
                      </a:solidFill>
                      <a:prstDash val="solid"/>
                      <a:round/>
                      <a:headEnd type="none" w="med" len="med"/>
                      <a:tailEnd type="none" w="med" len="med"/>
                    </a:lnT>
                    <a:lnB w="9525" cap="flat" cmpd="sng" algn="ctr">
                      <a:solidFill>
                        <a:srgbClr val="A9A9A9"/>
                      </a:solidFill>
                      <a:prstDash val="solid"/>
                      <a:round/>
                      <a:headEnd type="none" w="med" len="med"/>
                      <a:tailEnd type="none" w="med" len="med"/>
                    </a:lnB>
                  </a:tcPr>
                </a:tc>
                <a:tc>
                  <a:txBody>
                    <a:bodyPr/>
                    <a:lstStyle/>
                    <a:p>
                      <a:pPr fontAlgn="t"/>
                      <a:r>
                        <a:rPr lang="en-US" sz="2000" b="1" i="1">
                          <a:solidFill>
                            <a:srgbClr val="1A1A1A"/>
                          </a:solidFill>
                          <a:effectLst/>
                          <a:latin typeface="Times New Roman"/>
                        </a:rPr>
                        <a:t>double</a:t>
                      </a:r>
                    </a:p>
                  </a:txBody>
                  <a:tcPr marL="71870" marR="71870" marT="35935" marB="35935">
                    <a:lnL w="9525" cap="flat" cmpd="sng" algn="ctr">
                      <a:solidFill>
                        <a:srgbClr val="A9A9A9"/>
                      </a:solidFill>
                      <a:prstDash val="solid"/>
                      <a:round/>
                      <a:headEnd type="none" w="med" len="med"/>
                      <a:tailEnd type="none" w="med" len="med"/>
                    </a:lnL>
                    <a:lnR w="9525" cap="flat" cmpd="sng" algn="ctr">
                      <a:solidFill>
                        <a:srgbClr val="A9A9A9"/>
                      </a:solidFill>
                      <a:prstDash val="solid"/>
                      <a:round/>
                      <a:headEnd type="none" w="med" len="med"/>
                      <a:tailEnd type="none" w="med" len="med"/>
                    </a:lnR>
                    <a:lnT w="9525" cap="flat" cmpd="sng" algn="ctr">
                      <a:solidFill>
                        <a:srgbClr val="A9A9A9"/>
                      </a:solidFill>
                      <a:prstDash val="solid"/>
                      <a:round/>
                      <a:headEnd type="none" w="med" len="med"/>
                      <a:tailEnd type="none" w="med" len="med"/>
                    </a:lnT>
                    <a:lnB w="9525" cap="flat" cmpd="sng" algn="ctr">
                      <a:solidFill>
                        <a:srgbClr val="A9A9A9"/>
                      </a:solidFill>
                      <a:prstDash val="solid"/>
                      <a:round/>
                      <a:headEnd type="none" w="med" len="med"/>
                      <a:tailEnd type="none" w="med" len="med"/>
                    </a:lnB>
                  </a:tcPr>
                </a:tc>
                <a:extLst>
                  <a:ext uri="{0D108BD9-81ED-4DB2-BD59-A6C34878D82A}">
                    <a16:rowId xmlns:a16="http://schemas.microsoft.com/office/drawing/2014/main" val="3009015647"/>
                  </a:ext>
                </a:extLst>
              </a:tr>
              <a:tr h="316230">
                <a:tc>
                  <a:txBody>
                    <a:bodyPr/>
                    <a:lstStyle/>
                    <a:p>
                      <a:pPr fontAlgn="t"/>
                      <a:r>
                        <a:rPr lang="en-US" sz="2000" b="1" i="1">
                          <a:solidFill>
                            <a:srgbClr val="1A1A1A"/>
                          </a:solidFill>
                          <a:effectLst/>
                          <a:latin typeface="Times New Roman"/>
                        </a:rPr>
                        <a:t>longitude</a:t>
                      </a:r>
                    </a:p>
                  </a:txBody>
                  <a:tcPr marL="71870" marR="71870" marT="35935" marB="35935">
                    <a:lnL w="9525" cap="flat" cmpd="sng" algn="ctr">
                      <a:solidFill>
                        <a:srgbClr val="A9A9A9"/>
                      </a:solidFill>
                      <a:prstDash val="solid"/>
                      <a:round/>
                      <a:headEnd type="none" w="med" len="med"/>
                      <a:tailEnd type="none" w="med" len="med"/>
                    </a:lnL>
                    <a:lnR w="9525" cap="flat" cmpd="sng" algn="ctr">
                      <a:solidFill>
                        <a:srgbClr val="A9A9A9"/>
                      </a:solidFill>
                      <a:prstDash val="solid"/>
                      <a:round/>
                      <a:headEnd type="none" w="med" len="med"/>
                      <a:tailEnd type="none" w="med" len="med"/>
                    </a:lnR>
                    <a:lnT w="9525" cap="flat" cmpd="sng" algn="ctr">
                      <a:solidFill>
                        <a:srgbClr val="A9A9A9"/>
                      </a:solidFill>
                      <a:prstDash val="solid"/>
                      <a:round/>
                      <a:headEnd type="none" w="med" len="med"/>
                      <a:tailEnd type="none" w="med" len="med"/>
                    </a:lnT>
                    <a:lnB w="9525" cap="flat" cmpd="sng" algn="ctr">
                      <a:solidFill>
                        <a:srgbClr val="A9A9A9"/>
                      </a:solidFill>
                      <a:prstDash val="solid"/>
                      <a:round/>
                      <a:headEnd type="none" w="med" len="med"/>
                      <a:tailEnd type="none" w="med" len="med"/>
                    </a:lnB>
                  </a:tcPr>
                </a:tc>
                <a:tc>
                  <a:txBody>
                    <a:bodyPr/>
                    <a:lstStyle/>
                    <a:p>
                      <a:pPr fontAlgn="t"/>
                      <a:r>
                        <a:rPr lang="en-US" sz="2000" b="1" i="1">
                          <a:solidFill>
                            <a:srgbClr val="1A1A1A"/>
                          </a:solidFill>
                          <a:effectLst/>
                          <a:latin typeface="Times New Roman"/>
                        </a:rPr>
                        <a:t>double</a:t>
                      </a:r>
                    </a:p>
                  </a:txBody>
                  <a:tcPr marL="71870" marR="71870" marT="35935" marB="35935">
                    <a:lnL w="9525" cap="flat" cmpd="sng" algn="ctr">
                      <a:solidFill>
                        <a:srgbClr val="A9A9A9"/>
                      </a:solidFill>
                      <a:prstDash val="solid"/>
                      <a:round/>
                      <a:headEnd type="none" w="med" len="med"/>
                      <a:tailEnd type="none" w="med" len="med"/>
                    </a:lnL>
                    <a:lnR w="9525" cap="flat" cmpd="sng" algn="ctr">
                      <a:solidFill>
                        <a:srgbClr val="A9A9A9"/>
                      </a:solidFill>
                      <a:prstDash val="solid"/>
                      <a:round/>
                      <a:headEnd type="none" w="med" len="med"/>
                      <a:tailEnd type="none" w="med" len="med"/>
                    </a:lnR>
                    <a:lnT w="9525" cap="flat" cmpd="sng" algn="ctr">
                      <a:solidFill>
                        <a:srgbClr val="A9A9A9"/>
                      </a:solidFill>
                      <a:prstDash val="solid"/>
                      <a:round/>
                      <a:headEnd type="none" w="med" len="med"/>
                      <a:tailEnd type="none" w="med" len="med"/>
                    </a:lnT>
                    <a:lnB w="9525" cap="flat" cmpd="sng" algn="ctr">
                      <a:solidFill>
                        <a:srgbClr val="A9A9A9"/>
                      </a:solidFill>
                      <a:prstDash val="solid"/>
                      <a:round/>
                      <a:headEnd type="none" w="med" len="med"/>
                      <a:tailEnd type="none" w="med" len="med"/>
                    </a:lnB>
                  </a:tcPr>
                </a:tc>
                <a:extLst>
                  <a:ext uri="{0D108BD9-81ED-4DB2-BD59-A6C34878D82A}">
                    <a16:rowId xmlns:a16="http://schemas.microsoft.com/office/drawing/2014/main" val="3556260810"/>
                  </a:ext>
                </a:extLst>
              </a:tr>
              <a:tr h="316230">
                <a:tc>
                  <a:txBody>
                    <a:bodyPr/>
                    <a:lstStyle/>
                    <a:p>
                      <a:pPr fontAlgn="t"/>
                      <a:r>
                        <a:rPr lang="en-US" sz="2000" b="1" i="1">
                          <a:solidFill>
                            <a:srgbClr val="1A1A1A"/>
                          </a:solidFill>
                          <a:effectLst/>
                          <a:latin typeface="Times New Roman"/>
                        </a:rPr>
                        <a:t>city</a:t>
                      </a:r>
                    </a:p>
                  </a:txBody>
                  <a:tcPr marL="71870" marR="71870" marT="35935" marB="35935">
                    <a:lnL w="9525" cap="flat" cmpd="sng" algn="ctr">
                      <a:solidFill>
                        <a:srgbClr val="A9A9A9"/>
                      </a:solidFill>
                      <a:prstDash val="solid"/>
                      <a:round/>
                      <a:headEnd type="none" w="med" len="med"/>
                      <a:tailEnd type="none" w="med" len="med"/>
                    </a:lnL>
                    <a:lnR w="9525" cap="flat" cmpd="sng" algn="ctr">
                      <a:solidFill>
                        <a:srgbClr val="A9A9A9"/>
                      </a:solidFill>
                      <a:prstDash val="solid"/>
                      <a:round/>
                      <a:headEnd type="none" w="med" len="med"/>
                      <a:tailEnd type="none" w="med" len="med"/>
                    </a:lnR>
                    <a:lnT w="9525" cap="flat" cmpd="sng" algn="ctr">
                      <a:solidFill>
                        <a:srgbClr val="A9A9A9"/>
                      </a:solidFill>
                      <a:prstDash val="solid"/>
                      <a:round/>
                      <a:headEnd type="none" w="med" len="med"/>
                      <a:tailEnd type="none" w="med" len="med"/>
                    </a:lnT>
                    <a:lnB w="9525" cap="flat" cmpd="sng" algn="ctr">
                      <a:solidFill>
                        <a:srgbClr val="A9A9A9"/>
                      </a:solidFill>
                      <a:prstDash val="solid"/>
                      <a:round/>
                      <a:headEnd type="none" w="med" len="med"/>
                      <a:tailEnd type="none" w="med" len="med"/>
                    </a:lnB>
                  </a:tcPr>
                </a:tc>
                <a:tc>
                  <a:txBody>
                    <a:bodyPr/>
                    <a:lstStyle/>
                    <a:p>
                      <a:pPr fontAlgn="t"/>
                      <a:r>
                        <a:rPr lang="en-US" sz="2000" b="1" i="1">
                          <a:solidFill>
                            <a:srgbClr val="1A1A1A"/>
                          </a:solidFill>
                          <a:effectLst/>
                          <a:latin typeface="Times New Roman"/>
                        </a:rPr>
                        <a:t>String</a:t>
                      </a:r>
                    </a:p>
                  </a:txBody>
                  <a:tcPr marL="71870" marR="71870" marT="35935" marB="35935">
                    <a:lnL w="9525" cap="flat" cmpd="sng" algn="ctr">
                      <a:solidFill>
                        <a:srgbClr val="A9A9A9"/>
                      </a:solidFill>
                      <a:prstDash val="solid"/>
                      <a:round/>
                      <a:headEnd type="none" w="med" len="med"/>
                      <a:tailEnd type="none" w="med" len="med"/>
                    </a:lnL>
                    <a:lnR w="9525" cap="flat" cmpd="sng" algn="ctr">
                      <a:solidFill>
                        <a:srgbClr val="A9A9A9"/>
                      </a:solidFill>
                      <a:prstDash val="solid"/>
                      <a:round/>
                      <a:headEnd type="none" w="med" len="med"/>
                      <a:tailEnd type="none" w="med" len="med"/>
                    </a:lnR>
                    <a:lnT w="9525" cap="flat" cmpd="sng" algn="ctr">
                      <a:solidFill>
                        <a:srgbClr val="A9A9A9"/>
                      </a:solidFill>
                      <a:prstDash val="solid"/>
                      <a:round/>
                      <a:headEnd type="none" w="med" len="med"/>
                      <a:tailEnd type="none" w="med" len="med"/>
                    </a:lnT>
                    <a:lnB w="9525" cap="flat" cmpd="sng" algn="ctr">
                      <a:solidFill>
                        <a:srgbClr val="A9A9A9"/>
                      </a:solidFill>
                      <a:prstDash val="solid"/>
                      <a:round/>
                      <a:headEnd type="none" w="med" len="med"/>
                      <a:tailEnd type="none" w="med" len="med"/>
                    </a:lnB>
                  </a:tcPr>
                </a:tc>
                <a:extLst>
                  <a:ext uri="{0D108BD9-81ED-4DB2-BD59-A6C34878D82A}">
                    <a16:rowId xmlns:a16="http://schemas.microsoft.com/office/drawing/2014/main" val="2268347766"/>
                  </a:ext>
                </a:extLst>
              </a:tr>
              <a:tr h="316230">
                <a:tc>
                  <a:txBody>
                    <a:bodyPr/>
                    <a:lstStyle/>
                    <a:p>
                      <a:pPr fontAlgn="t"/>
                      <a:r>
                        <a:rPr lang="en-US" sz="2000" b="1" i="1">
                          <a:solidFill>
                            <a:srgbClr val="1A1A1A"/>
                          </a:solidFill>
                          <a:effectLst/>
                          <a:latin typeface="Times New Roman"/>
                        </a:rPr>
                        <a:t>state</a:t>
                      </a:r>
                    </a:p>
                  </a:txBody>
                  <a:tcPr marL="71870" marR="71870" marT="35935" marB="35935">
                    <a:lnL w="9525" cap="flat" cmpd="sng" algn="ctr">
                      <a:solidFill>
                        <a:srgbClr val="A9A9A9"/>
                      </a:solidFill>
                      <a:prstDash val="solid"/>
                      <a:round/>
                      <a:headEnd type="none" w="med" len="med"/>
                      <a:tailEnd type="none" w="med" len="med"/>
                    </a:lnL>
                    <a:lnR w="9525" cap="flat" cmpd="sng" algn="ctr">
                      <a:solidFill>
                        <a:srgbClr val="A9A9A9"/>
                      </a:solidFill>
                      <a:prstDash val="solid"/>
                      <a:round/>
                      <a:headEnd type="none" w="med" len="med"/>
                      <a:tailEnd type="none" w="med" len="med"/>
                    </a:lnR>
                    <a:lnT w="9525" cap="flat" cmpd="sng" algn="ctr">
                      <a:solidFill>
                        <a:srgbClr val="A9A9A9"/>
                      </a:solidFill>
                      <a:prstDash val="solid"/>
                      <a:round/>
                      <a:headEnd type="none" w="med" len="med"/>
                      <a:tailEnd type="none" w="med" len="med"/>
                    </a:lnT>
                    <a:lnB w="9525" cap="flat" cmpd="sng" algn="ctr">
                      <a:solidFill>
                        <a:srgbClr val="A9A9A9"/>
                      </a:solidFill>
                      <a:prstDash val="solid"/>
                      <a:round/>
                      <a:headEnd type="none" w="med" len="med"/>
                      <a:tailEnd type="none" w="med" len="med"/>
                    </a:lnB>
                  </a:tcPr>
                </a:tc>
                <a:tc>
                  <a:txBody>
                    <a:bodyPr/>
                    <a:lstStyle/>
                    <a:p>
                      <a:pPr fontAlgn="t"/>
                      <a:r>
                        <a:rPr lang="en-US" sz="2000" b="1" i="1">
                          <a:solidFill>
                            <a:srgbClr val="1A1A1A"/>
                          </a:solidFill>
                          <a:effectLst/>
                          <a:latin typeface="Times New Roman"/>
                        </a:rPr>
                        <a:t>String</a:t>
                      </a:r>
                    </a:p>
                  </a:txBody>
                  <a:tcPr marL="71870" marR="71870" marT="35935" marB="35935">
                    <a:lnL w="9525" cap="flat" cmpd="sng" algn="ctr">
                      <a:solidFill>
                        <a:srgbClr val="A9A9A9"/>
                      </a:solidFill>
                      <a:prstDash val="solid"/>
                      <a:round/>
                      <a:headEnd type="none" w="med" len="med"/>
                      <a:tailEnd type="none" w="med" len="med"/>
                    </a:lnL>
                    <a:lnR w="9525" cap="flat" cmpd="sng" algn="ctr">
                      <a:solidFill>
                        <a:srgbClr val="A9A9A9"/>
                      </a:solidFill>
                      <a:prstDash val="solid"/>
                      <a:round/>
                      <a:headEnd type="none" w="med" len="med"/>
                      <a:tailEnd type="none" w="med" len="med"/>
                    </a:lnR>
                    <a:lnT w="9525" cap="flat" cmpd="sng" algn="ctr">
                      <a:solidFill>
                        <a:srgbClr val="A9A9A9"/>
                      </a:solidFill>
                      <a:prstDash val="solid"/>
                      <a:round/>
                      <a:headEnd type="none" w="med" len="med"/>
                      <a:tailEnd type="none" w="med" len="med"/>
                    </a:lnT>
                    <a:lnB w="9525" cap="flat" cmpd="sng" algn="ctr">
                      <a:solidFill>
                        <a:srgbClr val="A9A9A9"/>
                      </a:solidFill>
                      <a:prstDash val="solid"/>
                      <a:round/>
                      <a:headEnd type="none" w="med" len="med"/>
                      <a:tailEnd type="none" w="med" len="med"/>
                    </a:lnB>
                  </a:tcPr>
                </a:tc>
                <a:extLst>
                  <a:ext uri="{0D108BD9-81ED-4DB2-BD59-A6C34878D82A}">
                    <a16:rowId xmlns:a16="http://schemas.microsoft.com/office/drawing/2014/main" val="1899782202"/>
                  </a:ext>
                </a:extLst>
              </a:tr>
              <a:tr h="316230">
                <a:tc>
                  <a:txBody>
                    <a:bodyPr/>
                    <a:lstStyle/>
                    <a:p>
                      <a:pPr fontAlgn="t"/>
                      <a:r>
                        <a:rPr lang="en-US" sz="2000" b="1" i="1">
                          <a:solidFill>
                            <a:srgbClr val="1A1A1A"/>
                          </a:solidFill>
                          <a:effectLst/>
                          <a:latin typeface="Times New Roman"/>
                        </a:rPr>
                        <a:t>icao</a:t>
                      </a:r>
                    </a:p>
                  </a:txBody>
                  <a:tcPr marL="71870" marR="71870" marT="35935" marB="35935">
                    <a:lnL w="9525" cap="flat" cmpd="sng" algn="ctr">
                      <a:solidFill>
                        <a:srgbClr val="A9A9A9"/>
                      </a:solidFill>
                      <a:prstDash val="solid"/>
                      <a:round/>
                      <a:headEnd type="none" w="med" len="med"/>
                      <a:tailEnd type="none" w="med" len="med"/>
                    </a:lnL>
                    <a:lnR w="9525" cap="flat" cmpd="sng" algn="ctr">
                      <a:solidFill>
                        <a:srgbClr val="A9A9A9"/>
                      </a:solidFill>
                      <a:prstDash val="solid"/>
                      <a:round/>
                      <a:headEnd type="none" w="med" len="med"/>
                      <a:tailEnd type="none" w="med" len="med"/>
                    </a:lnR>
                    <a:lnT w="9525" cap="flat" cmpd="sng" algn="ctr">
                      <a:solidFill>
                        <a:srgbClr val="A9A9A9"/>
                      </a:solidFill>
                      <a:prstDash val="solid"/>
                      <a:round/>
                      <a:headEnd type="none" w="med" len="med"/>
                      <a:tailEnd type="none" w="med" len="med"/>
                    </a:lnT>
                    <a:lnB w="9525" cap="flat" cmpd="sng" algn="ctr">
                      <a:solidFill>
                        <a:srgbClr val="A9A9A9"/>
                      </a:solidFill>
                      <a:prstDash val="solid"/>
                      <a:round/>
                      <a:headEnd type="none" w="med" len="med"/>
                      <a:tailEnd type="none" w="med" len="med"/>
                    </a:lnB>
                  </a:tcPr>
                </a:tc>
                <a:tc>
                  <a:txBody>
                    <a:bodyPr/>
                    <a:lstStyle/>
                    <a:p>
                      <a:pPr fontAlgn="t"/>
                      <a:r>
                        <a:rPr lang="en-US" sz="2000" b="1" i="1">
                          <a:solidFill>
                            <a:srgbClr val="1A1A1A"/>
                          </a:solidFill>
                          <a:effectLst/>
                          <a:latin typeface="Times New Roman"/>
                        </a:rPr>
                        <a:t>String</a:t>
                      </a:r>
                    </a:p>
                  </a:txBody>
                  <a:tcPr marL="71870" marR="71870" marT="35935" marB="35935">
                    <a:lnL w="9525" cap="flat" cmpd="sng" algn="ctr">
                      <a:solidFill>
                        <a:srgbClr val="A9A9A9"/>
                      </a:solidFill>
                      <a:prstDash val="solid"/>
                      <a:round/>
                      <a:headEnd type="none" w="med" len="med"/>
                      <a:tailEnd type="none" w="med" len="med"/>
                    </a:lnL>
                    <a:lnR w="9525" cap="flat" cmpd="sng" algn="ctr">
                      <a:solidFill>
                        <a:srgbClr val="A9A9A9"/>
                      </a:solidFill>
                      <a:prstDash val="solid"/>
                      <a:round/>
                      <a:headEnd type="none" w="med" len="med"/>
                      <a:tailEnd type="none" w="med" len="med"/>
                    </a:lnR>
                    <a:lnT w="9525" cap="flat" cmpd="sng" algn="ctr">
                      <a:solidFill>
                        <a:srgbClr val="A9A9A9"/>
                      </a:solidFill>
                      <a:prstDash val="solid"/>
                      <a:round/>
                      <a:headEnd type="none" w="med" len="med"/>
                      <a:tailEnd type="none" w="med" len="med"/>
                    </a:lnT>
                    <a:lnB w="9525" cap="flat" cmpd="sng" algn="ctr">
                      <a:solidFill>
                        <a:srgbClr val="A9A9A9"/>
                      </a:solidFill>
                      <a:prstDash val="solid"/>
                      <a:round/>
                      <a:headEnd type="none" w="med" len="med"/>
                      <a:tailEnd type="none" w="med" len="med"/>
                    </a:lnB>
                  </a:tcPr>
                </a:tc>
                <a:extLst>
                  <a:ext uri="{0D108BD9-81ED-4DB2-BD59-A6C34878D82A}">
                    <a16:rowId xmlns:a16="http://schemas.microsoft.com/office/drawing/2014/main" val="3369635416"/>
                  </a:ext>
                </a:extLst>
              </a:tr>
              <a:tr h="316230">
                <a:tc>
                  <a:txBody>
                    <a:bodyPr/>
                    <a:lstStyle/>
                    <a:p>
                      <a:pPr fontAlgn="t"/>
                      <a:r>
                        <a:rPr lang="en-US" sz="2000" b="1" i="1">
                          <a:solidFill>
                            <a:srgbClr val="1A1A1A"/>
                          </a:solidFill>
                          <a:effectLst/>
                          <a:latin typeface="Times New Roman"/>
                        </a:rPr>
                        <a:t>created_on</a:t>
                      </a:r>
                    </a:p>
                  </a:txBody>
                  <a:tcPr marL="71870" marR="71870" marT="35935" marB="35935">
                    <a:lnL w="9525" cap="flat" cmpd="sng" algn="ctr">
                      <a:solidFill>
                        <a:srgbClr val="A9A9A9"/>
                      </a:solidFill>
                      <a:prstDash val="solid"/>
                      <a:round/>
                      <a:headEnd type="none" w="med" len="med"/>
                      <a:tailEnd type="none" w="med" len="med"/>
                    </a:lnL>
                    <a:lnR w="9525" cap="flat" cmpd="sng" algn="ctr">
                      <a:solidFill>
                        <a:srgbClr val="A9A9A9"/>
                      </a:solidFill>
                      <a:prstDash val="solid"/>
                      <a:round/>
                      <a:headEnd type="none" w="med" len="med"/>
                      <a:tailEnd type="none" w="med" len="med"/>
                    </a:lnR>
                    <a:lnT w="9525" cap="flat" cmpd="sng" algn="ctr">
                      <a:solidFill>
                        <a:srgbClr val="A9A9A9"/>
                      </a:solidFill>
                      <a:prstDash val="solid"/>
                      <a:round/>
                      <a:headEnd type="none" w="med" len="med"/>
                      <a:tailEnd type="none" w="med" len="med"/>
                    </a:lnT>
                    <a:lnB w="9525" cap="flat" cmpd="sng" algn="ctr">
                      <a:solidFill>
                        <a:srgbClr val="A9A9A9"/>
                      </a:solidFill>
                      <a:prstDash val="solid"/>
                      <a:round/>
                      <a:headEnd type="none" w="med" len="med"/>
                      <a:tailEnd type="none" w="med" len="med"/>
                    </a:lnB>
                  </a:tcPr>
                </a:tc>
                <a:tc>
                  <a:txBody>
                    <a:bodyPr/>
                    <a:lstStyle/>
                    <a:p>
                      <a:pPr lvl="0">
                        <a:buNone/>
                      </a:pPr>
                      <a:r>
                        <a:rPr lang="en-US" sz="2000" b="1" i="1">
                          <a:solidFill>
                            <a:srgbClr val="1A1A1A"/>
                          </a:solidFill>
                          <a:effectLst/>
                          <a:latin typeface="Times New Roman"/>
                        </a:rPr>
                        <a:t>LocalDateTime</a:t>
                      </a:r>
                    </a:p>
                  </a:txBody>
                  <a:tcPr marL="71870" marR="71870" marT="35935" marB="35935">
                    <a:lnL w="9525" cap="flat" cmpd="sng" algn="ctr">
                      <a:solidFill>
                        <a:srgbClr val="A9A9A9"/>
                      </a:solidFill>
                      <a:prstDash val="solid"/>
                      <a:round/>
                      <a:headEnd type="none" w="med" len="med"/>
                      <a:tailEnd type="none" w="med" len="med"/>
                    </a:lnL>
                    <a:lnR w="9525" cap="flat" cmpd="sng" algn="ctr">
                      <a:solidFill>
                        <a:srgbClr val="A9A9A9"/>
                      </a:solidFill>
                      <a:prstDash val="solid"/>
                      <a:round/>
                      <a:headEnd type="none" w="med" len="med"/>
                      <a:tailEnd type="none" w="med" len="med"/>
                    </a:lnR>
                    <a:lnT w="9525" cap="flat" cmpd="sng" algn="ctr">
                      <a:solidFill>
                        <a:srgbClr val="A9A9A9"/>
                      </a:solidFill>
                      <a:prstDash val="solid"/>
                      <a:round/>
                      <a:headEnd type="none" w="med" len="med"/>
                      <a:tailEnd type="none" w="med" len="med"/>
                    </a:lnT>
                    <a:lnB w="9525" cap="flat" cmpd="sng" algn="ctr">
                      <a:solidFill>
                        <a:srgbClr val="A9A9A9"/>
                      </a:solidFill>
                      <a:prstDash val="solid"/>
                      <a:round/>
                      <a:headEnd type="none" w="med" len="med"/>
                      <a:tailEnd type="none" w="med" len="med"/>
                    </a:lnB>
                  </a:tcPr>
                </a:tc>
                <a:extLst>
                  <a:ext uri="{0D108BD9-81ED-4DB2-BD59-A6C34878D82A}">
                    <a16:rowId xmlns:a16="http://schemas.microsoft.com/office/drawing/2014/main" val="1036921907"/>
                  </a:ext>
                </a:extLst>
              </a:tr>
              <a:tr h="316230">
                <a:tc>
                  <a:txBody>
                    <a:bodyPr/>
                    <a:lstStyle/>
                    <a:p>
                      <a:pPr fontAlgn="t"/>
                      <a:r>
                        <a:rPr lang="en-US" sz="2000" b="1" i="1">
                          <a:solidFill>
                            <a:srgbClr val="1A1A1A"/>
                          </a:solidFill>
                          <a:effectLst/>
                          <a:latin typeface="Times New Roman"/>
                        </a:rPr>
                        <a:t>updated_on</a:t>
                      </a:r>
                    </a:p>
                  </a:txBody>
                  <a:tcPr marL="71870" marR="71870" marT="35935" marB="35935">
                    <a:lnL w="9525" cap="flat" cmpd="sng" algn="ctr">
                      <a:solidFill>
                        <a:srgbClr val="A9A9A9"/>
                      </a:solidFill>
                      <a:prstDash val="solid"/>
                      <a:round/>
                      <a:headEnd type="none" w="med" len="med"/>
                      <a:tailEnd type="none" w="med" len="med"/>
                    </a:lnL>
                    <a:lnR w="9525" cap="flat" cmpd="sng" algn="ctr">
                      <a:solidFill>
                        <a:srgbClr val="A9A9A9"/>
                      </a:solidFill>
                      <a:prstDash val="solid"/>
                      <a:round/>
                      <a:headEnd type="none" w="med" len="med"/>
                      <a:tailEnd type="none" w="med" len="med"/>
                    </a:lnR>
                    <a:lnT w="9525" cap="flat" cmpd="sng" algn="ctr">
                      <a:solidFill>
                        <a:srgbClr val="A9A9A9"/>
                      </a:solidFill>
                      <a:prstDash val="solid"/>
                      <a:round/>
                      <a:headEnd type="none" w="med" len="med"/>
                      <a:tailEnd type="none" w="med" len="med"/>
                    </a:lnT>
                    <a:lnB w="9525" cap="flat" cmpd="sng" algn="ctr">
                      <a:solidFill>
                        <a:srgbClr val="A9A9A9"/>
                      </a:solidFill>
                      <a:prstDash val="solid"/>
                      <a:round/>
                      <a:headEnd type="none" w="med" len="med"/>
                      <a:tailEnd type="none" w="med" len="med"/>
                    </a:lnB>
                  </a:tcPr>
                </a:tc>
                <a:tc>
                  <a:txBody>
                    <a:bodyPr/>
                    <a:lstStyle/>
                    <a:p>
                      <a:pPr lvl="0">
                        <a:buNone/>
                      </a:pPr>
                      <a:r>
                        <a:rPr lang="en-US" sz="2000" b="1" i="1" u="none" strike="noStrike" noProof="0">
                          <a:solidFill>
                            <a:srgbClr val="1A1A1A"/>
                          </a:solidFill>
                          <a:effectLst/>
                          <a:latin typeface="Times New Roman"/>
                        </a:rPr>
                        <a:t>LocalDateTime</a:t>
                      </a:r>
                      <a:endParaRPr lang="en-US" u="none" strike="noStrike" noProof="0"/>
                    </a:p>
                  </a:txBody>
                  <a:tcPr marL="71870" marR="71870" marT="35935" marB="35935">
                    <a:lnL w="9525" cap="flat" cmpd="sng" algn="ctr">
                      <a:solidFill>
                        <a:srgbClr val="A9A9A9"/>
                      </a:solidFill>
                      <a:prstDash val="solid"/>
                      <a:round/>
                      <a:headEnd type="none" w="med" len="med"/>
                      <a:tailEnd type="none" w="med" len="med"/>
                    </a:lnL>
                    <a:lnR w="9525" cap="flat" cmpd="sng" algn="ctr">
                      <a:solidFill>
                        <a:srgbClr val="A9A9A9"/>
                      </a:solidFill>
                      <a:prstDash val="solid"/>
                      <a:round/>
                      <a:headEnd type="none" w="med" len="med"/>
                      <a:tailEnd type="none" w="med" len="med"/>
                    </a:lnR>
                    <a:lnT w="9525" cap="flat" cmpd="sng" algn="ctr">
                      <a:solidFill>
                        <a:srgbClr val="A9A9A9"/>
                      </a:solidFill>
                      <a:prstDash val="solid"/>
                      <a:round/>
                      <a:headEnd type="none" w="med" len="med"/>
                      <a:tailEnd type="none" w="med" len="med"/>
                    </a:lnT>
                    <a:lnB w="9525" cap="flat" cmpd="sng" algn="ctr">
                      <a:solidFill>
                        <a:srgbClr val="A9A9A9"/>
                      </a:solidFill>
                      <a:prstDash val="solid"/>
                      <a:round/>
                      <a:headEnd type="none" w="med" len="med"/>
                      <a:tailEnd type="none" w="med" len="med"/>
                    </a:lnB>
                  </a:tcPr>
                </a:tc>
                <a:extLst>
                  <a:ext uri="{0D108BD9-81ED-4DB2-BD59-A6C34878D82A}">
                    <a16:rowId xmlns:a16="http://schemas.microsoft.com/office/drawing/2014/main" val="1134128104"/>
                  </a:ext>
                </a:extLst>
              </a:tr>
              <a:tr h="316230">
                <a:tc>
                  <a:txBody>
                    <a:bodyPr/>
                    <a:lstStyle/>
                    <a:p>
                      <a:pPr lvl="0">
                        <a:buNone/>
                      </a:pPr>
                      <a:r>
                        <a:rPr lang="en-US" sz="2000" b="1" i="1">
                          <a:solidFill>
                            <a:srgbClr val="1A1A1A"/>
                          </a:solidFill>
                          <a:effectLst/>
                          <a:latin typeface="Times New Roman"/>
                        </a:rPr>
                        <a:t>direct_flights</a:t>
                      </a:r>
                    </a:p>
                  </a:txBody>
                  <a:tcPr marL="71869" marR="71869" marT="35935" marB="35935">
                    <a:lnL w="9524">
                      <a:solidFill>
                        <a:srgbClr val="A9A9A9"/>
                      </a:solidFill>
                    </a:lnL>
                    <a:lnR w="9524">
                      <a:solidFill>
                        <a:srgbClr val="A9A9A9"/>
                      </a:solidFill>
                    </a:lnR>
                    <a:lnT w="9525" cap="flat" cmpd="sng" algn="ctr">
                      <a:solidFill>
                        <a:srgbClr val="A9A9A9"/>
                      </a:solidFill>
                      <a:prstDash val="solid"/>
                      <a:round/>
                      <a:headEnd type="none" w="med" len="med"/>
                      <a:tailEnd type="none" w="med" len="med"/>
                    </a:lnT>
                    <a:lnB w="9524">
                      <a:solidFill>
                        <a:srgbClr val="A9A9A9"/>
                      </a:solidFill>
                    </a:lnB>
                  </a:tcPr>
                </a:tc>
                <a:tc>
                  <a:txBody>
                    <a:bodyPr/>
                    <a:lstStyle/>
                    <a:p>
                      <a:pPr lvl="0">
                        <a:buNone/>
                      </a:pPr>
                      <a:r>
                        <a:rPr lang="en-US" sz="2000" b="1" i="1" u="none" strike="noStrike" noProof="0">
                          <a:solidFill>
                            <a:srgbClr val="1A1A1A"/>
                          </a:solidFill>
                          <a:effectLst/>
                          <a:latin typeface="Times New Roman"/>
                        </a:rPr>
                        <a:t>int</a:t>
                      </a:r>
                    </a:p>
                  </a:txBody>
                  <a:tcPr marL="71869" marR="71869" marT="35935" marB="35935">
                    <a:lnL w="9524">
                      <a:solidFill>
                        <a:srgbClr val="A9A9A9"/>
                      </a:solidFill>
                    </a:lnL>
                    <a:lnR w="9524">
                      <a:solidFill>
                        <a:srgbClr val="A9A9A9"/>
                      </a:solidFill>
                    </a:lnR>
                    <a:lnT w="9525" cap="flat" cmpd="sng" algn="ctr">
                      <a:solidFill>
                        <a:srgbClr val="A9A9A9"/>
                      </a:solidFill>
                      <a:prstDash val="solid"/>
                      <a:round/>
                      <a:headEnd type="none" w="med" len="med"/>
                      <a:tailEnd type="none" w="med" len="med"/>
                    </a:lnT>
                    <a:lnB w="9524">
                      <a:solidFill>
                        <a:srgbClr val="A9A9A9"/>
                      </a:solidFill>
                    </a:lnB>
                  </a:tcPr>
                </a:tc>
                <a:extLst>
                  <a:ext uri="{0D108BD9-81ED-4DB2-BD59-A6C34878D82A}">
                    <a16:rowId xmlns:a16="http://schemas.microsoft.com/office/drawing/2014/main" val="3319315865"/>
                  </a:ext>
                </a:extLst>
              </a:tr>
            </a:tbl>
          </a:graphicData>
        </a:graphic>
      </p:graphicFrame>
    </p:spTree>
    <p:extLst>
      <p:ext uri="{BB962C8B-B14F-4D97-AF65-F5344CB8AC3E}">
        <p14:creationId xmlns:p14="http://schemas.microsoft.com/office/powerpoint/2010/main" val="40477966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29062DD-3B3F-4B38-9403-38E7C397757A}"/>
              </a:ext>
            </a:extLst>
          </p:cNvPr>
          <p:cNvSpPr>
            <a:spLocks noGrp="1"/>
          </p:cNvSpPr>
          <p:nvPr>
            <p:ph type="sldNum" sz="quarter" idx="12"/>
          </p:nvPr>
        </p:nvSpPr>
        <p:spPr/>
        <p:txBody>
          <a:bodyPr/>
          <a:lstStyle/>
          <a:p>
            <a:fld id="{B58DE5F1-E0F9-4CCA-92B7-7A6FC4DFEE14}" type="slidenum">
              <a:rPr lang="en-US" dirty="0" smtClean="0"/>
              <a:t>16</a:t>
            </a:fld>
            <a:endParaRPr lang="en-US"/>
          </a:p>
        </p:txBody>
      </p:sp>
      <p:sp>
        <p:nvSpPr>
          <p:cNvPr id="7" name="Rectangle 6">
            <a:extLst>
              <a:ext uri="{FF2B5EF4-FFF2-40B4-BE49-F238E27FC236}">
                <a16:creationId xmlns:a16="http://schemas.microsoft.com/office/drawing/2014/main" id="{C434600B-A2AA-99D7-441D-5594FE1BFD35}"/>
              </a:ext>
            </a:extLst>
          </p:cNvPr>
          <p:cNvSpPr/>
          <p:nvPr/>
        </p:nvSpPr>
        <p:spPr>
          <a:xfrm>
            <a:off x="763654" y="327609"/>
            <a:ext cx="11061073" cy="6280146"/>
          </a:xfrm>
          <a:prstGeom prst="rect">
            <a:avLst/>
          </a:prstGeom>
          <a:solidFill>
            <a:schemeClr val="tx2"/>
          </a:solidFill>
          <a:ln>
            <a:noFill/>
          </a:ln>
        </p:spPr>
        <p:style>
          <a:lnRef idx="0">
            <a:schemeClr val="accent1"/>
          </a:lnRef>
          <a:fillRef idx="1">
            <a:schemeClr val="accent1"/>
          </a:fillRef>
          <a:effectRef idx="0">
            <a:srgbClr val="000000"/>
          </a:effectRef>
          <a:fontRef idx="minor">
            <a:schemeClr val="bg1"/>
          </a:fontRef>
        </p:style>
        <p:txBody>
          <a:bodyPr lIns="144000" tIns="144000" rIns="144000" bIns="144000" rtlCol="0" anchor="t"/>
          <a:lstStyle/>
          <a:p>
            <a:pPr>
              <a:lnSpc>
                <a:spcPct val="110000"/>
              </a:lnSpc>
              <a:spcBef>
                <a:spcPts val="400"/>
              </a:spcBef>
              <a:spcAft>
                <a:spcPts val="400"/>
              </a:spcAft>
            </a:pPr>
            <a:endParaRPr lang="en-US" sz="3600" i="1" u="sng">
              <a:latin typeface="Times New Roman"/>
              <a:cs typeface="Arial"/>
            </a:endParaRPr>
          </a:p>
        </p:txBody>
      </p:sp>
      <p:graphicFrame>
        <p:nvGraphicFramePr>
          <p:cNvPr id="3" name="Table 2">
            <a:extLst>
              <a:ext uri="{FF2B5EF4-FFF2-40B4-BE49-F238E27FC236}">
                <a16:creationId xmlns:a16="http://schemas.microsoft.com/office/drawing/2014/main" id="{D17B60F0-CD5D-4EB9-989E-73626637A590}"/>
              </a:ext>
            </a:extLst>
          </p:cNvPr>
          <p:cNvGraphicFramePr>
            <a:graphicFrameLocks noGrp="1"/>
          </p:cNvGraphicFramePr>
          <p:nvPr>
            <p:extLst>
              <p:ext uri="{D42A27DB-BD31-4B8C-83A1-F6EECF244321}">
                <p14:modId xmlns:p14="http://schemas.microsoft.com/office/powerpoint/2010/main" val="2796193473"/>
              </p:ext>
            </p:extLst>
          </p:nvPr>
        </p:nvGraphicFramePr>
        <p:xfrm>
          <a:off x="4024514" y="1153862"/>
          <a:ext cx="4132438" cy="5223828"/>
        </p:xfrm>
        <a:graphic>
          <a:graphicData uri="http://schemas.openxmlformats.org/drawingml/2006/table">
            <a:tbl>
              <a:tblPr firstRow="1" bandRow="1">
                <a:tableStyleId>{87103D19-456E-4ACA-AAA1-257D443D96B4}</a:tableStyleId>
              </a:tblPr>
              <a:tblGrid>
                <a:gridCol w="2052704">
                  <a:extLst>
                    <a:ext uri="{9D8B030D-6E8A-4147-A177-3AD203B41FA5}">
                      <a16:colId xmlns:a16="http://schemas.microsoft.com/office/drawing/2014/main" val="1896039528"/>
                    </a:ext>
                  </a:extLst>
                </a:gridCol>
                <a:gridCol w="2079734">
                  <a:extLst>
                    <a:ext uri="{9D8B030D-6E8A-4147-A177-3AD203B41FA5}">
                      <a16:colId xmlns:a16="http://schemas.microsoft.com/office/drawing/2014/main" val="864180601"/>
                    </a:ext>
                  </a:extLst>
                </a:gridCol>
              </a:tblGrid>
              <a:tr h="243744">
                <a:tc gridSpan="2">
                  <a:txBody>
                    <a:bodyPr/>
                    <a:lstStyle/>
                    <a:p>
                      <a:pPr algn="ctr" fontAlgn="t"/>
                      <a:r>
                        <a:rPr lang="en-US" sz="1500" b="1" i="1">
                          <a:solidFill>
                            <a:schemeClr val="bg1"/>
                          </a:solidFill>
                          <a:effectLst/>
                          <a:latin typeface="Times New Roman"/>
                        </a:rPr>
                        <a:t>ROUTE</a:t>
                      </a:r>
                    </a:p>
                  </a:txBody>
                  <a:tcPr marL="47069" marR="0" marT="23535" marB="23535">
                    <a:lnL w="9525" cap="flat" cmpd="sng" algn="ctr">
                      <a:solidFill>
                        <a:srgbClr val="A9A9A9"/>
                      </a:solidFill>
                      <a:prstDash val="solid"/>
                      <a:round/>
                      <a:headEnd type="none" w="med" len="med"/>
                      <a:tailEnd type="none" w="med" len="med"/>
                    </a:lnL>
                    <a:lnR w="9525" cap="flat" cmpd="sng" algn="ctr">
                      <a:solidFill>
                        <a:srgbClr val="A9A9A9"/>
                      </a:solidFill>
                      <a:prstDash val="solid"/>
                      <a:round/>
                      <a:headEnd type="none" w="med" len="med"/>
                      <a:tailEnd type="none" w="med" len="med"/>
                    </a:lnR>
                    <a:lnT w="9525" cap="flat" cmpd="sng" algn="ctr">
                      <a:solidFill>
                        <a:srgbClr val="A9A9A9"/>
                      </a:solidFill>
                      <a:prstDash val="solid"/>
                      <a:round/>
                      <a:headEnd type="none" w="med" len="med"/>
                      <a:tailEnd type="none" w="med" len="med"/>
                    </a:lnT>
                    <a:lnB w="9525" cap="flat" cmpd="sng" algn="ctr">
                      <a:solidFill>
                        <a:srgbClr val="A9A9A9"/>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2156712545"/>
                  </a:ext>
                </a:extLst>
              </a:tr>
              <a:tr h="229406">
                <a:tc>
                  <a:txBody>
                    <a:bodyPr/>
                    <a:lstStyle/>
                    <a:p>
                      <a:pPr fontAlgn="t"/>
                      <a:r>
                        <a:rPr lang="en-US" sz="1400" b="1" i="1">
                          <a:solidFill>
                            <a:schemeClr val="tx1"/>
                          </a:solidFill>
                          <a:effectLst/>
                          <a:latin typeface="Times New Roman"/>
                        </a:rPr>
                        <a:t>id</a:t>
                      </a:r>
                    </a:p>
                  </a:txBody>
                  <a:tcPr marL="47069" marR="47069" marT="23535" marB="23535">
                    <a:lnL w="9525" cap="flat" cmpd="sng" algn="ctr">
                      <a:solidFill>
                        <a:srgbClr val="A9A9A9"/>
                      </a:solidFill>
                      <a:prstDash val="solid"/>
                      <a:round/>
                      <a:headEnd type="none" w="med" len="med"/>
                      <a:tailEnd type="none" w="med" len="med"/>
                    </a:lnL>
                    <a:lnR w="9525" cap="flat" cmpd="sng" algn="ctr">
                      <a:solidFill>
                        <a:srgbClr val="A9A9A9"/>
                      </a:solidFill>
                      <a:prstDash val="solid"/>
                      <a:round/>
                      <a:headEnd type="none" w="med" len="med"/>
                      <a:tailEnd type="none" w="med" len="med"/>
                    </a:lnR>
                    <a:lnT w="9525" cap="flat" cmpd="sng" algn="ctr">
                      <a:solidFill>
                        <a:srgbClr val="A9A9A9"/>
                      </a:solidFill>
                      <a:prstDash val="solid"/>
                      <a:round/>
                      <a:headEnd type="none" w="med" len="med"/>
                      <a:tailEnd type="none" w="med" len="med"/>
                    </a:lnT>
                    <a:lnB w="9525" cap="flat" cmpd="sng" algn="ctr">
                      <a:solidFill>
                        <a:srgbClr val="A9A9A9"/>
                      </a:solidFill>
                      <a:prstDash val="solid"/>
                      <a:round/>
                      <a:headEnd type="none" w="med" len="med"/>
                      <a:tailEnd type="none" w="med" len="med"/>
                    </a:lnB>
                  </a:tcPr>
                </a:tc>
                <a:tc>
                  <a:txBody>
                    <a:bodyPr/>
                    <a:lstStyle/>
                    <a:p>
                      <a:pPr fontAlgn="t"/>
                      <a:r>
                        <a:rPr lang="en-US" sz="1400" b="1" i="1">
                          <a:solidFill>
                            <a:schemeClr val="tx1"/>
                          </a:solidFill>
                          <a:effectLst/>
                          <a:latin typeface="Times New Roman"/>
                        </a:rPr>
                        <a:t>int</a:t>
                      </a:r>
                    </a:p>
                  </a:txBody>
                  <a:tcPr marL="47069" marR="47069" marT="23535" marB="23535">
                    <a:lnL w="9525" cap="flat" cmpd="sng" algn="ctr">
                      <a:solidFill>
                        <a:srgbClr val="A9A9A9"/>
                      </a:solidFill>
                      <a:prstDash val="solid"/>
                      <a:round/>
                      <a:headEnd type="none" w="med" len="med"/>
                      <a:tailEnd type="none" w="med" len="med"/>
                    </a:lnL>
                    <a:lnR w="9525" cap="flat" cmpd="sng" algn="ctr">
                      <a:solidFill>
                        <a:srgbClr val="A9A9A9"/>
                      </a:solidFill>
                      <a:prstDash val="solid"/>
                      <a:round/>
                      <a:headEnd type="none" w="med" len="med"/>
                      <a:tailEnd type="none" w="med" len="med"/>
                    </a:lnR>
                    <a:lnT w="9525" cap="flat" cmpd="sng" algn="ctr">
                      <a:solidFill>
                        <a:srgbClr val="A9A9A9"/>
                      </a:solidFill>
                      <a:prstDash val="solid"/>
                      <a:round/>
                      <a:headEnd type="none" w="med" len="med"/>
                      <a:tailEnd type="none" w="med" len="med"/>
                    </a:lnT>
                    <a:lnB w="9525" cap="flat" cmpd="sng" algn="ctr">
                      <a:solidFill>
                        <a:srgbClr val="A9A9A9"/>
                      </a:solidFill>
                      <a:prstDash val="solid"/>
                      <a:round/>
                      <a:headEnd type="none" w="med" len="med"/>
                      <a:tailEnd type="none" w="med" len="med"/>
                    </a:lnB>
                  </a:tcPr>
                </a:tc>
                <a:extLst>
                  <a:ext uri="{0D108BD9-81ED-4DB2-BD59-A6C34878D82A}">
                    <a16:rowId xmlns:a16="http://schemas.microsoft.com/office/drawing/2014/main" val="3388832751"/>
                  </a:ext>
                </a:extLst>
              </a:tr>
              <a:tr h="229406">
                <a:tc>
                  <a:txBody>
                    <a:bodyPr/>
                    <a:lstStyle/>
                    <a:p>
                      <a:pPr fontAlgn="t"/>
                      <a:r>
                        <a:rPr lang="en-US" sz="1400" b="1" i="1">
                          <a:solidFill>
                            <a:schemeClr val="tx1"/>
                          </a:solidFill>
                          <a:effectLst/>
                          <a:latin typeface="Times New Roman"/>
                        </a:rPr>
                        <a:t>iata_from</a:t>
                      </a:r>
                    </a:p>
                  </a:txBody>
                  <a:tcPr marL="47069" marR="47069" marT="23535" marB="23535">
                    <a:lnL w="9525" cap="flat" cmpd="sng" algn="ctr">
                      <a:solidFill>
                        <a:srgbClr val="A9A9A9"/>
                      </a:solidFill>
                      <a:prstDash val="solid"/>
                      <a:round/>
                      <a:headEnd type="none" w="med" len="med"/>
                      <a:tailEnd type="none" w="med" len="med"/>
                    </a:lnL>
                    <a:lnR w="9525" cap="flat" cmpd="sng" algn="ctr">
                      <a:solidFill>
                        <a:srgbClr val="A9A9A9"/>
                      </a:solidFill>
                      <a:prstDash val="solid"/>
                      <a:round/>
                      <a:headEnd type="none" w="med" len="med"/>
                      <a:tailEnd type="none" w="med" len="med"/>
                    </a:lnR>
                    <a:lnT w="9525" cap="flat" cmpd="sng" algn="ctr">
                      <a:solidFill>
                        <a:srgbClr val="A9A9A9"/>
                      </a:solidFill>
                      <a:prstDash val="solid"/>
                      <a:round/>
                      <a:headEnd type="none" w="med" len="med"/>
                      <a:tailEnd type="none" w="med" len="med"/>
                    </a:lnT>
                    <a:lnB w="9525" cap="flat" cmpd="sng" algn="ctr">
                      <a:solidFill>
                        <a:srgbClr val="A9A9A9"/>
                      </a:solidFill>
                      <a:prstDash val="solid"/>
                      <a:round/>
                      <a:headEnd type="none" w="med" len="med"/>
                      <a:tailEnd type="none" w="med" len="med"/>
                    </a:lnB>
                  </a:tcPr>
                </a:tc>
                <a:tc>
                  <a:txBody>
                    <a:bodyPr/>
                    <a:lstStyle/>
                    <a:p>
                      <a:pPr fontAlgn="t"/>
                      <a:r>
                        <a:rPr lang="en-US" sz="1400" b="1" i="1">
                          <a:solidFill>
                            <a:schemeClr val="tx1"/>
                          </a:solidFill>
                          <a:effectLst/>
                          <a:latin typeface="Times New Roman"/>
                        </a:rPr>
                        <a:t>String</a:t>
                      </a:r>
                    </a:p>
                  </a:txBody>
                  <a:tcPr marL="47069" marR="47069" marT="23535" marB="23535">
                    <a:lnL w="9525" cap="flat" cmpd="sng" algn="ctr">
                      <a:solidFill>
                        <a:srgbClr val="A9A9A9"/>
                      </a:solidFill>
                      <a:prstDash val="solid"/>
                      <a:round/>
                      <a:headEnd type="none" w="med" len="med"/>
                      <a:tailEnd type="none" w="med" len="med"/>
                    </a:lnL>
                    <a:lnR w="9525" cap="flat" cmpd="sng" algn="ctr">
                      <a:solidFill>
                        <a:srgbClr val="A9A9A9"/>
                      </a:solidFill>
                      <a:prstDash val="solid"/>
                      <a:round/>
                      <a:headEnd type="none" w="med" len="med"/>
                      <a:tailEnd type="none" w="med" len="med"/>
                    </a:lnR>
                    <a:lnT w="9525" cap="flat" cmpd="sng" algn="ctr">
                      <a:solidFill>
                        <a:srgbClr val="A9A9A9"/>
                      </a:solidFill>
                      <a:prstDash val="solid"/>
                      <a:round/>
                      <a:headEnd type="none" w="med" len="med"/>
                      <a:tailEnd type="none" w="med" len="med"/>
                    </a:lnT>
                    <a:lnB w="9525" cap="flat" cmpd="sng" algn="ctr">
                      <a:solidFill>
                        <a:srgbClr val="A9A9A9"/>
                      </a:solidFill>
                      <a:prstDash val="solid"/>
                      <a:round/>
                      <a:headEnd type="none" w="med" len="med"/>
                      <a:tailEnd type="none" w="med" len="med"/>
                    </a:lnB>
                  </a:tcPr>
                </a:tc>
                <a:extLst>
                  <a:ext uri="{0D108BD9-81ED-4DB2-BD59-A6C34878D82A}">
                    <a16:rowId xmlns:a16="http://schemas.microsoft.com/office/drawing/2014/main" val="1483310236"/>
                  </a:ext>
                </a:extLst>
              </a:tr>
              <a:tr h="229406">
                <a:tc>
                  <a:txBody>
                    <a:bodyPr/>
                    <a:lstStyle/>
                    <a:p>
                      <a:pPr fontAlgn="t"/>
                      <a:r>
                        <a:rPr lang="en-US" sz="1400" b="1" i="1">
                          <a:solidFill>
                            <a:schemeClr val="tx1"/>
                          </a:solidFill>
                          <a:effectLst/>
                          <a:latin typeface="Times New Roman"/>
                        </a:rPr>
                        <a:t>iata_to</a:t>
                      </a:r>
                    </a:p>
                  </a:txBody>
                  <a:tcPr marL="47069" marR="47069" marT="23535" marB="23535">
                    <a:lnL w="9525" cap="flat" cmpd="sng" algn="ctr">
                      <a:solidFill>
                        <a:srgbClr val="A9A9A9"/>
                      </a:solidFill>
                      <a:prstDash val="solid"/>
                      <a:round/>
                      <a:headEnd type="none" w="med" len="med"/>
                      <a:tailEnd type="none" w="med" len="med"/>
                    </a:lnL>
                    <a:lnR w="9525" cap="flat" cmpd="sng" algn="ctr">
                      <a:solidFill>
                        <a:srgbClr val="A9A9A9"/>
                      </a:solidFill>
                      <a:prstDash val="solid"/>
                      <a:round/>
                      <a:headEnd type="none" w="med" len="med"/>
                      <a:tailEnd type="none" w="med" len="med"/>
                    </a:lnR>
                    <a:lnT w="9525" cap="flat" cmpd="sng" algn="ctr">
                      <a:solidFill>
                        <a:srgbClr val="A9A9A9"/>
                      </a:solidFill>
                      <a:prstDash val="solid"/>
                      <a:round/>
                      <a:headEnd type="none" w="med" len="med"/>
                      <a:tailEnd type="none" w="med" len="med"/>
                    </a:lnT>
                    <a:lnB w="9525" cap="flat" cmpd="sng" algn="ctr">
                      <a:solidFill>
                        <a:srgbClr val="A9A9A9"/>
                      </a:solidFill>
                      <a:prstDash val="solid"/>
                      <a:round/>
                      <a:headEnd type="none" w="med" len="med"/>
                      <a:tailEnd type="none" w="med" len="med"/>
                    </a:lnB>
                  </a:tcPr>
                </a:tc>
                <a:tc>
                  <a:txBody>
                    <a:bodyPr/>
                    <a:lstStyle/>
                    <a:p>
                      <a:pPr fontAlgn="t"/>
                      <a:r>
                        <a:rPr lang="en-US" sz="1400" b="1" i="1">
                          <a:solidFill>
                            <a:schemeClr val="tx1"/>
                          </a:solidFill>
                          <a:effectLst/>
                          <a:latin typeface="Times New Roman"/>
                        </a:rPr>
                        <a:t>String</a:t>
                      </a:r>
                    </a:p>
                  </a:txBody>
                  <a:tcPr marL="47069" marR="47069" marT="23535" marB="23535">
                    <a:lnL w="9525" cap="flat" cmpd="sng" algn="ctr">
                      <a:solidFill>
                        <a:srgbClr val="A9A9A9"/>
                      </a:solidFill>
                      <a:prstDash val="solid"/>
                      <a:round/>
                      <a:headEnd type="none" w="med" len="med"/>
                      <a:tailEnd type="none" w="med" len="med"/>
                    </a:lnL>
                    <a:lnR w="9525" cap="flat" cmpd="sng" algn="ctr">
                      <a:solidFill>
                        <a:srgbClr val="A9A9A9"/>
                      </a:solidFill>
                      <a:prstDash val="solid"/>
                      <a:round/>
                      <a:headEnd type="none" w="med" len="med"/>
                      <a:tailEnd type="none" w="med" len="med"/>
                    </a:lnR>
                    <a:lnT w="9525" cap="flat" cmpd="sng" algn="ctr">
                      <a:solidFill>
                        <a:srgbClr val="A9A9A9"/>
                      </a:solidFill>
                      <a:prstDash val="solid"/>
                      <a:round/>
                      <a:headEnd type="none" w="med" len="med"/>
                      <a:tailEnd type="none" w="med" len="med"/>
                    </a:lnT>
                    <a:lnB w="9525" cap="flat" cmpd="sng" algn="ctr">
                      <a:solidFill>
                        <a:srgbClr val="A9A9A9"/>
                      </a:solidFill>
                      <a:prstDash val="solid"/>
                      <a:round/>
                      <a:headEnd type="none" w="med" len="med"/>
                      <a:tailEnd type="none" w="med" len="med"/>
                    </a:lnB>
                  </a:tcPr>
                </a:tc>
                <a:extLst>
                  <a:ext uri="{0D108BD9-81ED-4DB2-BD59-A6C34878D82A}">
                    <a16:rowId xmlns:a16="http://schemas.microsoft.com/office/drawing/2014/main" val="1830527776"/>
                  </a:ext>
                </a:extLst>
              </a:tr>
              <a:tr h="229406">
                <a:tc>
                  <a:txBody>
                    <a:bodyPr/>
                    <a:lstStyle/>
                    <a:p>
                      <a:pPr lvl="0">
                        <a:buNone/>
                      </a:pPr>
                      <a:r>
                        <a:rPr lang="en-US" sz="1400" b="1" i="1">
                          <a:solidFill>
                            <a:schemeClr val="tx1"/>
                          </a:solidFill>
                          <a:effectLst/>
                          <a:latin typeface="Times New Roman"/>
                        </a:rPr>
                        <a:t>air_line_iata</a:t>
                      </a:r>
                    </a:p>
                  </a:txBody>
                  <a:tcPr marL="47069" marR="47069" marT="23535" marB="23535">
                    <a:lnL w="9525" cap="flat" cmpd="sng" algn="ctr">
                      <a:solidFill>
                        <a:srgbClr val="A9A9A9"/>
                      </a:solidFill>
                      <a:prstDash val="solid"/>
                      <a:round/>
                      <a:headEnd type="none" w="med" len="med"/>
                      <a:tailEnd type="none" w="med" len="med"/>
                    </a:lnL>
                    <a:lnR w="9525" cap="flat" cmpd="sng" algn="ctr">
                      <a:solidFill>
                        <a:srgbClr val="A9A9A9"/>
                      </a:solidFill>
                      <a:prstDash val="solid"/>
                      <a:round/>
                      <a:headEnd type="none" w="med" len="med"/>
                      <a:tailEnd type="none" w="med" len="med"/>
                    </a:lnR>
                    <a:lnT w="9525" cap="flat" cmpd="sng" algn="ctr">
                      <a:solidFill>
                        <a:srgbClr val="A9A9A9"/>
                      </a:solidFill>
                      <a:prstDash val="solid"/>
                      <a:round/>
                      <a:headEnd type="none" w="med" len="med"/>
                      <a:tailEnd type="none" w="med" len="med"/>
                    </a:lnT>
                    <a:lnB w="9525" cap="flat" cmpd="sng" algn="ctr">
                      <a:solidFill>
                        <a:srgbClr val="A9A9A9"/>
                      </a:solidFill>
                      <a:prstDash val="solid"/>
                      <a:round/>
                      <a:headEnd type="none" w="med" len="med"/>
                      <a:tailEnd type="none" w="med" len="med"/>
                    </a:lnB>
                  </a:tcPr>
                </a:tc>
                <a:tc>
                  <a:txBody>
                    <a:bodyPr/>
                    <a:lstStyle/>
                    <a:p>
                      <a:pPr fontAlgn="t"/>
                      <a:r>
                        <a:rPr lang="en-US" sz="1400" b="1" i="1">
                          <a:solidFill>
                            <a:schemeClr val="tx1"/>
                          </a:solidFill>
                          <a:effectLst/>
                          <a:latin typeface="Times New Roman"/>
                        </a:rPr>
                        <a:t>String</a:t>
                      </a:r>
                    </a:p>
                  </a:txBody>
                  <a:tcPr marL="47069" marR="47069" marT="23535" marB="23535">
                    <a:lnL w="9525" cap="flat" cmpd="sng" algn="ctr">
                      <a:solidFill>
                        <a:srgbClr val="A9A9A9"/>
                      </a:solidFill>
                      <a:prstDash val="solid"/>
                      <a:round/>
                      <a:headEnd type="none" w="med" len="med"/>
                      <a:tailEnd type="none" w="med" len="med"/>
                    </a:lnL>
                    <a:lnR w="9525" cap="flat" cmpd="sng" algn="ctr">
                      <a:solidFill>
                        <a:srgbClr val="A9A9A9"/>
                      </a:solidFill>
                      <a:prstDash val="solid"/>
                      <a:round/>
                      <a:headEnd type="none" w="med" len="med"/>
                      <a:tailEnd type="none" w="med" len="med"/>
                    </a:lnR>
                    <a:lnT w="9525" cap="flat" cmpd="sng" algn="ctr">
                      <a:solidFill>
                        <a:srgbClr val="A9A9A9"/>
                      </a:solidFill>
                      <a:prstDash val="solid"/>
                      <a:round/>
                      <a:headEnd type="none" w="med" len="med"/>
                      <a:tailEnd type="none" w="med" len="med"/>
                    </a:lnT>
                    <a:lnB w="9525" cap="flat" cmpd="sng" algn="ctr">
                      <a:solidFill>
                        <a:srgbClr val="A9A9A9"/>
                      </a:solidFill>
                      <a:prstDash val="solid"/>
                      <a:round/>
                      <a:headEnd type="none" w="med" len="med"/>
                      <a:tailEnd type="none" w="med" len="med"/>
                    </a:lnB>
                  </a:tcPr>
                </a:tc>
                <a:extLst>
                  <a:ext uri="{0D108BD9-81ED-4DB2-BD59-A6C34878D82A}">
                    <a16:rowId xmlns:a16="http://schemas.microsoft.com/office/drawing/2014/main" val="1797722649"/>
                  </a:ext>
                </a:extLst>
              </a:tr>
              <a:tr h="229406">
                <a:tc>
                  <a:txBody>
                    <a:bodyPr/>
                    <a:lstStyle/>
                    <a:p>
                      <a:pPr fontAlgn="t"/>
                      <a:r>
                        <a:rPr lang="en-US" sz="1400" b="1" i="1">
                          <a:solidFill>
                            <a:schemeClr val="tx1"/>
                          </a:solidFill>
                          <a:effectLst/>
                          <a:latin typeface="Times New Roman"/>
                        </a:rPr>
                        <a:t>day1</a:t>
                      </a:r>
                    </a:p>
                  </a:txBody>
                  <a:tcPr marL="47069" marR="47069" marT="23535" marB="23535">
                    <a:lnL w="9525" cap="flat" cmpd="sng" algn="ctr">
                      <a:solidFill>
                        <a:srgbClr val="A9A9A9"/>
                      </a:solidFill>
                      <a:prstDash val="solid"/>
                      <a:round/>
                      <a:headEnd type="none" w="med" len="med"/>
                      <a:tailEnd type="none" w="med" len="med"/>
                    </a:lnL>
                    <a:lnR w="9525" cap="flat" cmpd="sng" algn="ctr">
                      <a:solidFill>
                        <a:srgbClr val="A9A9A9"/>
                      </a:solidFill>
                      <a:prstDash val="solid"/>
                      <a:round/>
                      <a:headEnd type="none" w="med" len="med"/>
                      <a:tailEnd type="none" w="med" len="med"/>
                    </a:lnR>
                    <a:lnT w="9525" cap="flat" cmpd="sng" algn="ctr">
                      <a:solidFill>
                        <a:srgbClr val="A9A9A9"/>
                      </a:solidFill>
                      <a:prstDash val="solid"/>
                      <a:round/>
                      <a:headEnd type="none" w="med" len="med"/>
                      <a:tailEnd type="none" w="med" len="med"/>
                    </a:lnT>
                    <a:lnB w="9525" cap="flat" cmpd="sng" algn="ctr">
                      <a:solidFill>
                        <a:srgbClr val="A9A9A9"/>
                      </a:solidFill>
                      <a:prstDash val="solid"/>
                      <a:round/>
                      <a:headEnd type="none" w="med" len="med"/>
                      <a:tailEnd type="none" w="med" len="med"/>
                    </a:lnB>
                  </a:tcPr>
                </a:tc>
                <a:tc>
                  <a:txBody>
                    <a:bodyPr/>
                    <a:lstStyle/>
                    <a:p>
                      <a:pPr fontAlgn="t"/>
                      <a:r>
                        <a:rPr lang="en-US" sz="1400" b="1" i="1">
                          <a:solidFill>
                            <a:schemeClr val="tx1"/>
                          </a:solidFill>
                          <a:effectLst/>
                          <a:latin typeface="Times New Roman"/>
                        </a:rPr>
                        <a:t>boolean</a:t>
                      </a:r>
                    </a:p>
                  </a:txBody>
                  <a:tcPr marL="47069" marR="47069" marT="23535" marB="23535">
                    <a:lnL w="9525" cap="flat" cmpd="sng" algn="ctr">
                      <a:solidFill>
                        <a:srgbClr val="A9A9A9"/>
                      </a:solidFill>
                      <a:prstDash val="solid"/>
                      <a:round/>
                      <a:headEnd type="none" w="med" len="med"/>
                      <a:tailEnd type="none" w="med" len="med"/>
                    </a:lnL>
                    <a:lnR w="9525" cap="flat" cmpd="sng" algn="ctr">
                      <a:solidFill>
                        <a:srgbClr val="A9A9A9"/>
                      </a:solidFill>
                      <a:prstDash val="solid"/>
                      <a:round/>
                      <a:headEnd type="none" w="med" len="med"/>
                      <a:tailEnd type="none" w="med" len="med"/>
                    </a:lnR>
                    <a:lnT w="9525" cap="flat" cmpd="sng" algn="ctr">
                      <a:solidFill>
                        <a:srgbClr val="A9A9A9"/>
                      </a:solidFill>
                      <a:prstDash val="solid"/>
                      <a:round/>
                      <a:headEnd type="none" w="med" len="med"/>
                      <a:tailEnd type="none" w="med" len="med"/>
                    </a:lnT>
                    <a:lnB w="9525" cap="flat" cmpd="sng" algn="ctr">
                      <a:solidFill>
                        <a:srgbClr val="A9A9A9"/>
                      </a:solidFill>
                      <a:prstDash val="solid"/>
                      <a:round/>
                      <a:headEnd type="none" w="med" len="med"/>
                      <a:tailEnd type="none" w="med" len="med"/>
                    </a:lnB>
                  </a:tcPr>
                </a:tc>
                <a:extLst>
                  <a:ext uri="{0D108BD9-81ED-4DB2-BD59-A6C34878D82A}">
                    <a16:rowId xmlns:a16="http://schemas.microsoft.com/office/drawing/2014/main" val="4074902057"/>
                  </a:ext>
                </a:extLst>
              </a:tr>
              <a:tr h="229406">
                <a:tc>
                  <a:txBody>
                    <a:bodyPr/>
                    <a:lstStyle/>
                    <a:p>
                      <a:pPr fontAlgn="t"/>
                      <a:r>
                        <a:rPr lang="en-US" sz="1400" b="1" i="1">
                          <a:solidFill>
                            <a:schemeClr val="tx1"/>
                          </a:solidFill>
                          <a:effectLst/>
                          <a:latin typeface="Times New Roman"/>
                        </a:rPr>
                        <a:t>day2</a:t>
                      </a:r>
                    </a:p>
                  </a:txBody>
                  <a:tcPr marL="47069" marR="47069" marT="23535" marB="23535">
                    <a:lnL w="9525" cap="flat" cmpd="sng" algn="ctr">
                      <a:solidFill>
                        <a:srgbClr val="A9A9A9"/>
                      </a:solidFill>
                      <a:prstDash val="solid"/>
                      <a:round/>
                      <a:headEnd type="none" w="med" len="med"/>
                      <a:tailEnd type="none" w="med" len="med"/>
                    </a:lnL>
                    <a:lnR w="9525" cap="flat" cmpd="sng" algn="ctr">
                      <a:solidFill>
                        <a:srgbClr val="A9A9A9"/>
                      </a:solidFill>
                      <a:prstDash val="solid"/>
                      <a:round/>
                      <a:headEnd type="none" w="med" len="med"/>
                      <a:tailEnd type="none" w="med" len="med"/>
                    </a:lnR>
                    <a:lnT w="9525" cap="flat" cmpd="sng" algn="ctr">
                      <a:solidFill>
                        <a:srgbClr val="A9A9A9"/>
                      </a:solidFill>
                      <a:prstDash val="solid"/>
                      <a:round/>
                      <a:headEnd type="none" w="med" len="med"/>
                      <a:tailEnd type="none" w="med" len="med"/>
                    </a:lnT>
                    <a:lnB w="9525" cap="flat" cmpd="sng" algn="ctr">
                      <a:solidFill>
                        <a:srgbClr val="A9A9A9"/>
                      </a:solidFill>
                      <a:prstDash val="solid"/>
                      <a:round/>
                      <a:headEnd type="none" w="med" len="med"/>
                      <a:tailEnd type="none" w="med" len="med"/>
                    </a:lnB>
                  </a:tcPr>
                </a:tc>
                <a:tc>
                  <a:txBody>
                    <a:bodyPr/>
                    <a:lstStyle/>
                    <a:p>
                      <a:pPr fontAlgn="t"/>
                      <a:r>
                        <a:rPr lang="en-US" sz="1400" b="1" i="1">
                          <a:solidFill>
                            <a:schemeClr val="tx1"/>
                          </a:solidFill>
                          <a:effectLst/>
                          <a:latin typeface="Times New Roman"/>
                        </a:rPr>
                        <a:t>boolean</a:t>
                      </a:r>
                    </a:p>
                  </a:txBody>
                  <a:tcPr marL="47069" marR="47069" marT="23535" marB="23535">
                    <a:lnL w="9525" cap="flat" cmpd="sng" algn="ctr">
                      <a:solidFill>
                        <a:srgbClr val="A9A9A9"/>
                      </a:solidFill>
                      <a:prstDash val="solid"/>
                      <a:round/>
                      <a:headEnd type="none" w="med" len="med"/>
                      <a:tailEnd type="none" w="med" len="med"/>
                    </a:lnL>
                    <a:lnR w="9525" cap="flat" cmpd="sng" algn="ctr">
                      <a:solidFill>
                        <a:srgbClr val="A9A9A9"/>
                      </a:solidFill>
                      <a:prstDash val="solid"/>
                      <a:round/>
                      <a:headEnd type="none" w="med" len="med"/>
                      <a:tailEnd type="none" w="med" len="med"/>
                    </a:lnR>
                    <a:lnT w="9525" cap="flat" cmpd="sng" algn="ctr">
                      <a:solidFill>
                        <a:srgbClr val="A9A9A9"/>
                      </a:solidFill>
                      <a:prstDash val="solid"/>
                      <a:round/>
                      <a:headEnd type="none" w="med" len="med"/>
                      <a:tailEnd type="none" w="med" len="med"/>
                    </a:lnT>
                    <a:lnB w="9525" cap="flat" cmpd="sng" algn="ctr">
                      <a:solidFill>
                        <a:srgbClr val="A9A9A9"/>
                      </a:solidFill>
                      <a:prstDash val="solid"/>
                      <a:round/>
                      <a:headEnd type="none" w="med" len="med"/>
                      <a:tailEnd type="none" w="med" len="med"/>
                    </a:lnB>
                  </a:tcPr>
                </a:tc>
                <a:extLst>
                  <a:ext uri="{0D108BD9-81ED-4DB2-BD59-A6C34878D82A}">
                    <a16:rowId xmlns:a16="http://schemas.microsoft.com/office/drawing/2014/main" val="2277566991"/>
                  </a:ext>
                </a:extLst>
              </a:tr>
              <a:tr h="229406">
                <a:tc>
                  <a:txBody>
                    <a:bodyPr/>
                    <a:lstStyle/>
                    <a:p>
                      <a:pPr fontAlgn="t"/>
                      <a:r>
                        <a:rPr lang="en-US" sz="1400" b="1" i="1">
                          <a:solidFill>
                            <a:schemeClr val="tx1"/>
                          </a:solidFill>
                          <a:effectLst/>
                          <a:latin typeface="Times New Roman"/>
                        </a:rPr>
                        <a:t>day3</a:t>
                      </a:r>
                    </a:p>
                  </a:txBody>
                  <a:tcPr marL="47069" marR="47069" marT="23535" marB="23535">
                    <a:lnL w="9525" cap="flat" cmpd="sng" algn="ctr">
                      <a:solidFill>
                        <a:srgbClr val="A9A9A9"/>
                      </a:solidFill>
                      <a:prstDash val="solid"/>
                      <a:round/>
                      <a:headEnd type="none" w="med" len="med"/>
                      <a:tailEnd type="none" w="med" len="med"/>
                    </a:lnL>
                    <a:lnR w="9525" cap="flat" cmpd="sng" algn="ctr">
                      <a:solidFill>
                        <a:srgbClr val="A9A9A9"/>
                      </a:solidFill>
                      <a:prstDash val="solid"/>
                      <a:round/>
                      <a:headEnd type="none" w="med" len="med"/>
                      <a:tailEnd type="none" w="med" len="med"/>
                    </a:lnR>
                    <a:lnT w="9525" cap="flat" cmpd="sng" algn="ctr">
                      <a:solidFill>
                        <a:srgbClr val="A9A9A9"/>
                      </a:solidFill>
                      <a:prstDash val="solid"/>
                      <a:round/>
                      <a:headEnd type="none" w="med" len="med"/>
                      <a:tailEnd type="none" w="med" len="med"/>
                    </a:lnT>
                    <a:lnB w="9525" cap="flat" cmpd="sng" algn="ctr">
                      <a:solidFill>
                        <a:srgbClr val="A9A9A9"/>
                      </a:solidFill>
                      <a:prstDash val="solid"/>
                      <a:round/>
                      <a:headEnd type="none" w="med" len="med"/>
                      <a:tailEnd type="none" w="med" len="med"/>
                    </a:lnB>
                  </a:tcPr>
                </a:tc>
                <a:tc>
                  <a:txBody>
                    <a:bodyPr/>
                    <a:lstStyle/>
                    <a:p>
                      <a:pPr fontAlgn="t"/>
                      <a:r>
                        <a:rPr lang="en-US" sz="1400" b="1" i="1">
                          <a:solidFill>
                            <a:schemeClr val="tx1"/>
                          </a:solidFill>
                          <a:effectLst/>
                          <a:latin typeface="Times New Roman"/>
                        </a:rPr>
                        <a:t>boolean</a:t>
                      </a:r>
                    </a:p>
                  </a:txBody>
                  <a:tcPr marL="47069" marR="47069" marT="23535" marB="23535">
                    <a:lnL w="9525" cap="flat" cmpd="sng" algn="ctr">
                      <a:solidFill>
                        <a:srgbClr val="A9A9A9"/>
                      </a:solidFill>
                      <a:prstDash val="solid"/>
                      <a:round/>
                      <a:headEnd type="none" w="med" len="med"/>
                      <a:tailEnd type="none" w="med" len="med"/>
                    </a:lnL>
                    <a:lnR w="9525" cap="flat" cmpd="sng" algn="ctr">
                      <a:solidFill>
                        <a:srgbClr val="A9A9A9"/>
                      </a:solidFill>
                      <a:prstDash val="solid"/>
                      <a:round/>
                      <a:headEnd type="none" w="med" len="med"/>
                      <a:tailEnd type="none" w="med" len="med"/>
                    </a:lnR>
                    <a:lnT w="9525" cap="flat" cmpd="sng" algn="ctr">
                      <a:solidFill>
                        <a:srgbClr val="A9A9A9"/>
                      </a:solidFill>
                      <a:prstDash val="solid"/>
                      <a:round/>
                      <a:headEnd type="none" w="med" len="med"/>
                      <a:tailEnd type="none" w="med" len="med"/>
                    </a:lnT>
                    <a:lnB w="9525" cap="flat" cmpd="sng" algn="ctr">
                      <a:solidFill>
                        <a:srgbClr val="A9A9A9"/>
                      </a:solidFill>
                      <a:prstDash val="solid"/>
                      <a:round/>
                      <a:headEnd type="none" w="med" len="med"/>
                      <a:tailEnd type="none" w="med" len="med"/>
                    </a:lnB>
                  </a:tcPr>
                </a:tc>
                <a:extLst>
                  <a:ext uri="{0D108BD9-81ED-4DB2-BD59-A6C34878D82A}">
                    <a16:rowId xmlns:a16="http://schemas.microsoft.com/office/drawing/2014/main" val="1289367396"/>
                  </a:ext>
                </a:extLst>
              </a:tr>
              <a:tr h="229406">
                <a:tc>
                  <a:txBody>
                    <a:bodyPr/>
                    <a:lstStyle/>
                    <a:p>
                      <a:pPr fontAlgn="t"/>
                      <a:r>
                        <a:rPr lang="en-US" sz="1400" b="1" i="1">
                          <a:solidFill>
                            <a:schemeClr val="tx1"/>
                          </a:solidFill>
                          <a:effectLst/>
                          <a:latin typeface="Times New Roman"/>
                        </a:rPr>
                        <a:t>day4</a:t>
                      </a:r>
                    </a:p>
                  </a:txBody>
                  <a:tcPr marL="47069" marR="47069" marT="23535" marB="23535">
                    <a:lnL w="9525" cap="flat" cmpd="sng" algn="ctr">
                      <a:solidFill>
                        <a:srgbClr val="A9A9A9"/>
                      </a:solidFill>
                      <a:prstDash val="solid"/>
                      <a:round/>
                      <a:headEnd type="none" w="med" len="med"/>
                      <a:tailEnd type="none" w="med" len="med"/>
                    </a:lnL>
                    <a:lnR w="9525" cap="flat" cmpd="sng" algn="ctr">
                      <a:solidFill>
                        <a:srgbClr val="A9A9A9"/>
                      </a:solidFill>
                      <a:prstDash val="solid"/>
                      <a:round/>
                      <a:headEnd type="none" w="med" len="med"/>
                      <a:tailEnd type="none" w="med" len="med"/>
                    </a:lnR>
                    <a:lnT w="9525" cap="flat" cmpd="sng" algn="ctr">
                      <a:solidFill>
                        <a:srgbClr val="A9A9A9"/>
                      </a:solidFill>
                      <a:prstDash val="solid"/>
                      <a:round/>
                      <a:headEnd type="none" w="med" len="med"/>
                      <a:tailEnd type="none" w="med" len="med"/>
                    </a:lnT>
                    <a:lnB w="9525" cap="flat" cmpd="sng" algn="ctr">
                      <a:solidFill>
                        <a:srgbClr val="A9A9A9"/>
                      </a:solidFill>
                      <a:prstDash val="solid"/>
                      <a:round/>
                      <a:headEnd type="none" w="med" len="med"/>
                      <a:tailEnd type="none" w="med" len="med"/>
                    </a:lnB>
                  </a:tcPr>
                </a:tc>
                <a:tc>
                  <a:txBody>
                    <a:bodyPr/>
                    <a:lstStyle/>
                    <a:p>
                      <a:pPr fontAlgn="t"/>
                      <a:r>
                        <a:rPr lang="en-US" sz="1400" b="1" i="1">
                          <a:solidFill>
                            <a:schemeClr val="tx1"/>
                          </a:solidFill>
                          <a:effectLst/>
                          <a:latin typeface="Times New Roman"/>
                        </a:rPr>
                        <a:t>boolean</a:t>
                      </a:r>
                    </a:p>
                  </a:txBody>
                  <a:tcPr marL="47069" marR="47069" marT="23535" marB="23535">
                    <a:lnL w="9525" cap="flat" cmpd="sng" algn="ctr">
                      <a:solidFill>
                        <a:srgbClr val="A9A9A9"/>
                      </a:solidFill>
                      <a:prstDash val="solid"/>
                      <a:round/>
                      <a:headEnd type="none" w="med" len="med"/>
                      <a:tailEnd type="none" w="med" len="med"/>
                    </a:lnL>
                    <a:lnR w="9525" cap="flat" cmpd="sng" algn="ctr">
                      <a:solidFill>
                        <a:srgbClr val="A9A9A9"/>
                      </a:solidFill>
                      <a:prstDash val="solid"/>
                      <a:round/>
                      <a:headEnd type="none" w="med" len="med"/>
                      <a:tailEnd type="none" w="med" len="med"/>
                    </a:lnR>
                    <a:lnT w="9525" cap="flat" cmpd="sng" algn="ctr">
                      <a:solidFill>
                        <a:srgbClr val="A9A9A9"/>
                      </a:solidFill>
                      <a:prstDash val="solid"/>
                      <a:round/>
                      <a:headEnd type="none" w="med" len="med"/>
                      <a:tailEnd type="none" w="med" len="med"/>
                    </a:lnT>
                    <a:lnB w="9525" cap="flat" cmpd="sng" algn="ctr">
                      <a:solidFill>
                        <a:srgbClr val="A9A9A9"/>
                      </a:solidFill>
                      <a:prstDash val="solid"/>
                      <a:round/>
                      <a:headEnd type="none" w="med" len="med"/>
                      <a:tailEnd type="none" w="med" len="med"/>
                    </a:lnB>
                  </a:tcPr>
                </a:tc>
                <a:extLst>
                  <a:ext uri="{0D108BD9-81ED-4DB2-BD59-A6C34878D82A}">
                    <a16:rowId xmlns:a16="http://schemas.microsoft.com/office/drawing/2014/main" val="49346783"/>
                  </a:ext>
                </a:extLst>
              </a:tr>
              <a:tr h="229406">
                <a:tc>
                  <a:txBody>
                    <a:bodyPr/>
                    <a:lstStyle/>
                    <a:p>
                      <a:pPr fontAlgn="t"/>
                      <a:r>
                        <a:rPr lang="en-US" sz="1400" b="1" i="1">
                          <a:solidFill>
                            <a:schemeClr val="tx1"/>
                          </a:solidFill>
                          <a:effectLst/>
                          <a:latin typeface="Times New Roman"/>
                        </a:rPr>
                        <a:t>day5</a:t>
                      </a:r>
                    </a:p>
                  </a:txBody>
                  <a:tcPr marL="47069" marR="47069" marT="23535" marB="23535">
                    <a:lnL w="9525" cap="flat" cmpd="sng" algn="ctr">
                      <a:solidFill>
                        <a:srgbClr val="A9A9A9"/>
                      </a:solidFill>
                      <a:prstDash val="solid"/>
                      <a:round/>
                      <a:headEnd type="none" w="med" len="med"/>
                      <a:tailEnd type="none" w="med" len="med"/>
                    </a:lnL>
                    <a:lnR w="9525" cap="flat" cmpd="sng" algn="ctr">
                      <a:solidFill>
                        <a:srgbClr val="A9A9A9"/>
                      </a:solidFill>
                      <a:prstDash val="solid"/>
                      <a:round/>
                      <a:headEnd type="none" w="med" len="med"/>
                      <a:tailEnd type="none" w="med" len="med"/>
                    </a:lnR>
                    <a:lnT w="9525" cap="flat" cmpd="sng" algn="ctr">
                      <a:solidFill>
                        <a:srgbClr val="A9A9A9"/>
                      </a:solidFill>
                      <a:prstDash val="solid"/>
                      <a:round/>
                      <a:headEnd type="none" w="med" len="med"/>
                      <a:tailEnd type="none" w="med" len="med"/>
                    </a:lnT>
                    <a:lnB w="9525" cap="flat" cmpd="sng" algn="ctr">
                      <a:solidFill>
                        <a:srgbClr val="A9A9A9"/>
                      </a:solidFill>
                      <a:prstDash val="solid"/>
                      <a:round/>
                      <a:headEnd type="none" w="med" len="med"/>
                      <a:tailEnd type="none" w="med" len="med"/>
                    </a:lnB>
                  </a:tcPr>
                </a:tc>
                <a:tc>
                  <a:txBody>
                    <a:bodyPr/>
                    <a:lstStyle/>
                    <a:p>
                      <a:pPr fontAlgn="t"/>
                      <a:r>
                        <a:rPr lang="en-US" sz="1400" b="1" i="1">
                          <a:solidFill>
                            <a:schemeClr val="tx1"/>
                          </a:solidFill>
                          <a:effectLst/>
                          <a:latin typeface="Times New Roman"/>
                        </a:rPr>
                        <a:t>boolean</a:t>
                      </a:r>
                    </a:p>
                  </a:txBody>
                  <a:tcPr marL="47069" marR="47069" marT="23535" marB="23535">
                    <a:lnL w="9525" cap="flat" cmpd="sng" algn="ctr">
                      <a:solidFill>
                        <a:srgbClr val="A9A9A9"/>
                      </a:solidFill>
                      <a:prstDash val="solid"/>
                      <a:round/>
                      <a:headEnd type="none" w="med" len="med"/>
                      <a:tailEnd type="none" w="med" len="med"/>
                    </a:lnL>
                    <a:lnR w="9525" cap="flat" cmpd="sng" algn="ctr">
                      <a:solidFill>
                        <a:srgbClr val="A9A9A9"/>
                      </a:solidFill>
                      <a:prstDash val="solid"/>
                      <a:round/>
                      <a:headEnd type="none" w="med" len="med"/>
                      <a:tailEnd type="none" w="med" len="med"/>
                    </a:lnR>
                    <a:lnT w="9525" cap="flat" cmpd="sng" algn="ctr">
                      <a:solidFill>
                        <a:srgbClr val="A9A9A9"/>
                      </a:solidFill>
                      <a:prstDash val="solid"/>
                      <a:round/>
                      <a:headEnd type="none" w="med" len="med"/>
                      <a:tailEnd type="none" w="med" len="med"/>
                    </a:lnT>
                    <a:lnB w="9525" cap="flat" cmpd="sng" algn="ctr">
                      <a:solidFill>
                        <a:srgbClr val="A9A9A9"/>
                      </a:solidFill>
                      <a:prstDash val="solid"/>
                      <a:round/>
                      <a:headEnd type="none" w="med" len="med"/>
                      <a:tailEnd type="none" w="med" len="med"/>
                    </a:lnB>
                  </a:tcPr>
                </a:tc>
                <a:extLst>
                  <a:ext uri="{0D108BD9-81ED-4DB2-BD59-A6C34878D82A}">
                    <a16:rowId xmlns:a16="http://schemas.microsoft.com/office/drawing/2014/main" val="506135480"/>
                  </a:ext>
                </a:extLst>
              </a:tr>
              <a:tr h="229406">
                <a:tc>
                  <a:txBody>
                    <a:bodyPr/>
                    <a:lstStyle/>
                    <a:p>
                      <a:pPr fontAlgn="t"/>
                      <a:r>
                        <a:rPr lang="en-US" sz="1400" b="1" i="1">
                          <a:solidFill>
                            <a:schemeClr val="tx1"/>
                          </a:solidFill>
                          <a:effectLst/>
                          <a:latin typeface="Times New Roman"/>
                        </a:rPr>
                        <a:t>day6</a:t>
                      </a:r>
                    </a:p>
                  </a:txBody>
                  <a:tcPr marL="47069" marR="47069" marT="23535" marB="23535">
                    <a:lnL w="9525" cap="flat" cmpd="sng" algn="ctr">
                      <a:solidFill>
                        <a:srgbClr val="A9A9A9"/>
                      </a:solidFill>
                      <a:prstDash val="solid"/>
                      <a:round/>
                      <a:headEnd type="none" w="med" len="med"/>
                      <a:tailEnd type="none" w="med" len="med"/>
                    </a:lnL>
                    <a:lnR w="9525" cap="flat" cmpd="sng" algn="ctr">
                      <a:solidFill>
                        <a:srgbClr val="A9A9A9"/>
                      </a:solidFill>
                      <a:prstDash val="solid"/>
                      <a:round/>
                      <a:headEnd type="none" w="med" len="med"/>
                      <a:tailEnd type="none" w="med" len="med"/>
                    </a:lnR>
                    <a:lnT w="9525" cap="flat" cmpd="sng" algn="ctr">
                      <a:solidFill>
                        <a:srgbClr val="A9A9A9"/>
                      </a:solidFill>
                      <a:prstDash val="solid"/>
                      <a:round/>
                      <a:headEnd type="none" w="med" len="med"/>
                      <a:tailEnd type="none" w="med" len="med"/>
                    </a:lnT>
                    <a:lnB w="9525" cap="flat" cmpd="sng" algn="ctr">
                      <a:solidFill>
                        <a:srgbClr val="A9A9A9"/>
                      </a:solidFill>
                      <a:prstDash val="solid"/>
                      <a:round/>
                      <a:headEnd type="none" w="med" len="med"/>
                      <a:tailEnd type="none" w="med" len="med"/>
                    </a:lnB>
                  </a:tcPr>
                </a:tc>
                <a:tc>
                  <a:txBody>
                    <a:bodyPr/>
                    <a:lstStyle/>
                    <a:p>
                      <a:pPr fontAlgn="t"/>
                      <a:r>
                        <a:rPr lang="en-US" sz="1400" b="1" i="1">
                          <a:solidFill>
                            <a:schemeClr val="tx1"/>
                          </a:solidFill>
                          <a:effectLst/>
                          <a:latin typeface="Times New Roman"/>
                        </a:rPr>
                        <a:t>boolean</a:t>
                      </a:r>
                    </a:p>
                  </a:txBody>
                  <a:tcPr marL="47069" marR="47069" marT="23535" marB="23535">
                    <a:lnL w="9525" cap="flat" cmpd="sng" algn="ctr">
                      <a:solidFill>
                        <a:srgbClr val="A9A9A9"/>
                      </a:solidFill>
                      <a:prstDash val="solid"/>
                      <a:round/>
                      <a:headEnd type="none" w="med" len="med"/>
                      <a:tailEnd type="none" w="med" len="med"/>
                    </a:lnL>
                    <a:lnR w="9525" cap="flat" cmpd="sng" algn="ctr">
                      <a:solidFill>
                        <a:srgbClr val="A9A9A9"/>
                      </a:solidFill>
                      <a:prstDash val="solid"/>
                      <a:round/>
                      <a:headEnd type="none" w="med" len="med"/>
                      <a:tailEnd type="none" w="med" len="med"/>
                    </a:lnR>
                    <a:lnT w="9525" cap="flat" cmpd="sng" algn="ctr">
                      <a:solidFill>
                        <a:srgbClr val="A9A9A9"/>
                      </a:solidFill>
                      <a:prstDash val="solid"/>
                      <a:round/>
                      <a:headEnd type="none" w="med" len="med"/>
                      <a:tailEnd type="none" w="med" len="med"/>
                    </a:lnT>
                    <a:lnB w="9525" cap="flat" cmpd="sng" algn="ctr">
                      <a:solidFill>
                        <a:srgbClr val="A9A9A9"/>
                      </a:solidFill>
                      <a:prstDash val="solid"/>
                      <a:round/>
                      <a:headEnd type="none" w="med" len="med"/>
                      <a:tailEnd type="none" w="med" len="med"/>
                    </a:lnB>
                  </a:tcPr>
                </a:tc>
                <a:extLst>
                  <a:ext uri="{0D108BD9-81ED-4DB2-BD59-A6C34878D82A}">
                    <a16:rowId xmlns:a16="http://schemas.microsoft.com/office/drawing/2014/main" val="613499670"/>
                  </a:ext>
                </a:extLst>
              </a:tr>
              <a:tr h="229406">
                <a:tc>
                  <a:txBody>
                    <a:bodyPr/>
                    <a:lstStyle/>
                    <a:p>
                      <a:pPr fontAlgn="t"/>
                      <a:r>
                        <a:rPr lang="en-US" sz="1400" b="1" i="1">
                          <a:solidFill>
                            <a:schemeClr val="tx1"/>
                          </a:solidFill>
                          <a:effectLst/>
                          <a:latin typeface="Times New Roman"/>
                        </a:rPr>
                        <a:t>day7</a:t>
                      </a:r>
                    </a:p>
                  </a:txBody>
                  <a:tcPr marL="47069" marR="47069" marT="23535" marB="23535">
                    <a:lnL w="9525" cap="flat" cmpd="sng" algn="ctr">
                      <a:solidFill>
                        <a:srgbClr val="A9A9A9"/>
                      </a:solidFill>
                      <a:prstDash val="solid"/>
                      <a:round/>
                      <a:headEnd type="none" w="med" len="med"/>
                      <a:tailEnd type="none" w="med" len="med"/>
                    </a:lnL>
                    <a:lnR w="9525" cap="flat" cmpd="sng" algn="ctr">
                      <a:solidFill>
                        <a:srgbClr val="A9A9A9"/>
                      </a:solidFill>
                      <a:prstDash val="solid"/>
                      <a:round/>
                      <a:headEnd type="none" w="med" len="med"/>
                      <a:tailEnd type="none" w="med" len="med"/>
                    </a:lnR>
                    <a:lnT w="9525" cap="flat" cmpd="sng" algn="ctr">
                      <a:solidFill>
                        <a:srgbClr val="A9A9A9"/>
                      </a:solidFill>
                      <a:prstDash val="solid"/>
                      <a:round/>
                      <a:headEnd type="none" w="med" len="med"/>
                      <a:tailEnd type="none" w="med" len="med"/>
                    </a:lnT>
                    <a:lnB w="9525" cap="flat" cmpd="sng" algn="ctr">
                      <a:solidFill>
                        <a:srgbClr val="A9A9A9"/>
                      </a:solidFill>
                      <a:prstDash val="solid"/>
                      <a:round/>
                      <a:headEnd type="none" w="med" len="med"/>
                      <a:tailEnd type="none" w="med" len="med"/>
                    </a:lnB>
                  </a:tcPr>
                </a:tc>
                <a:tc>
                  <a:txBody>
                    <a:bodyPr/>
                    <a:lstStyle/>
                    <a:p>
                      <a:pPr fontAlgn="t"/>
                      <a:r>
                        <a:rPr lang="en-US" sz="1400" b="1" i="1">
                          <a:solidFill>
                            <a:schemeClr val="tx1"/>
                          </a:solidFill>
                          <a:effectLst/>
                          <a:latin typeface="Times New Roman"/>
                        </a:rPr>
                        <a:t>boolean</a:t>
                      </a:r>
                    </a:p>
                  </a:txBody>
                  <a:tcPr marL="47069" marR="47069" marT="23535" marB="23535">
                    <a:lnL w="9525" cap="flat" cmpd="sng" algn="ctr">
                      <a:solidFill>
                        <a:srgbClr val="A9A9A9"/>
                      </a:solidFill>
                      <a:prstDash val="solid"/>
                      <a:round/>
                      <a:headEnd type="none" w="med" len="med"/>
                      <a:tailEnd type="none" w="med" len="med"/>
                    </a:lnL>
                    <a:lnR w="9525" cap="flat" cmpd="sng" algn="ctr">
                      <a:solidFill>
                        <a:srgbClr val="A9A9A9"/>
                      </a:solidFill>
                      <a:prstDash val="solid"/>
                      <a:round/>
                      <a:headEnd type="none" w="med" len="med"/>
                      <a:tailEnd type="none" w="med" len="med"/>
                    </a:lnR>
                    <a:lnT w="9525" cap="flat" cmpd="sng" algn="ctr">
                      <a:solidFill>
                        <a:srgbClr val="A9A9A9"/>
                      </a:solidFill>
                      <a:prstDash val="solid"/>
                      <a:round/>
                      <a:headEnd type="none" w="med" len="med"/>
                      <a:tailEnd type="none" w="med" len="med"/>
                    </a:lnT>
                    <a:lnB w="9525" cap="flat" cmpd="sng" algn="ctr">
                      <a:solidFill>
                        <a:srgbClr val="A9A9A9"/>
                      </a:solidFill>
                      <a:prstDash val="solid"/>
                      <a:round/>
                      <a:headEnd type="none" w="med" len="med"/>
                      <a:tailEnd type="none" w="med" len="med"/>
                    </a:lnB>
                  </a:tcPr>
                </a:tc>
                <a:extLst>
                  <a:ext uri="{0D108BD9-81ED-4DB2-BD59-A6C34878D82A}">
                    <a16:rowId xmlns:a16="http://schemas.microsoft.com/office/drawing/2014/main" val="2436322688"/>
                  </a:ext>
                </a:extLst>
              </a:tr>
              <a:tr h="229406">
                <a:tc>
                  <a:txBody>
                    <a:bodyPr/>
                    <a:lstStyle/>
                    <a:p>
                      <a:pPr fontAlgn="t"/>
                      <a:r>
                        <a:rPr lang="en-US" sz="1400" b="1" i="1">
                          <a:solidFill>
                            <a:schemeClr val="tx1"/>
                          </a:solidFill>
                          <a:effectLst/>
                          <a:latin typeface="Times New Roman"/>
                        </a:rPr>
                        <a:t>max_duration</a:t>
                      </a:r>
                    </a:p>
                  </a:txBody>
                  <a:tcPr marL="47069" marR="47069" marT="23535" marB="23535">
                    <a:lnL w="9525" cap="flat" cmpd="sng" algn="ctr">
                      <a:solidFill>
                        <a:srgbClr val="A9A9A9"/>
                      </a:solidFill>
                      <a:prstDash val="solid"/>
                      <a:round/>
                      <a:headEnd type="none" w="med" len="med"/>
                      <a:tailEnd type="none" w="med" len="med"/>
                    </a:lnL>
                    <a:lnR w="9525" cap="flat" cmpd="sng" algn="ctr">
                      <a:solidFill>
                        <a:srgbClr val="A9A9A9"/>
                      </a:solidFill>
                      <a:prstDash val="solid"/>
                      <a:round/>
                      <a:headEnd type="none" w="med" len="med"/>
                      <a:tailEnd type="none" w="med" len="med"/>
                    </a:lnR>
                    <a:lnT w="9525" cap="flat" cmpd="sng" algn="ctr">
                      <a:solidFill>
                        <a:srgbClr val="A9A9A9"/>
                      </a:solidFill>
                      <a:prstDash val="solid"/>
                      <a:round/>
                      <a:headEnd type="none" w="med" len="med"/>
                      <a:tailEnd type="none" w="med" len="med"/>
                    </a:lnT>
                    <a:lnB w="9525" cap="flat" cmpd="sng" algn="ctr">
                      <a:solidFill>
                        <a:srgbClr val="A9A9A9"/>
                      </a:solidFill>
                      <a:prstDash val="solid"/>
                      <a:round/>
                      <a:headEnd type="none" w="med" len="med"/>
                      <a:tailEnd type="none" w="med" len="med"/>
                    </a:lnB>
                  </a:tcPr>
                </a:tc>
                <a:tc>
                  <a:txBody>
                    <a:bodyPr/>
                    <a:lstStyle/>
                    <a:p>
                      <a:pPr fontAlgn="t"/>
                      <a:r>
                        <a:rPr lang="en-US" sz="1400" b="1" i="1">
                          <a:solidFill>
                            <a:schemeClr val="tx1"/>
                          </a:solidFill>
                          <a:effectLst/>
                          <a:latin typeface="Times New Roman"/>
                        </a:rPr>
                        <a:t>LocalDateTime</a:t>
                      </a:r>
                    </a:p>
                  </a:txBody>
                  <a:tcPr marL="47069" marR="47069" marT="23535" marB="23535">
                    <a:lnL w="9525" cap="flat" cmpd="sng" algn="ctr">
                      <a:solidFill>
                        <a:srgbClr val="A9A9A9"/>
                      </a:solidFill>
                      <a:prstDash val="solid"/>
                      <a:round/>
                      <a:headEnd type="none" w="med" len="med"/>
                      <a:tailEnd type="none" w="med" len="med"/>
                    </a:lnL>
                    <a:lnR w="9525" cap="flat" cmpd="sng" algn="ctr">
                      <a:solidFill>
                        <a:srgbClr val="A9A9A9"/>
                      </a:solidFill>
                      <a:prstDash val="solid"/>
                      <a:round/>
                      <a:headEnd type="none" w="med" len="med"/>
                      <a:tailEnd type="none" w="med" len="med"/>
                    </a:lnR>
                    <a:lnT w="9525" cap="flat" cmpd="sng" algn="ctr">
                      <a:solidFill>
                        <a:srgbClr val="A9A9A9"/>
                      </a:solidFill>
                      <a:prstDash val="solid"/>
                      <a:round/>
                      <a:headEnd type="none" w="med" len="med"/>
                      <a:tailEnd type="none" w="med" len="med"/>
                    </a:lnT>
                    <a:lnB w="9525" cap="flat" cmpd="sng" algn="ctr">
                      <a:solidFill>
                        <a:srgbClr val="A9A9A9"/>
                      </a:solidFill>
                      <a:prstDash val="solid"/>
                      <a:round/>
                      <a:headEnd type="none" w="med" len="med"/>
                      <a:tailEnd type="none" w="med" len="med"/>
                    </a:lnB>
                  </a:tcPr>
                </a:tc>
                <a:extLst>
                  <a:ext uri="{0D108BD9-81ED-4DB2-BD59-A6C34878D82A}">
                    <a16:rowId xmlns:a16="http://schemas.microsoft.com/office/drawing/2014/main" val="313329255"/>
                  </a:ext>
                </a:extLst>
              </a:tr>
              <a:tr h="229406">
                <a:tc>
                  <a:txBody>
                    <a:bodyPr/>
                    <a:lstStyle/>
                    <a:p>
                      <a:pPr fontAlgn="t"/>
                      <a:r>
                        <a:rPr lang="en-US" sz="1400" b="1" i="1">
                          <a:solidFill>
                            <a:schemeClr val="tx1"/>
                          </a:solidFill>
                          <a:effectLst/>
                          <a:latin typeface="Times New Roman"/>
                        </a:rPr>
                        <a:t>min_duration</a:t>
                      </a:r>
                    </a:p>
                  </a:txBody>
                  <a:tcPr marL="47069" marR="47069" marT="23535" marB="23535">
                    <a:lnL w="9525" cap="flat" cmpd="sng" algn="ctr">
                      <a:solidFill>
                        <a:srgbClr val="A9A9A9"/>
                      </a:solidFill>
                      <a:prstDash val="solid"/>
                      <a:round/>
                      <a:headEnd type="none" w="med" len="med"/>
                      <a:tailEnd type="none" w="med" len="med"/>
                    </a:lnL>
                    <a:lnR w="9525" cap="flat" cmpd="sng" algn="ctr">
                      <a:solidFill>
                        <a:srgbClr val="A9A9A9"/>
                      </a:solidFill>
                      <a:prstDash val="solid"/>
                      <a:round/>
                      <a:headEnd type="none" w="med" len="med"/>
                      <a:tailEnd type="none" w="med" len="med"/>
                    </a:lnR>
                    <a:lnT w="9525" cap="flat" cmpd="sng" algn="ctr">
                      <a:solidFill>
                        <a:srgbClr val="A9A9A9"/>
                      </a:solidFill>
                      <a:prstDash val="solid"/>
                      <a:round/>
                      <a:headEnd type="none" w="med" len="med"/>
                      <a:tailEnd type="none" w="med" len="med"/>
                    </a:lnT>
                    <a:lnB w="9525" cap="flat" cmpd="sng" algn="ctr">
                      <a:solidFill>
                        <a:srgbClr val="A9A9A9"/>
                      </a:solidFill>
                      <a:prstDash val="solid"/>
                      <a:round/>
                      <a:headEnd type="none" w="med" len="med"/>
                      <a:tailEnd type="none" w="med" len="med"/>
                    </a:lnB>
                  </a:tcPr>
                </a:tc>
                <a:tc>
                  <a:txBody>
                    <a:bodyPr/>
                    <a:lstStyle/>
                    <a:p>
                      <a:pPr fontAlgn="t"/>
                      <a:r>
                        <a:rPr lang="en-US" sz="1400" b="1" i="1">
                          <a:solidFill>
                            <a:schemeClr val="tx1"/>
                          </a:solidFill>
                          <a:effectLst/>
                          <a:latin typeface="Times New Roman"/>
                        </a:rPr>
                        <a:t>LocalDateTime</a:t>
                      </a:r>
                    </a:p>
                  </a:txBody>
                  <a:tcPr marL="47069" marR="47069" marT="23535" marB="23535">
                    <a:lnL w="9525" cap="flat" cmpd="sng" algn="ctr">
                      <a:solidFill>
                        <a:srgbClr val="A9A9A9"/>
                      </a:solidFill>
                      <a:prstDash val="solid"/>
                      <a:round/>
                      <a:headEnd type="none" w="med" len="med"/>
                      <a:tailEnd type="none" w="med" len="med"/>
                    </a:lnL>
                    <a:lnR w="9525" cap="flat" cmpd="sng" algn="ctr">
                      <a:solidFill>
                        <a:srgbClr val="A9A9A9"/>
                      </a:solidFill>
                      <a:prstDash val="solid"/>
                      <a:round/>
                      <a:headEnd type="none" w="med" len="med"/>
                      <a:tailEnd type="none" w="med" len="med"/>
                    </a:lnR>
                    <a:lnT w="9525" cap="flat" cmpd="sng" algn="ctr">
                      <a:solidFill>
                        <a:srgbClr val="A9A9A9"/>
                      </a:solidFill>
                      <a:prstDash val="solid"/>
                      <a:round/>
                      <a:headEnd type="none" w="med" len="med"/>
                      <a:tailEnd type="none" w="med" len="med"/>
                    </a:lnT>
                    <a:lnB w="9525" cap="flat" cmpd="sng" algn="ctr">
                      <a:solidFill>
                        <a:srgbClr val="A9A9A9"/>
                      </a:solidFill>
                      <a:prstDash val="solid"/>
                      <a:round/>
                      <a:headEnd type="none" w="med" len="med"/>
                      <a:tailEnd type="none" w="med" len="med"/>
                    </a:lnB>
                  </a:tcPr>
                </a:tc>
                <a:extLst>
                  <a:ext uri="{0D108BD9-81ED-4DB2-BD59-A6C34878D82A}">
                    <a16:rowId xmlns:a16="http://schemas.microsoft.com/office/drawing/2014/main" val="1917654786"/>
                  </a:ext>
                </a:extLst>
              </a:tr>
              <a:tr h="229406">
                <a:tc>
                  <a:txBody>
                    <a:bodyPr/>
                    <a:lstStyle/>
                    <a:p>
                      <a:pPr lvl="0">
                        <a:buNone/>
                      </a:pPr>
                      <a:r>
                        <a:rPr lang="en-US" sz="1400" b="1" i="1">
                          <a:solidFill>
                            <a:schemeClr val="tx1"/>
                          </a:solidFill>
                          <a:effectLst/>
                          <a:latin typeface="Times New Roman"/>
                        </a:rPr>
                        <a:t>airport_via</a:t>
                      </a:r>
                    </a:p>
                  </a:txBody>
                  <a:tcPr marL="47069" marR="47069" marT="23534" marB="23534">
                    <a:lnL w="9524">
                      <a:solidFill>
                        <a:srgbClr val="A9A9A9"/>
                      </a:solidFill>
                    </a:lnL>
                    <a:lnR w="9524">
                      <a:solidFill>
                        <a:srgbClr val="A9A9A9"/>
                      </a:solidFill>
                    </a:lnR>
                    <a:lnT w="9525" cap="flat" cmpd="sng" algn="ctr">
                      <a:solidFill>
                        <a:srgbClr val="A9A9A9"/>
                      </a:solidFill>
                      <a:prstDash val="solid"/>
                      <a:round/>
                      <a:headEnd type="none" w="med" len="med"/>
                      <a:tailEnd type="none" w="med" len="med"/>
                    </a:lnT>
                    <a:lnB w="9524" cap="flat" cmpd="sng" algn="ctr">
                      <a:solidFill>
                        <a:srgbClr val="A9A9A9"/>
                      </a:solidFill>
                      <a:prstDash val="solid"/>
                      <a:round/>
                      <a:headEnd type="none" w="med" len="med"/>
                      <a:tailEnd type="none" w="med" len="med"/>
                    </a:lnB>
                  </a:tcPr>
                </a:tc>
                <a:tc>
                  <a:txBody>
                    <a:bodyPr/>
                    <a:lstStyle/>
                    <a:p>
                      <a:pPr lvl="0">
                        <a:buNone/>
                      </a:pPr>
                      <a:r>
                        <a:rPr lang="en-US" sz="1400" b="1" i="1">
                          <a:solidFill>
                            <a:schemeClr val="tx1"/>
                          </a:solidFill>
                          <a:effectLst/>
                          <a:latin typeface="Times New Roman"/>
                        </a:rPr>
                        <a:t>String</a:t>
                      </a:r>
                    </a:p>
                  </a:txBody>
                  <a:tcPr marL="47069" marR="47069" marT="23534" marB="23534">
                    <a:lnL w="9524">
                      <a:solidFill>
                        <a:srgbClr val="A9A9A9"/>
                      </a:solidFill>
                    </a:lnL>
                    <a:lnR w="9524">
                      <a:solidFill>
                        <a:srgbClr val="A9A9A9"/>
                      </a:solidFill>
                    </a:lnR>
                    <a:lnT w="9525" cap="flat" cmpd="sng" algn="ctr">
                      <a:solidFill>
                        <a:srgbClr val="A9A9A9"/>
                      </a:solidFill>
                      <a:prstDash val="solid"/>
                      <a:round/>
                      <a:headEnd type="none" w="med" len="med"/>
                      <a:tailEnd type="none" w="med" len="med"/>
                    </a:lnT>
                    <a:lnB w="9524" cap="flat" cmpd="sng" algn="ctr">
                      <a:solidFill>
                        <a:srgbClr val="A9A9A9"/>
                      </a:solidFill>
                      <a:prstDash val="solid"/>
                      <a:round/>
                      <a:headEnd type="none" w="med" len="med"/>
                      <a:tailEnd type="none" w="med" len="med"/>
                    </a:lnB>
                  </a:tcPr>
                </a:tc>
                <a:extLst>
                  <a:ext uri="{0D108BD9-81ED-4DB2-BD59-A6C34878D82A}">
                    <a16:rowId xmlns:a16="http://schemas.microsoft.com/office/drawing/2014/main" val="3900383320"/>
                  </a:ext>
                </a:extLst>
              </a:tr>
              <a:tr h="229406">
                <a:tc>
                  <a:txBody>
                    <a:bodyPr/>
                    <a:lstStyle/>
                    <a:p>
                      <a:pPr lvl="0">
                        <a:buNone/>
                      </a:pPr>
                      <a:r>
                        <a:rPr lang="en-US" sz="1400" b="1" i="1">
                          <a:solidFill>
                            <a:schemeClr val="tx1"/>
                          </a:solidFill>
                          <a:effectLst/>
                          <a:latin typeface="Times New Roman"/>
                        </a:rPr>
                        <a:t>class_first</a:t>
                      </a:r>
                    </a:p>
                  </a:txBody>
                  <a:tcPr marL="47069" marR="47069" marT="23534" marB="23534">
                    <a:lnL w="9524">
                      <a:solidFill>
                        <a:srgbClr val="A9A9A9"/>
                      </a:solidFill>
                    </a:lnL>
                    <a:lnR w="9524">
                      <a:solidFill>
                        <a:srgbClr val="A9A9A9"/>
                      </a:solidFill>
                    </a:lnR>
                    <a:lnT w="9524">
                      <a:solidFill>
                        <a:srgbClr val="A9A9A9"/>
                      </a:solidFill>
                    </a:lnT>
                    <a:lnB w="9524" cap="flat" cmpd="sng" algn="ctr">
                      <a:solidFill>
                        <a:srgbClr val="A9A9A9"/>
                      </a:solidFill>
                      <a:prstDash val="solid"/>
                      <a:round/>
                      <a:headEnd type="none" w="med" len="med"/>
                      <a:tailEnd type="none" w="med" len="med"/>
                    </a:lnB>
                  </a:tcPr>
                </a:tc>
                <a:tc>
                  <a:txBody>
                    <a:bodyPr/>
                    <a:lstStyle/>
                    <a:p>
                      <a:pPr lvl="0">
                        <a:buNone/>
                      </a:pPr>
                      <a:r>
                        <a:rPr lang="en-US" sz="1400" b="1" i="1">
                          <a:solidFill>
                            <a:schemeClr val="tx1"/>
                          </a:solidFill>
                          <a:effectLst/>
                          <a:latin typeface="Times New Roman"/>
                        </a:rPr>
                        <a:t>boolean</a:t>
                      </a:r>
                    </a:p>
                  </a:txBody>
                  <a:tcPr marL="47069" marR="47069" marT="23534" marB="23534">
                    <a:lnL w="9524">
                      <a:solidFill>
                        <a:srgbClr val="A9A9A9"/>
                      </a:solidFill>
                    </a:lnL>
                    <a:lnR w="9524">
                      <a:solidFill>
                        <a:srgbClr val="A9A9A9"/>
                      </a:solidFill>
                    </a:lnR>
                    <a:lnT w="9524">
                      <a:solidFill>
                        <a:srgbClr val="A9A9A9"/>
                      </a:solidFill>
                    </a:lnT>
                    <a:lnB w="9524" cap="flat" cmpd="sng" algn="ctr">
                      <a:solidFill>
                        <a:srgbClr val="A9A9A9"/>
                      </a:solidFill>
                      <a:prstDash val="solid"/>
                      <a:round/>
                      <a:headEnd type="none" w="med" len="med"/>
                      <a:tailEnd type="none" w="med" len="med"/>
                    </a:lnB>
                  </a:tcPr>
                </a:tc>
                <a:extLst>
                  <a:ext uri="{0D108BD9-81ED-4DB2-BD59-A6C34878D82A}">
                    <a16:rowId xmlns:a16="http://schemas.microsoft.com/office/drawing/2014/main" val="1617520080"/>
                  </a:ext>
                </a:extLst>
              </a:tr>
              <a:tr h="229406">
                <a:tc>
                  <a:txBody>
                    <a:bodyPr/>
                    <a:lstStyle/>
                    <a:p>
                      <a:pPr lvl="0">
                        <a:buNone/>
                      </a:pPr>
                      <a:r>
                        <a:rPr lang="en-US" sz="1400" b="1" i="1">
                          <a:solidFill>
                            <a:schemeClr val="tx1"/>
                          </a:solidFill>
                          <a:effectLst/>
                          <a:latin typeface="Times New Roman"/>
                        </a:rPr>
                        <a:t>class_economy</a:t>
                      </a:r>
                    </a:p>
                  </a:txBody>
                  <a:tcPr marL="47069" marR="47069" marT="23534" marB="23534">
                    <a:lnL w="9524">
                      <a:solidFill>
                        <a:srgbClr val="A9A9A9"/>
                      </a:solidFill>
                    </a:lnL>
                    <a:lnR w="9524">
                      <a:solidFill>
                        <a:srgbClr val="A9A9A9"/>
                      </a:solidFill>
                    </a:lnR>
                    <a:lnT w="9524">
                      <a:solidFill>
                        <a:srgbClr val="A9A9A9"/>
                      </a:solidFill>
                    </a:lnT>
                    <a:lnB w="9524" cap="flat" cmpd="sng" algn="ctr">
                      <a:solidFill>
                        <a:srgbClr val="A9A9A9"/>
                      </a:solidFill>
                      <a:prstDash val="solid"/>
                      <a:round/>
                      <a:headEnd type="none" w="med" len="med"/>
                      <a:tailEnd type="none" w="med" len="med"/>
                    </a:lnB>
                  </a:tcPr>
                </a:tc>
                <a:tc>
                  <a:txBody>
                    <a:bodyPr/>
                    <a:lstStyle/>
                    <a:p>
                      <a:pPr lvl="0">
                        <a:buNone/>
                      </a:pPr>
                      <a:r>
                        <a:rPr lang="en-US" sz="1400" b="1" i="1">
                          <a:solidFill>
                            <a:schemeClr val="tx1"/>
                          </a:solidFill>
                          <a:effectLst/>
                          <a:latin typeface="Times New Roman"/>
                        </a:rPr>
                        <a:t>boolean</a:t>
                      </a:r>
                    </a:p>
                  </a:txBody>
                  <a:tcPr marL="47069" marR="47069" marT="23534" marB="23534">
                    <a:lnL w="9524">
                      <a:solidFill>
                        <a:srgbClr val="A9A9A9"/>
                      </a:solidFill>
                    </a:lnL>
                    <a:lnR w="9524">
                      <a:solidFill>
                        <a:srgbClr val="A9A9A9"/>
                      </a:solidFill>
                    </a:lnR>
                    <a:lnT w="9524">
                      <a:solidFill>
                        <a:srgbClr val="A9A9A9"/>
                      </a:solidFill>
                    </a:lnT>
                    <a:lnB w="9524" cap="flat" cmpd="sng" algn="ctr">
                      <a:solidFill>
                        <a:srgbClr val="A9A9A9"/>
                      </a:solidFill>
                      <a:prstDash val="solid"/>
                      <a:round/>
                      <a:headEnd type="none" w="med" len="med"/>
                      <a:tailEnd type="none" w="med" len="med"/>
                    </a:lnB>
                  </a:tcPr>
                </a:tc>
                <a:extLst>
                  <a:ext uri="{0D108BD9-81ED-4DB2-BD59-A6C34878D82A}">
                    <a16:rowId xmlns:a16="http://schemas.microsoft.com/office/drawing/2014/main" val="1526779139"/>
                  </a:ext>
                </a:extLst>
              </a:tr>
              <a:tr h="229406">
                <a:tc>
                  <a:txBody>
                    <a:bodyPr/>
                    <a:lstStyle/>
                    <a:p>
                      <a:pPr lvl="0">
                        <a:buNone/>
                      </a:pPr>
                      <a:r>
                        <a:rPr lang="en-US" sz="1400" b="1" i="1">
                          <a:solidFill>
                            <a:schemeClr val="tx1"/>
                          </a:solidFill>
                          <a:effectLst/>
                          <a:latin typeface="Times New Roman"/>
                        </a:rPr>
                        <a:t>class_buisiness</a:t>
                      </a:r>
                    </a:p>
                  </a:txBody>
                  <a:tcPr marL="47069" marR="47069" marT="23534" marB="23534">
                    <a:lnL w="9524">
                      <a:solidFill>
                        <a:srgbClr val="A9A9A9"/>
                      </a:solidFill>
                    </a:lnL>
                    <a:lnR w="9524">
                      <a:solidFill>
                        <a:srgbClr val="A9A9A9"/>
                      </a:solidFill>
                    </a:lnR>
                    <a:lnT w="9524">
                      <a:solidFill>
                        <a:srgbClr val="A9A9A9"/>
                      </a:solidFill>
                    </a:lnT>
                    <a:lnB w="9524" cap="flat" cmpd="sng" algn="ctr">
                      <a:solidFill>
                        <a:srgbClr val="A9A9A9"/>
                      </a:solidFill>
                      <a:prstDash val="solid"/>
                      <a:round/>
                      <a:headEnd type="none" w="med" len="med"/>
                      <a:tailEnd type="none" w="med" len="med"/>
                    </a:lnB>
                  </a:tcPr>
                </a:tc>
                <a:tc>
                  <a:txBody>
                    <a:bodyPr/>
                    <a:lstStyle/>
                    <a:p>
                      <a:pPr lvl="0">
                        <a:buNone/>
                      </a:pPr>
                      <a:r>
                        <a:rPr lang="en-US" sz="1400" b="1" i="1">
                          <a:solidFill>
                            <a:schemeClr val="tx1"/>
                          </a:solidFill>
                          <a:effectLst/>
                          <a:latin typeface="Times New Roman"/>
                        </a:rPr>
                        <a:t>boolean</a:t>
                      </a:r>
                    </a:p>
                  </a:txBody>
                  <a:tcPr marL="47069" marR="47069" marT="23534" marB="23534">
                    <a:lnL w="9524">
                      <a:solidFill>
                        <a:srgbClr val="A9A9A9"/>
                      </a:solidFill>
                    </a:lnL>
                    <a:lnR w="9524">
                      <a:solidFill>
                        <a:srgbClr val="A9A9A9"/>
                      </a:solidFill>
                    </a:lnR>
                    <a:lnT w="9524">
                      <a:solidFill>
                        <a:srgbClr val="A9A9A9"/>
                      </a:solidFill>
                    </a:lnT>
                    <a:lnB w="9524" cap="flat" cmpd="sng" algn="ctr">
                      <a:solidFill>
                        <a:srgbClr val="A9A9A9"/>
                      </a:solidFill>
                      <a:prstDash val="solid"/>
                      <a:round/>
                      <a:headEnd type="none" w="med" len="med"/>
                      <a:tailEnd type="none" w="med" len="med"/>
                    </a:lnB>
                  </a:tcPr>
                </a:tc>
                <a:extLst>
                  <a:ext uri="{0D108BD9-81ED-4DB2-BD59-A6C34878D82A}">
                    <a16:rowId xmlns:a16="http://schemas.microsoft.com/office/drawing/2014/main" val="1837352934"/>
                  </a:ext>
                </a:extLst>
              </a:tr>
              <a:tr h="229406">
                <a:tc>
                  <a:txBody>
                    <a:bodyPr/>
                    <a:lstStyle/>
                    <a:p>
                      <a:pPr lvl="0">
                        <a:buNone/>
                      </a:pPr>
                      <a:r>
                        <a:rPr lang="en-US" sz="1400" b="1" i="1">
                          <a:solidFill>
                            <a:schemeClr val="tx1"/>
                          </a:solidFill>
                          <a:effectLst/>
                          <a:latin typeface="Times New Roman"/>
                        </a:rPr>
                        <a:t>created_on</a:t>
                      </a:r>
                    </a:p>
                  </a:txBody>
                  <a:tcPr marL="47069" marR="47069" marT="23534" marB="23534">
                    <a:lnL w="9524">
                      <a:solidFill>
                        <a:srgbClr val="A9A9A9"/>
                      </a:solidFill>
                    </a:lnL>
                    <a:lnR w="9524">
                      <a:solidFill>
                        <a:srgbClr val="A9A9A9"/>
                      </a:solidFill>
                    </a:lnR>
                    <a:lnT w="9524">
                      <a:solidFill>
                        <a:srgbClr val="A9A9A9"/>
                      </a:solidFill>
                    </a:lnT>
                    <a:lnB w="9524" cap="flat" cmpd="sng" algn="ctr">
                      <a:solidFill>
                        <a:srgbClr val="A9A9A9"/>
                      </a:solidFill>
                      <a:prstDash val="solid"/>
                      <a:round/>
                      <a:headEnd type="none" w="med" len="med"/>
                      <a:tailEnd type="none" w="med" len="med"/>
                    </a:lnB>
                  </a:tcPr>
                </a:tc>
                <a:tc>
                  <a:txBody>
                    <a:bodyPr/>
                    <a:lstStyle/>
                    <a:p>
                      <a:pPr lvl="0">
                        <a:buNone/>
                      </a:pPr>
                      <a:r>
                        <a:rPr lang="en-US" sz="1400" b="1" i="1">
                          <a:solidFill>
                            <a:schemeClr val="tx1"/>
                          </a:solidFill>
                          <a:effectLst/>
                          <a:latin typeface="Times New Roman"/>
                        </a:rPr>
                        <a:t>LocalDateTime</a:t>
                      </a:r>
                    </a:p>
                  </a:txBody>
                  <a:tcPr marL="47069" marR="47069" marT="23534" marB="23534">
                    <a:lnL w="9524">
                      <a:solidFill>
                        <a:srgbClr val="A9A9A9"/>
                      </a:solidFill>
                    </a:lnL>
                    <a:lnR w="9524">
                      <a:solidFill>
                        <a:srgbClr val="A9A9A9"/>
                      </a:solidFill>
                    </a:lnR>
                    <a:lnT w="9524">
                      <a:solidFill>
                        <a:srgbClr val="A9A9A9"/>
                      </a:solidFill>
                    </a:lnT>
                    <a:lnB w="9524" cap="flat" cmpd="sng" algn="ctr">
                      <a:solidFill>
                        <a:srgbClr val="A9A9A9"/>
                      </a:solidFill>
                      <a:prstDash val="solid"/>
                      <a:round/>
                      <a:headEnd type="none" w="med" len="med"/>
                      <a:tailEnd type="none" w="med" len="med"/>
                    </a:lnB>
                  </a:tcPr>
                </a:tc>
                <a:extLst>
                  <a:ext uri="{0D108BD9-81ED-4DB2-BD59-A6C34878D82A}">
                    <a16:rowId xmlns:a16="http://schemas.microsoft.com/office/drawing/2014/main" val="2017317309"/>
                  </a:ext>
                </a:extLst>
              </a:tr>
              <a:tr h="229406">
                <a:tc>
                  <a:txBody>
                    <a:bodyPr/>
                    <a:lstStyle/>
                    <a:p>
                      <a:pPr lvl="0">
                        <a:buNone/>
                      </a:pPr>
                      <a:r>
                        <a:rPr lang="en-US" sz="1400" b="1" i="1">
                          <a:solidFill>
                            <a:schemeClr val="tx1"/>
                          </a:solidFill>
                          <a:effectLst/>
                          <a:latin typeface="Times New Roman"/>
                        </a:rPr>
                        <a:t>updated_on</a:t>
                      </a:r>
                    </a:p>
                  </a:txBody>
                  <a:tcPr marL="47069" marR="47069" marT="23534" marB="23534">
                    <a:lnL w="9524">
                      <a:solidFill>
                        <a:srgbClr val="A9A9A9"/>
                      </a:solidFill>
                    </a:lnL>
                    <a:lnR w="9524">
                      <a:solidFill>
                        <a:srgbClr val="A9A9A9"/>
                      </a:solidFill>
                    </a:lnR>
                    <a:lnT w="9524">
                      <a:solidFill>
                        <a:srgbClr val="A9A9A9"/>
                      </a:solidFill>
                    </a:lnT>
                    <a:lnB w="9524">
                      <a:solidFill>
                        <a:srgbClr val="A9A9A9"/>
                      </a:solidFill>
                    </a:lnB>
                  </a:tcPr>
                </a:tc>
                <a:tc>
                  <a:txBody>
                    <a:bodyPr/>
                    <a:lstStyle/>
                    <a:p>
                      <a:pPr lvl="0">
                        <a:buNone/>
                      </a:pPr>
                      <a:r>
                        <a:rPr lang="en-US" sz="1400" b="1" i="1" u="none" strike="noStrike" noProof="0">
                          <a:solidFill>
                            <a:schemeClr val="tx1"/>
                          </a:solidFill>
                          <a:effectLst/>
                          <a:latin typeface="Times New Roman"/>
                        </a:rPr>
                        <a:t>LocalDateTime</a:t>
                      </a:r>
                      <a:endParaRPr lang="en-US" sz="1400"/>
                    </a:p>
                  </a:txBody>
                  <a:tcPr marL="47069" marR="47069" marT="23534" marB="23534">
                    <a:lnL w="9524">
                      <a:solidFill>
                        <a:srgbClr val="A9A9A9"/>
                      </a:solidFill>
                    </a:lnL>
                    <a:lnR w="9524">
                      <a:solidFill>
                        <a:srgbClr val="A9A9A9"/>
                      </a:solidFill>
                    </a:lnR>
                    <a:lnT w="9524">
                      <a:solidFill>
                        <a:srgbClr val="A9A9A9"/>
                      </a:solidFill>
                    </a:lnT>
                    <a:lnB w="9524">
                      <a:solidFill>
                        <a:srgbClr val="A9A9A9"/>
                      </a:solidFill>
                    </a:lnB>
                  </a:tcPr>
                </a:tc>
                <a:extLst>
                  <a:ext uri="{0D108BD9-81ED-4DB2-BD59-A6C34878D82A}">
                    <a16:rowId xmlns:a16="http://schemas.microsoft.com/office/drawing/2014/main" val="968513924"/>
                  </a:ext>
                </a:extLst>
              </a:tr>
            </a:tbl>
          </a:graphicData>
        </a:graphic>
      </p:graphicFrame>
      <p:sp>
        <p:nvSpPr>
          <p:cNvPr id="6" name="TextBox 5">
            <a:extLst>
              <a:ext uri="{FF2B5EF4-FFF2-40B4-BE49-F238E27FC236}">
                <a16:creationId xmlns:a16="http://schemas.microsoft.com/office/drawing/2014/main" id="{2EC48076-9E81-87C7-C2B5-A0F148D8B0B4}"/>
              </a:ext>
            </a:extLst>
          </p:cNvPr>
          <p:cNvSpPr txBox="1"/>
          <p:nvPr/>
        </p:nvSpPr>
        <p:spPr>
          <a:xfrm>
            <a:off x="1175410" y="402182"/>
            <a:ext cx="7488620" cy="677108"/>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spcBef>
                <a:spcPts val="1200"/>
              </a:spcBef>
              <a:buSzPct val="100000"/>
            </a:pPr>
            <a:r>
              <a:rPr lang="en-US" sz="4400" b="1" i="1">
                <a:solidFill>
                  <a:schemeClr val="bg1"/>
                </a:solidFill>
                <a:latin typeface="Times New Roman"/>
                <a:cs typeface="Arial"/>
              </a:rPr>
              <a:t>Database Design</a:t>
            </a:r>
            <a:endParaRPr lang="en-US" sz="4400" b="1" i="1">
              <a:solidFill>
                <a:schemeClr val="bg1"/>
              </a:solidFill>
              <a:latin typeface="Times New Roman"/>
              <a:cs typeface="Times New Roman"/>
            </a:endParaRPr>
          </a:p>
        </p:txBody>
      </p:sp>
    </p:spTree>
    <p:extLst>
      <p:ext uri="{BB962C8B-B14F-4D97-AF65-F5344CB8AC3E}">
        <p14:creationId xmlns:p14="http://schemas.microsoft.com/office/powerpoint/2010/main" val="4283450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29062DD-3B3F-4B38-9403-38E7C397757A}"/>
              </a:ext>
            </a:extLst>
          </p:cNvPr>
          <p:cNvSpPr>
            <a:spLocks noGrp="1"/>
          </p:cNvSpPr>
          <p:nvPr>
            <p:ph type="sldNum" sz="quarter" idx="12"/>
          </p:nvPr>
        </p:nvSpPr>
        <p:spPr/>
        <p:txBody>
          <a:bodyPr/>
          <a:lstStyle/>
          <a:p>
            <a:fld id="{B58DE5F1-E0F9-4CCA-92B7-7A6FC4DFEE14}" type="slidenum">
              <a:rPr lang="en-US" dirty="0" smtClean="0"/>
              <a:t>17</a:t>
            </a:fld>
            <a:endParaRPr lang="en-US"/>
          </a:p>
        </p:txBody>
      </p:sp>
      <p:sp>
        <p:nvSpPr>
          <p:cNvPr id="7" name="Rectangle 6">
            <a:extLst>
              <a:ext uri="{FF2B5EF4-FFF2-40B4-BE49-F238E27FC236}">
                <a16:creationId xmlns:a16="http://schemas.microsoft.com/office/drawing/2014/main" id="{C434600B-A2AA-99D7-441D-5594FE1BFD35}"/>
              </a:ext>
            </a:extLst>
          </p:cNvPr>
          <p:cNvSpPr/>
          <p:nvPr/>
        </p:nvSpPr>
        <p:spPr>
          <a:xfrm>
            <a:off x="762119" y="327501"/>
            <a:ext cx="11061073" cy="6280146"/>
          </a:xfrm>
          <a:prstGeom prst="rect">
            <a:avLst/>
          </a:prstGeom>
          <a:solidFill>
            <a:schemeClr val="tx2"/>
          </a:solidFill>
          <a:ln>
            <a:noFill/>
          </a:ln>
        </p:spPr>
        <p:style>
          <a:lnRef idx="0">
            <a:schemeClr val="accent1"/>
          </a:lnRef>
          <a:fillRef idx="1">
            <a:schemeClr val="accent1"/>
          </a:fillRef>
          <a:effectRef idx="0">
            <a:srgbClr val="000000"/>
          </a:effectRef>
          <a:fontRef idx="minor">
            <a:schemeClr val="bg1"/>
          </a:fontRef>
        </p:style>
        <p:txBody>
          <a:bodyPr lIns="144000" tIns="144000" rIns="144000" bIns="144000" rtlCol="0" anchor="t"/>
          <a:lstStyle/>
          <a:p>
            <a:pPr>
              <a:lnSpc>
                <a:spcPct val="110000"/>
              </a:lnSpc>
              <a:spcBef>
                <a:spcPts val="400"/>
              </a:spcBef>
              <a:spcAft>
                <a:spcPts val="400"/>
              </a:spcAft>
            </a:pPr>
            <a:endParaRPr lang="en-US" sz="3600" i="1" u="sng">
              <a:latin typeface="Times New Roman"/>
              <a:cs typeface="Arial"/>
            </a:endParaRPr>
          </a:p>
        </p:txBody>
      </p:sp>
      <p:sp>
        <p:nvSpPr>
          <p:cNvPr id="6" name="TextBox 5">
            <a:extLst>
              <a:ext uri="{FF2B5EF4-FFF2-40B4-BE49-F238E27FC236}">
                <a16:creationId xmlns:a16="http://schemas.microsoft.com/office/drawing/2014/main" id="{2EC48076-9E81-87C7-C2B5-A0F148D8B0B4}"/>
              </a:ext>
            </a:extLst>
          </p:cNvPr>
          <p:cNvSpPr txBox="1"/>
          <p:nvPr/>
        </p:nvSpPr>
        <p:spPr>
          <a:xfrm>
            <a:off x="1234902" y="559942"/>
            <a:ext cx="7488620" cy="677108"/>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spcBef>
                <a:spcPts val="1200"/>
              </a:spcBef>
              <a:buSzPct val="100000"/>
            </a:pPr>
            <a:r>
              <a:rPr lang="en-US" sz="4400" b="1" i="1" u="sng" dirty="0">
                <a:solidFill>
                  <a:schemeClr val="bg1"/>
                </a:solidFill>
                <a:latin typeface="Times New Roman"/>
                <a:cs typeface="Arial"/>
              </a:rPr>
              <a:t>Key Features</a:t>
            </a:r>
            <a:endParaRPr lang="en-US" sz="4400" b="1" i="1" u="sng" dirty="0">
              <a:solidFill>
                <a:schemeClr val="bg1"/>
              </a:solidFill>
              <a:latin typeface="Times New Roman"/>
              <a:cs typeface="Times New Roman"/>
            </a:endParaRPr>
          </a:p>
        </p:txBody>
      </p:sp>
      <p:sp>
        <p:nvSpPr>
          <p:cNvPr id="2" name="TextBox 1">
            <a:extLst>
              <a:ext uri="{FF2B5EF4-FFF2-40B4-BE49-F238E27FC236}">
                <a16:creationId xmlns:a16="http://schemas.microsoft.com/office/drawing/2014/main" id="{DC634E38-90F2-BDEE-4541-4458D77638D5}"/>
              </a:ext>
            </a:extLst>
          </p:cNvPr>
          <p:cNvSpPr txBox="1"/>
          <p:nvPr/>
        </p:nvSpPr>
        <p:spPr>
          <a:xfrm>
            <a:off x="1234902" y="1551398"/>
            <a:ext cx="10428270" cy="4746660"/>
          </a:xfrm>
          <a:prstGeom prst="rect">
            <a:avLst/>
          </a:prstGeom>
          <a:noFill/>
        </p:spPr>
        <p:txBody>
          <a:bodyPr wrap="square" lIns="0" tIns="0" rIns="0" bIns="0" rtlCol="0">
            <a:noAutofit/>
          </a:bodyPr>
          <a:lstStyle/>
          <a:p>
            <a:pPr marL="457200" indent="-457200" algn="l">
              <a:lnSpc>
                <a:spcPct val="100000"/>
              </a:lnSpc>
              <a:spcBef>
                <a:spcPts val="1200"/>
              </a:spcBef>
              <a:buSzPct val="100000"/>
              <a:buFont typeface="Wingdings"/>
              <a:buChar char="Ø"/>
            </a:pPr>
            <a:r>
              <a:rPr lang="en-US" sz="2800" dirty="0">
                <a:solidFill>
                  <a:schemeClr val="bg1"/>
                </a:solidFill>
                <a:latin typeface="Times New Roman"/>
                <a:cs typeface="Arial"/>
              </a:rPr>
              <a:t>Solved the problem in two ways, using Python as well as Java.</a:t>
            </a:r>
          </a:p>
          <a:p>
            <a:pPr marL="457200" indent="-457200" algn="l">
              <a:lnSpc>
                <a:spcPct val="100000"/>
              </a:lnSpc>
              <a:spcBef>
                <a:spcPts val="1200"/>
              </a:spcBef>
              <a:buSzPct val="100000"/>
              <a:buFont typeface="Wingdings"/>
              <a:buChar char="Ø"/>
            </a:pPr>
            <a:r>
              <a:rPr lang="en-US" sz="2800" dirty="0">
                <a:solidFill>
                  <a:schemeClr val="bg1"/>
                </a:solidFill>
                <a:latin typeface="Times New Roman"/>
                <a:cs typeface="Arial"/>
              </a:rPr>
              <a:t>Fulfilled all requirements, including the multi-city requirement</a:t>
            </a:r>
          </a:p>
          <a:p>
            <a:pPr marL="457200" indent="-457200" algn="l">
              <a:lnSpc>
                <a:spcPct val="100000"/>
              </a:lnSpc>
              <a:spcBef>
                <a:spcPts val="1200"/>
              </a:spcBef>
              <a:buSzPct val="100000"/>
              <a:buFont typeface="Wingdings"/>
              <a:buChar char="Ø"/>
            </a:pPr>
            <a:r>
              <a:rPr lang="en-US" sz="2800" dirty="0">
                <a:solidFill>
                  <a:schemeClr val="bg1"/>
                </a:solidFill>
                <a:latin typeface="Times New Roman"/>
                <a:cs typeface="Arial"/>
              </a:rPr>
              <a:t>Improved the UI design and front end by adding more functions.</a:t>
            </a:r>
          </a:p>
          <a:p>
            <a:pPr marL="457200" indent="-457200" algn="l">
              <a:lnSpc>
                <a:spcPct val="100000"/>
              </a:lnSpc>
              <a:spcBef>
                <a:spcPts val="1200"/>
              </a:spcBef>
              <a:buSzPct val="100000"/>
              <a:buFont typeface="Wingdings"/>
              <a:buChar char="Ø"/>
            </a:pPr>
            <a:r>
              <a:rPr lang="en-US" sz="2800" dirty="0">
                <a:solidFill>
                  <a:schemeClr val="bg1"/>
                </a:solidFill>
                <a:latin typeface="Times New Roman"/>
                <a:cs typeface="Arial"/>
              </a:rPr>
              <a:t>The system will respond in the best possible way in the shortest period .</a:t>
            </a:r>
          </a:p>
          <a:p>
            <a:pPr marL="457200" indent="-457200" algn="l">
              <a:lnSpc>
                <a:spcPct val="100000"/>
              </a:lnSpc>
              <a:spcBef>
                <a:spcPts val="1200"/>
              </a:spcBef>
              <a:buSzPct val="100000"/>
              <a:buFont typeface="Wingdings"/>
              <a:buChar char="Ø"/>
            </a:pPr>
            <a:r>
              <a:rPr lang="en-US" sz="2800" dirty="0">
                <a:solidFill>
                  <a:schemeClr val="bg1"/>
                </a:solidFill>
                <a:latin typeface="Times New Roman"/>
                <a:cs typeface="Arial"/>
              </a:rPr>
              <a:t>The system will sort the obtained flight information according to travel duration.</a:t>
            </a:r>
          </a:p>
          <a:p>
            <a:pPr marL="457200" indent="-457200" algn="l">
              <a:lnSpc>
                <a:spcPct val="100000"/>
              </a:lnSpc>
              <a:spcBef>
                <a:spcPts val="1200"/>
              </a:spcBef>
              <a:buSzPct val="100000"/>
              <a:buFont typeface="Wingdings"/>
              <a:buChar char="Ø"/>
            </a:pPr>
            <a:r>
              <a:rPr lang="en-US" sz="2800" dirty="0">
                <a:solidFill>
                  <a:schemeClr val="bg1"/>
                </a:solidFill>
                <a:latin typeface="Times New Roman"/>
                <a:cs typeface="Arial"/>
              </a:rPr>
              <a:t>All the available flights in the system can be viewed.</a:t>
            </a:r>
          </a:p>
        </p:txBody>
      </p:sp>
    </p:spTree>
    <p:extLst>
      <p:ext uri="{BB962C8B-B14F-4D97-AF65-F5344CB8AC3E}">
        <p14:creationId xmlns:p14="http://schemas.microsoft.com/office/powerpoint/2010/main" val="38421616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B0D5A-B96D-48C5-9A79-5D291D4BC999}"/>
              </a:ext>
            </a:extLst>
          </p:cNvPr>
          <p:cNvSpPr>
            <a:spLocks noGrp="1"/>
          </p:cNvSpPr>
          <p:nvPr>
            <p:ph type="ctrTitle"/>
          </p:nvPr>
        </p:nvSpPr>
        <p:spPr>
          <a:xfrm>
            <a:off x="3139789" y="2246827"/>
            <a:ext cx="8686800" cy="2105012"/>
          </a:xfrm>
        </p:spPr>
        <p:txBody>
          <a:bodyPr/>
          <a:lstStyle/>
          <a:p>
            <a:r>
              <a:rPr lang="en-US" sz="7200" b="1" i="1">
                <a:latin typeface="Times New Roman"/>
                <a:cs typeface="Arial"/>
              </a:rPr>
              <a:t>THANK YOU!</a:t>
            </a:r>
          </a:p>
        </p:txBody>
      </p:sp>
    </p:spTree>
    <p:extLst>
      <p:ext uri="{BB962C8B-B14F-4D97-AF65-F5344CB8AC3E}">
        <p14:creationId xmlns:p14="http://schemas.microsoft.com/office/powerpoint/2010/main" val="19137530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9B6D107-2137-25B2-21A9-C6D2FE5E51D3}"/>
              </a:ext>
            </a:extLst>
          </p:cNvPr>
          <p:cNvSpPr txBox="1"/>
          <p:nvPr/>
        </p:nvSpPr>
        <p:spPr>
          <a:xfrm>
            <a:off x="1438382" y="1875033"/>
            <a:ext cx="4982966" cy="4982967"/>
          </a:xfrm>
          <a:prstGeom prst="rect">
            <a:avLst/>
          </a:prstGeom>
          <a:noFill/>
        </p:spPr>
        <p:txBody>
          <a:bodyPr wrap="square" lIns="0" tIns="0" rIns="0" bIns="0" rtlCol="0">
            <a:noAutofit/>
          </a:bodyPr>
          <a:lstStyle/>
          <a:p>
            <a:pPr marL="285750" indent="-285750">
              <a:lnSpc>
                <a:spcPct val="100000"/>
              </a:lnSpc>
              <a:spcBef>
                <a:spcPts val="1200"/>
              </a:spcBef>
              <a:buSzPct val="100000"/>
              <a:buFont typeface="Wingdings" panose="05000000000000000000" pitchFamily="2" charset="2"/>
              <a:buChar char="Ø"/>
            </a:pPr>
            <a:r>
              <a:rPr lang="en-US" sz="4000" i="1" dirty="0">
                <a:solidFill>
                  <a:schemeClr val="bg1"/>
                </a:solidFill>
                <a:latin typeface="Times New Roman" panose="02020603050405020304" pitchFamily="18" charset="0"/>
                <a:cs typeface="Times New Roman" panose="02020603050405020304" pitchFamily="18" charset="0"/>
              </a:rPr>
              <a:t>00</a:t>
            </a:r>
            <a:r>
              <a:rPr lang="en-US" sz="2800" i="1" dirty="0">
                <a:solidFill>
                  <a:schemeClr val="bg1"/>
                </a:solidFill>
                <a:latin typeface="Times New Roman" panose="02020603050405020304" pitchFamily="18" charset="0"/>
                <a:cs typeface="Times New Roman" panose="02020603050405020304" pitchFamily="18" charset="0"/>
              </a:rPr>
              <a:t> PROBLEM STATEMENT</a:t>
            </a:r>
          </a:p>
          <a:p>
            <a:pPr marL="285750" indent="-285750">
              <a:lnSpc>
                <a:spcPct val="100000"/>
              </a:lnSpc>
              <a:spcBef>
                <a:spcPts val="1200"/>
              </a:spcBef>
              <a:buSzPct val="100000"/>
              <a:buFont typeface="Wingdings" panose="05000000000000000000" pitchFamily="2" charset="2"/>
              <a:buChar char="Ø"/>
            </a:pPr>
            <a:r>
              <a:rPr lang="en-US" sz="3600" i="1" dirty="0">
                <a:solidFill>
                  <a:schemeClr val="bg1"/>
                </a:solidFill>
                <a:latin typeface="Times New Roman" panose="02020603050405020304" pitchFamily="18" charset="0"/>
                <a:cs typeface="Times New Roman" panose="02020603050405020304" pitchFamily="18" charset="0"/>
              </a:rPr>
              <a:t>01</a:t>
            </a:r>
            <a:r>
              <a:rPr lang="en-US" sz="2800" i="1" dirty="0">
                <a:solidFill>
                  <a:schemeClr val="bg1"/>
                </a:solidFill>
                <a:latin typeface="Times New Roman" panose="02020603050405020304" pitchFamily="18" charset="0"/>
                <a:cs typeface="Times New Roman" panose="02020603050405020304" pitchFamily="18" charset="0"/>
              </a:rPr>
              <a:t> WEEKLY UPDATES</a:t>
            </a:r>
          </a:p>
          <a:p>
            <a:pPr marL="285750" indent="-285750">
              <a:lnSpc>
                <a:spcPct val="100000"/>
              </a:lnSpc>
              <a:spcBef>
                <a:spcPts val="1200"/>
              </a:spcBef>
              <a:buSzPct val="100000"/>
              <a:buFont typeface="Wingdings" panose="05000000000000000000" pitchFamily="2" charset="2"/>
              <a:buChar char="Ø"/>
            </a:pPr>
            <a:r>
              <a:rPr lang="en-US" sz="3600" i="1" dirty="0">
                <a:solidFill>
                  <a:schemeClr val="bg1"/>
                </a:solidFill>
                <a:latin typeface="Times New Roman" panose="02020603050405020304" pitchFamily="18" charset="0"/>
                <a:cs typeface="Times New Roman" panose="02020603050405020304" pitchFamily="18" charset="0"/>
              </a:rPr>
              <a:t>02 </a:t>
            </a:r>
            <a:r>
              <a:rPr lang="en-US" sz="2800" i="1" dirty="0">
                <a:solidFill>
                  <a:schemeClr val="bg1"/>
                </a:solidFill>
                <a:latin typeface="Times New Roman" panose="02020603050405020304" pitchFamily="18" charset="0"/>
                <a:cs typeface="Times New Roman" panose="02020603050405020304" pitchFamily="18" charset="0"/>
              </a:rPr>
              <a:t>TECHNOLOGY USED</a:t>
            </a:r>
          </a:p>
          <a:p>
            <a:pPr marL="285750" indent="-285750">
              <a:spcBef>
                <a:spcPts val="1200"/>
              </a:spcBef>
              <a:buSzPct val="100000"/>
              <a:buFont typeface="Wingdings" panose="05000000000000000000" pitchFamily="2" charset="2"/>
              <a:buChar char="Ø"/>
            </a:pPr>
            <a:r>
              <a:rPr lang="en-US" sz="3600" i="1" dirty="0">
                <a:solidFill>
                  <a:schemeClr val="bg1"/>
                </a:solidFill>
                <a:latin typeface="Times New Roman" panose="02020603050405020304" pitchFamily="18" charset="0"/>
                <a:cs typeface="Times New Roman" panose="02020603050405020304" pitchFamily="18" charset="0"/>
              </a:rPr>
              <a:t>03</a:t>
            </a:r>
            <a:r>
              <a:rPr lang="en-US" sz="2800" i="1" dirty="0">
                <a:solidFill>
                  <a:schemeClr val="bg1"/>
                </a:solidFill>
                <a:latin typeface="Times New Roman" panose="02020603050405020304" pitchFamily="18" charset="0"/>
                <a:cs typeface="Times New Roman" panose="02020603050405020304" pitchFamily="18" charset="0"/>
              </a:rPr>
              <a:t> API ENDPOINTS</a:t>
            </a:r>
          </a:p>
          <a:p>
            <a:pPr marL="285750" indent="-285750">
              <a:spcBef>
                <a:spcPts val="1200"/>
              </a:spcBef>
              <a:buSzPct val="100000"/>
              <a:buFont typeface="Wingdings" panose="05000000000000000000" pitchFamily="2" charset="2"/>
              <a:buChar char="Ø"/>
            </a:pPr>
            <a:r>
              <a:rPr lang="en-US" sz="3600" i="1" dirty="0">
                <a:solidFill>
                  <a:schemeClr val="bg1"/>
                </a:solidFill>
                <a:latin typeface="Times New Roman" panose="02020603050405020304" pitchFamily="18" charset="0"/>
                <a:cs typeface="Times New Roman" panose="02020603050405020304" pitchFamily="18" charset="0"/>
              </a:rPr>
              <a:t>04</a:t>
            </a:r>
            <a:r>
              <a:rPr lang="en-US" sz="2800" i="1" dirty="0">
                <a:solidFill>
                  <a:schemeClr val="bg1"/>
                </a:solidFill>
                <a:latin typeface="Times New Roman" panose="02020603050405020304" pitchFamily="18" charset="0"/>
                <a:cs typeface="Times New Roman" panose="02020603050405020304" pitchFamily="18" charset="0"/>
              </a:rPr>
              <a:t> WIREFRAME </a:t>
            </a:r>
          </a:p>
          <a:p>
            <a:pPr marL="285750" indent="-285750">
              <a:spcBef>
                <a:spcPts val="1200"/>
              </a:spcBef>
              <a:buSzPct val="100000"/>
              <a:buFont typeface="Wingdings" panose="05000000000000000000" pitchFamily="2" charset="2"/>
              <a:buChar char="Ø"/>
            </a:pPr>
            <a:r>
              <a:rPr lang="en-US" sz="3600" i="1" dirty="0">
                <a:solidFill>
                  <a:schemeClr val="bg1"/>
                </a:solidFill>
                <a:latin typeface="Times New Roman" panose="02020603050405020304" pitchFamily="18" charset="0"/>
                <a:cs typeface="Times New Roman" panose="02020603050405020304" pitchFamily="18" charset="0"/>
              </a:rPr>
              <a:t>05 </a:t>
            </a:r>
            <a:r>
              <a:rPr lang="en-US" sz="2800" i="1" dirty="0">
                <a:solidFill>
                  <a:schemeClr val="bg1"/>
                </a:solidFill>
                <a:latin typeface="Times New Roman" panose="02020603050405020304" pitchFamily="18" charset="0"/>
                <a:cs typeface="Times New Roman" panose="02020603050405020304" pitchFamily="18" charset="0"/>
              </a:rPr>
              <a:t> DATABASE DESIGN</a:t>
            </a:r>
          </a:p>
          <a:p>
            <a:pPr marL="285750" indent="-285750">
              <a:spcBef>
                <a:spcPts val="1200"/>
              </a:spcBef>
              <a:buSzPct val="100000"/>
              <a:buFont typeface="Wingdings" panose="05000000000000000000" pitchFamily="2" charset="2"/>
              <a:buChar char="Ø"/>
            </a:pPr>
            <a:r>
              <a:rPr lang="en-US" sz="3600" i="1" dirty="0">
                <a:solidFill>
                  <a:schemeClr val="bg1"/>
                </a:solidFill>
                <a:latin typeface="Times New Roman" panose="02020603050405020304" pitchFamily="18" charset="0"/>
                <a:cs typeface="Times New Roman" panose="02020603050405020304" pitchFamily="18" charset="0"/>
              </a:rPr>
              <a:t>06</a:t>
            </a:r>
            <a:r>
              <a:rPr lang="en-US" sz="2800" i="1" dirty="0">
                <a:solidFill>
                  <a:schemeClr val="bg1"/>
                </a:solidFill>
                <a:latin typeface="Times New Roman" panose="02020603050405020304" pitchFamily="18" charset="0"/>
                <a:cs typeface="Times New Roman" panose="02020603050405020304" pitchFamily="18" charset="0"/>
              </a:rPr>
              <a:t> KEY FEATURES</a:t>
            </a:r>
          </a:p>
          <a:p>
            <a:pPr marL="285750" indent="-285750">
              <a:spcBef>
                <a:spcPts val="1200"/>
              </a:spcBef>
              <a:buSzPct val="100000"/>
              <a:buFont typeface="Wingdings" panose="05000000000000000000" pitchFamily="2" charset="2"/>
              <a:buChar char="Ø"/>
            </a:pPr>
            <a:endParaRPr lang="en-US" sz="2800" dirty="0">
              <a:solidFill>
                <a:schemeClr val="bg1"/>
              </a:solidFill>
              <a:latin typeface="Times New Roman" panose="02020603050405020304" pitchFamily="18" charset="0"/>
              <a:cs typeface="Times New Roman" panose="02020603050405020304" pitchFamily="18" charset="0"/>
            </a:endParaRPr>
          </a:p>
          <a:p>
            <a:pPr marL="285750" indent="-285750">
              <a:spcBef>
                <a:spcPts val="1200"/>
              </a:spcBef>
              <a:buSzPct val="100000"/>
              <a:buFont typeface="Wingdings" panose="05000000000000000000" pitchFamily="2" charset="2"/>
              <a:buChar char="Ø"/>
            </a:pPr>
            <a:endParaRPr lang="en-US" sz="2800" dirty="0">
              <a:solidFill>
                <a:schemeClr val="bg1"/>
              </a:solidFill>
              <a:latin typeface="Times New Roman" panose="02020603050405020304" pitchFamily="18" charset="0"/>
              <a:cs typeface="Times New Roman" panose="02020603050405020304" pitchFamily="18" charset="0"/>
            </a:endParaRPr>
          </a:p>
          <a:p>
            <a:pPr marL="285750" indent="-285750">
              <a:lnSpc>
                <a:spcPct val="100000"/>
              </a:lnSpc>
              <a:spcBef>
                <a:spcPts val="1200"/>
              </a:spcBef>
              <a:buSzPct val="100000"/>
              <a:buFont typeface="Wingdings" panose="05000000000000000000" pitchFamily="2" charset="2"/>
              <a:buChar char="Ø"/>
            </a:pPr>
            <a:endParaRPr lang="en-US" sz="2800" dirty="0">
              <a:solidFill>
                <a:schemeClr val="bg1"/>
              </a:solidFill>
              <a:latin typeface="Times New Roman" panose="02020603050405020304" pitchFamily="18" charset="0"/>
              <a:cs typeface="Times New Roman" panose="02020603050405020304" pitchFamily="18" charset="0"/>
            </a:endParaRPr>
          </a:p>
          <a:p>
            <a:pPr marL="285750" indent="-285750">
              <a:lnSpc>
                <a:spcPct val="100000"/>
              </a:lnSpc>
              <a:spcBef>
                <a:spcPts val="1200"/>
              </a:spcBef>
              <a:buSzPct val="100000"/>
              <a:buFont typeface="Wingdings" panose="05000000000000000000" pitchFamily="2" charset="2"/>
              <a:buChar char="Ø"/>
            </a:pPr>
            <a:endParaRPr lang="en-US" sz="2800" dirty="0">
              <a:solidFill>
                <a:schemeClr val="bg1"/>
              </a:solidFill>
              <a:latin typeface="Times New Roman" panose="02020603050405020304" pitchFamily="18" charset="0"/>
              <a:cs typeface="Times New Roman" panose="02020603050405020304" pitchFamily="18" charset="0"/>
            </a:endParaRPr>
          </a:p>
          <a:p>
            <a:pPr marL="285750" indent="-285750">
              <a:lnSpc>
                <a:spcPct val="100000"/>
              </a:lnSpc>
              <a:spcBef>
                <a:spcPts val="1200"/>
              </a:spcBef>
              <a:buSzPct val="100000"/>
              <a:buFont typeface="Wingdings" panose="05000000000000000000" pitchFamily="2" charset="2"/>
              <a:buChar char="Ø"/>
            </a:pPr>
            <a:endParaRPr lang="en-US" dirty="0"/>
          </a:p>
          <a:p>
            <a:pPr marL="285750" indent="-285750">
              <a:lnSpc>
                <a:spcPct val="100000"/>
              </a:lnSpc>
              <a:spcBef>
                <a:spcPts val="1200"/>
              </a:spcBef>
              <a:buSzPct val="100000"/>
              <a:buFont typeface="Wingdings" panose="05000000000000000000" pitchFamily="2" charset="2"/>
              <a:buChar char="Ø"/>
            </a:pPr>
            <a:endParaRPr lang="en-US" dirty="0"/>
          </a:p>
          <a:p>
            <a:pPr marL="285750" indent="-285750">
              <a:lnSpc>
                <a:spcPct val="100000"/>
              </a:lnSpc>
              <a:spcBef>
                <a:spcPts val="1200"/>
              </a:spcBef>
              <a:buSzPct val="100000"/>
              <a:buFont typeface="Wingdings" panose="05000000000000000000" pitchFamily="2" charset="2"/>
              <a:buChar char="Ø"/>
            </a:pPr>
            <a:endParaRPr lang="en-US" dirty="0"/>
          </a:p>
          <a:p>
            <a:pPr marL="285750" indent="-285750">
              <a:lnSpc>
                <a:spcPct val="100000"/>
              </a:lnSpc>
              <a:spcBef>
                <a:spcPts val="1200"/>
              </a:spcBef>
              <a:buSzPct val="100000"/>
              <a:buFont typeface="Wingdings" panose="05000000000000000000" pitchFamily="2" charset="2"/>
              <a:buChar char="Ø"/>
            </a:pPr>
            <a:endParaRPr lang="en-US" dirty="0"/>
          </a:p>
          <a:p>
            <a:pPr>
              <a:lnSpc>
                <a:spcPct val="100000"/>
              </a:lnSpc>
              <a:spcBef>
                <a:spcPts val="1200"/>
              </a:spcBef>
              <a:buSzPct val="100000"/>
            </a:pPr>
            <a:endParaRPr lang="en-US" dirty="0"/>
          </a:p>
          <a:p>
            <a:pPr marL="285750" indent="-285750">
              <a:lnSpc>
                <a:spcPct val="100000"/>
              </a:lnSpc>
              <a:spcBef>
                <a:spcPts val="1200"/>
              </a:spcBef>
              <a:buSzPct val="100000"/>
              <a:buFont typeface="Wingdings" panose="05000000000000000000" pitchFamily="2" charset="2"/>
              <a:buChar char="Ø"/>
            </a:pPr>
            <a:endParaRPr lang="en-US" dirty="0"/>
          </a:p>
          <a:p>
            <a:pPr marL="285750" indent="-285750">
              <a:lnSpc>
                <a:spcPct val="100000"/>
              </a:lnSpc>
              <a:spcBef>
                <a:spcPts val="1200"/>
              </a:spcBef>
              <a:buSzPct val="100000"/>
              <a:buFont typeface="Wingdings" panose="05000000000000000000" pitchFamily="2" charset="2"/>
              <a:buChar char="Ø"/>
            </a:pPr>
            <a:endParaRPr lang="en-US" dirty="0"/>
          </a:p>
          <a:p>
            <a:pPr>
              <a:lnSpc>
                <a:spcPct val="100000"/>
              </a:lnSpc>
              <a:spcBef>
                <a:spcPts val="1200"/>
              </a:spcBef>
              <a:buSzPct val="100000"/>
            </a:pPr>
            <a:endParaRPr lang="en-US" dirty="0"/>
          </a:p>
          <a:p>
            <a:pPr>
              <a:lnSpc>
                <a:spcPct val="100000"/>
              </a:lnSpc>
              <a:spcBef>
                <a:spcPts val="1200"/>
              </a:spcBef>
              <a:buSzPct val="100000"/>
            </a:pPr>
            <a:endParaRPr lang="en-US" dirty="0"/>
          </a:p>
          <a:p>
            <a:pPr marL="285750" indent="-285750">
              <a:lnSpc>
                <a:spcPct val="100000"/>
              </a:lnSpc>
              <a:spcBef>
                <a:spcPts val="1200"/>
              </a:spcBef>
              <a:buSzPct val="100000"/>
              <a:buFont typeface="Wingdings" panose="05000000000000000000" pitchFamily="2" charset="2"/>
              <a:buChar char="Ø"/>
            </a:pPr>
            <a:endParaRPr lang="en-US" sz="1800" dirty="0"/>
          </a:p>
          <a:p>
            <a:pPr marL="285750" indent="-285750">
              <a:lnSpc>
                <a:spcPct val="100000"/>
              </a:lnSpc>
              <a:spcBef>
                <a:spcPts val="1200"/>
              </a:spcBef>
              <a:buSzPct val="100000"/>
              <a:buFont typeface="Wingdings" panose="05000000000000000000" pitchFamily="2" charset="2"/>
              <a:buChar char="Ø"/>
            </a:pPr>
            <a:endParaRPr lang="en-US" dirty="0"/>
          </a:p>
          <a:p>
            <a:pPr>
              <a:lnSpc>
                <a:spcPct val="100000"/>
              </a:lnSpc>
              <a:spcBef>
                <a:spcPts val="1200"/>
              </a:spcBef>
              <a:buSzPct val="100000"/>
            </a:pPr>
            <a:endParaRPr lang="en-US" sz="1800" dirty="0"/>
          </a:p>
        </p:txBody>
      </p:sp>
      <p:sp>
        <p:nvSpPr>
          <p:cNvPr id="14" name="TextBox 13">
            <a:extLst>
              <a:ext uri="{FF2B5EF4-FFF2-40B4-BE49-F238E27FC236}">
                <a16:creationId xmlns:a16="http://schemas.microsoft.com/office/drawing/2014/main" id="{AD56956B-B645-1C74-6CBD-67F16DF05FDF}"/>
              </a:ext>
            </a:extLst>
          </p:cNvPr>
          <p:cNvSpPr txBox="1"/>
          <p:nvPr/>
        </p:nvSpPr>
        <p:spPr>
          <a:xfrm>
            <a:off x="5178176" y="1294543"/>
            <a:ext cx="6298058" cy="493161"/>
          </a:xfrm>
          <a:prstGeom prst="rect">
            <a:avLst/>
          </a:prstGeom>
          <a:noFill/>
        </p:spPr>
        <p:txBody>
          <a:bodyPr wrap="square" lIns="0" tIns="0" rIns="0" bIns="0" rtlCol="0">
            <a:noAutofit/>
          </a:bodyPr>
          <a:lstStyle/>
          <a:p>
            <a:pPr>
              <a:lnSpc>
                <a:spcPct val="100000"/>
              </a:lnSpc>
              <a:spcBef>
                <a:spcPts val="1200"/>
              </a:spcBef>
              <a:buSzPct val="100000"/>
            </a:pPr>
            <a:r>
              <a:rPr lang="en-US" sz="4400" b="1" i="1" u="sng" dirty="0">
                <a:solidFill>
                  <a:schemeClr val="bg1"/>
                </a:solidFill>
                <a:latin typeface="Times New Roman" panose="02020603050405020304" pitchFamily="18" charset="0"/>
                <a:cs typeface="Times New Roman" panose="02020603050405020304" pitchFamily="18" charset="0"/>
              </a:rPr>
              <a:t>CONTENTS</a:t>
            </a:r>
          </a:p>
        </p:txBody>
      </p:sp>
    </p:spTree>
    <p:extLst>
      <p:ext uri="{BB962C8B-B14F-4D97-AF65-F5344CB8AC3E}">
        <p14:creationId xmlns:p14="http://schemas.microsoft.com/office/powerpoint/2010/main" val="267797103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A8982DD-959A-168B-F682-A533D40207FA}"/>
              </a:ext>
            </a:extLst>
          </p:cNvPr>
          <p:cNvSpPr txBox="1"/>
          <p:nvPr/>
        </p:nvSpPr>
        <p:spPr>
          <a:xfrm>
            <a:off x="2008169" y="3239517"/>
            <a:ext cx="9502913" cy="1846659"/>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lgn="just">
              <a:spcBef>
                <a:spcPts val="1200"/>
              </a:spcBef>
              <a:buSzPct val="100000"/>
            </a:pPr>
            <a:r>
              <a:rPr lang="en-US" sz="2400" i="1">
                <a:solidFill>
                  <a:schemeClr val="bg1"/>
                </a:solidFill>
                <a:latin typeface="Times New Roman"/>
                <a:ea typeface="+mn-lt"/>
                <a:cs typeface="+mn-lt"/>
              </a:rPr>
              <a:t>Develop a comprehensive solution to get the best airline route possible. When travelers are searching for routes between two destinations, the system should provide solutions with the minimum travel duration and the least amount of inconvenience caused by layovers and connecting flights. The system is expected to provide the optimum response within 30ms. </a:t>
            </a:r>
            <a:endParaRPr lang="en-US" sz="2400" i="1">
              <a:solidFill>
                <a:schemeClr val="bg1"/>
              </a:solidFill>
              <a:latin typeface="Times New Roman"/>
              <a:cs typeface="Arial"/>
            </a:endParaRPr>
          </a:p>
        </p:txBody>
      </p:sp>
      <p:sp>
        <p:nvSpPr>
          <p:cNvPr id="4" name="TextBox 3">
            <a:extLst>
              <a:ext uri="{FF2B5EF4-FFF2-40B4-BE49-F238E27FC236}">
                <a16:creationId xmlns:a16="http://schemas.microsoft.com/office/drawing/2014/main" id="{BF3248C0-422B-326F-9EED-6ECF78F12669}"/>
              </a:ext>
            </a:extLst>
          </p:cNvPr>
          <p:cNvSpPr txBox="1"/>
          <p:nvPr/>
        </p:nvSpPr>
        <p:spPr>
          <a:xfrm>
            <a:off x="2005263" y="2152316"/>
            <a:ext cx="9144000" cy="830997"/>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spcBef>
                <a:spcPts val="1200"/>
              </a:spcBef>
              <a:buSzPct val="100000"/>
            </a:pPr>
            <a:r>
              <a:rPr lang="en-US" sz="5400" b="1" i="1">
                <a:solidFill>
                  <a:schemeClr val="bg1"/>
                </a:solidFill>
                <a:latin typeface="Times New Roman"/>
                <a:cs typeface="Arial"/>
              </a:rPr>
              <a:t>PROBLEM STATEMENT</a:t>
            </a:r>
          </a:p>
        </p:txBody>
      </p:sp>
    </p:spTree>
    <p:extLst>
      <p:ext uri="{BB962C8B-B14F-4D97-AF65-F5344CB8AC3E}">
        <p14:creationId xmlns:p14="http://schemas.microsoft.com/office/powerpoint/2010/main" val="439602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29062DD-3B3F-4B38-9403-38E7C397757A}"/>
              </a:ext>
            </a:extLst>
          </p:cNvPr>
          <p:cNvSpPr>
            <a:spLocks noGrp="1"/>
          </p:cNvSpPr>
          <p:nvPr>
            <p:ph type="sldNum" sz="quarter" idx="12"/>
          </p:nvPr>
        </p:nvSpPr>
        <p:spPr/>
        <p:txBody>
          <a:bodyPr/>
          <a:lstStyle/>
          <a:p>
            <a:fld id="{B58DE5F1-E0F9-4CCA-92B7-7A6FC4DFEE14}" type="slidenum">
              <a:rPr lang="en-US" smtClean="0"/>
              <a:t>4</a:t>
            </a:fld>
            <a:endParaRPr lang="en-US"/>
          </a:p>
        </p:txBody>
      </p:sp>
      <p:sp>
        <p:nvSpPr>
          <p:cNvPr id="9" name="Rectangle 8">
            <a:extLst>
              <a:ext uri="{FF2B5EF4-FFF2-40B4-BE49-F238E27FC236}">
                <a16:creationId xmlns:a16="http://schemas.microsoft.com/office/drawing/2014/main" id="{A2A265ED-D224-4065-9168-C4985B1A9186}"/>
              </a:ext>
            </a:extLst>
          </p:cNvPr>
          <p:cNvSpPr/>
          <p:nvPr/>
        </p:nvSpPr>
        <p:spPr>
          <a:xfrm>
            <a:off x="660777" y="1137361"/>
            <a:ext cx="10853331" cy="4617944"/>
          </a:xfrm>
          <a:prstGeom prst="rect">
            <a:avLst/>
          </a:prstGeom>
          <a:solidFill>
            <a:schemeClr val="tx2"/>
          </a:solidFill>
          <a:ln>
            <a:noFill/>
          </a:ln>
        </p:spPr>
        <p:style>
          <a:lnRef idx="0">
            <a:schemeClr val="accent1"/>
          </a:lnRef>
          <a:fillRef idx="1">
            <a:schemeClr val="accent1"/>
          </a:fillRef>
          <a:effectRef idx="0">
            <a:srgbClr val="000000"/>
          </a:effectRef>
          <a:fontRef idx="minor">
            <a:schemeClr val="bg1"/>
          </a:fontRef>
        </p:style>
        <p:txBody>
          <a:bodyPr lIns="144000" tIns="144000" rIns="144000" bIns="144000" rtlCol="0" anchor="t"/>
          <a:lstStyle/>
          <a:p>
            <a:r>
              <a:rPr lang="en-IN" sz="3600" i="1" u="sng">
                <a:latin typeface="Times New Roman"/>
                <a:cs typeface="Arial"/>
              </a:rPr>
              <a:t>WEEK-1</a:t>
            </a:r>
            <a:endParaRPr lang="en-US" sz="3600" u="sng">
              <a:cs typeface="Arial"/>
            </a:endParaRPr>
          </a:p>
          <a:p>
            <a:pPr marL="457200" indent="-457200">
              <a:lnSpc>
                <a:spcPct val="150000"/>
              </a:lnSpc>
              <a:buFont typeface="Arial"/>
              <a:buChar char="•"/>
            </a:pPr>
            <a:r>
              <a:rPr lang="en-IN" sz="2800" i="1">
                <a:latin typeface="Times New Roman"/>
                <a:ea typeface="Arial"/>
                <a:cs typeface="Arial"/>
              </a:rPr>
              <a:t>Analysed the problem statement.</a:t>
            </a:r>
            <a:r>
              <a:rPr lang="en-US" sz="2800" i="1">
                <a:latin typeface="Times New Roman"/>
                <a:ea typeface="Arial"/>
                <a:cs typeface="Arial"/>
              </a:rPr>
              <a:t>​</a:t>
            </a:r>
            <a:endParaRPr lang="en-US" sz="2800">
              <a:cs typeface="Arial"/>
            </a:endParaRPr>
          </a:p>
          <a:p>
            <a:pPr marL="457200" lvl="0" indent="-457200" rtl="0">
              <a:lnSpc>
                <a:spcPct val="150000"/>
              </a:lnSpc>
              <a:buFont typeface="Arial"/>
              <a:buChar char="•"/>
            </a:pPr>
            <a:r>
              <a:rPr lang="en-IN" sz="2800" i="1">
                <a:latin typeface="Times New Roman"/>
                <a:ea typeface="Arial"/>
                <a:cs typeface="Arial"/>
              </a:rPr>
              <a:t>Brainstormed our ideas.</a:t>
            </a:r>
            <a:r>
              <a:rPr lang="en-US" sz="2800" i="1">
                <a:latin typeface="Times New Roman"/>
                <a:ea typeface="Arial"/>
                <a:cs typeface="Arial"/>
              </a:rPr>
              <a:t>​</a:t>
            </a:r>
          </a:p>
          <a:p>
            <a:pPr marL="457200" lvl="0" indent="-457200" rtl="0">
              <a:lnSpc>
                <a:spcPct val="150000"/>
              </a:lnSpc>
              <a:buFont typeface="Arial"/>
              <a:buChar char="•"/>
            </a:pPr>
            <a:r>
              <a:rPr lang="en-IN" sz="2800" i="1">
                <a:latin typeface="Times New Roman"/>
                <a:ea typeface="Arial"/>
                <a:cs typeface="Arial"/>
              </a:rPr>
              <a:t>Installed required applications.</a:t>
            </a:r>
            <a:r>
              <a:rPr lang="en-US" sz="2800" i="1">
                <a:latin typeface="Times New Roman"/>
                <a:ea typeface="Arial"/>
                <a:cs typeface="Arial"/>
              </a:rPr>
              <a:t>​</a:t>
            </a:r>
          </a:p>
          <a:p>
            <a:pPr marL="457200" lvl="0" indent="-457200" rtl="0">
              <a:lnSpc>
                <a:spcPct val="150000"/>
              </a:lnSpc>
              <a:buFont typeface="Arial"/>
              <a:buChar char="•"/>
            </a:pPr>
            <a:r>
              <a:rPr lang="en-IN" sz="2800" i="1">
                <a:latin typeface="Times New Roman"/>
                <a:ea typeface="Arial"/>
                <a:cs typeface="Arial"/>
              </a:rPr>
              <a:t>Collected JSON file of airport , airline and route details.</a:t>
            </a:r>
          </a:p>
          <a:p>
            <a:pPr marL="457200" indent="-457200">
              <a:lnSpc>
                <a:spcPct val="150000"/>
              </a:lnSpc>
              <a:buFont typeface="Arial"/>
              <a:buChar char="•"/>
            </a:pPr>
            <a:r>
              <a:rPr lang="en-US" sz="2800" i="1">
                <a:latin typeface="Times New Roman"/>
                <a:cs typeface="Times New Roman"/>
              </a:rPr>
              <a:t>Fetched airport ,airline and route details and saved data in the designed database using APIs</a:t>
            </a:r>
          </a:p>
        </p:txBody>
      </p:sp>
    </p:spTree>
    <p:extLst>
      <p:ext uri="{BB962C8B-B14F-4D97-AF65-F5344CB8AC3E}">
        <p14:creationId xmlns:p14="http://schemas.microsoft.com/office/powerpoint/2010/main" val="18123436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29062DD-3B3F-4B38-9403-38E7C397757A}"/>
              </a:ext>
            </a:extLst>
          </p:cNvPr>
          <p:cNvSpPr>
            <a:spLocks noGrp="1"/>
          </p:cNvSpPr>
          <p:nvPr>
            <p:ph type="sldNum" sz="quarter" idx="12"/>
          </p:nvPr>
        </p:nvSpPr>
        <p:spPr/>
        <p:txBody>
          <a:bodyPr/>
          <a:lstStyle/>
          <a:p>
            <a:fld id="{B58DE5F1-E0F9-4CCA-92B7-7A6FC4DFEE14}" type="slidenum">
              <a:rPr lang="en-US" smtClean="0"/>
              <a:t>5</a:t>
            </a:fld>
            <a:endParaRPr lang="en-US"/>
          </a:p>
        </p:txBody>
      </p:sp>
      <p:sp>
        <p:nvSpPr>
          <p:cNvPr id="7" name="Rectangle 6">
            <a:extLst>
              <a:ext uri="{FF2B5EF4-FFF2-40B4-BE49-F238E27FC236}">
                <a16:creationId xmlns:a16="http://schemas.microsoft.com/office/drawing/2014/main" id="{B7B405D0-A6E9-116D-B2E4-DDA823B5B1AC}"/>
              </a:ext>
            </a:extLst>
          </p:cNvPr>
          <p:cNvSpPr/>
          <p:nvPr/>
        </p:nvSpPr>
        <p:spPr>
          <a:xfrm>
            <a:off x="719399" y="1215927"/>
            <a:ext cx="10943773" cy="4426146"/>
          </a:xfrm>
          <a:prstGeom prst="rect">
            <a:avLst/>
          </a:prstGeom>
          <a:solidFill>
            <a:schemeClr val="tx2"/>
          </a:solidFill>
          <a:ln>
            <a:noFill/>
          </a:ln>
        </p:spPr>
        <p:style>
          <a:lnRef idx="0">
            <a:schemeClr val="accent1"/>
          </a:lnRef>
          <a:fillRef idx="1">
            <a:schemeClr val="accent1"/>
          </a:fillRef>
          <a:effectRef idx="0">
            <a:srgbClr val="000000"/>
          </a:effectRef>
          <a:fontRef idx="minor">
            <a:schemeClr val="bg1"/>
          </a:fontRef>
        </p:style>
        <p:txBody>
          <a:bodyPr lIns="144000" tIns="144000" rIns="144000" bIns="144000" rtlCol="0" anchor="t"/>
          <a:lstStyle/>
          <a:p>
            <a:r>
              <a:rPr lang="en-IN" sz="3600" i="1" u="sng" dirty="0">
                <a:latin typeface="Times New Roman"/>
                <a:ea typeface="Arial"/>
                <a:cs typeface="Arial"/>
              </a:rPr>
              <a:t>WEEK-2</a:t>
            </a:r>
            <a:endParaRPr lang="en-US" sz="3600" i="1" u="sng" dirty="0">
              <a:latin typeface="Times New Roman"/>
              <a:ea typeface="Arial"/>
              <a:cs typeface="Arial"/>
            </a:endParaRPr>
          </a:p>
          <a:p>
            <a:pPr lvl="0" rtl="0">
              <a:lnSpc>
                <a:spcPct val="150000"/>
              </a:lnSpc>
              <a:buChar char="•"/>
            </a:pPr>
            <a:r>
              <a:rPr lang="en-IN" sz="2800" i="1" dirty="0">
                <a:latin typeface="Times New Roman"/>
                <a:ea typeface="Arial"/>
                <a:cs typeface="Arial"/>
              </a:rPr>
              <a:t>Developed APIs for fetching airline and airport using the IATA code.</a:t>
            </a:r>
            <a:r>
              <a:rPr lang="en-US" sz="2800" i="1" dirty="0">
                <a:latin typeface="Times New Roman"/>
                <a:ea typeface="Arial"/>
                <a:cs typeface="Arial"/>
              </a:rPr>
              <a:t>​</a:t>
            </a:r>
          </a:p>
          <a:p>
            <a:pPr lvl="0" rtl="0">
              <a:lnSpc>
                <a:spcPct val="150000"/>
              </a:lnSpc>
              <a:buChar char="•"/>
            </a:pPr>
            <a:r>
              <a:rPr lang="en-IN" sz="2800" i="1" dirty="0">
                <a:latin typeface="Times New Roman"/>
                <a:ea typeface="Arial"/>
                <a:cs typeface="Arial"/>
              </a:rPr>
              <a:t>Developed an API to list best recommendations.​</a:t>
            </a:r>
          </a:p>
          <a:p>
            <a:pPr>
              <a:lnSpc>
                <a:spcPct val="150000"/>
              </a:lnSpc>
              <a:buFontTx/>
              <a:buChar char="•"/>
            </a:pPr>
            <a:r>
              <a:rPr lang="en-IN" sz="2800" i="1" dirty="0">
                <a:latin typeface="Times New Roman"/>
                <a:ea typeface="Arial"/>
                <a:cs typeface="Arial"/>
              </a:rPr>
              <a:t>Added filters for accepting multiple class and airline types.</a:t>
            </a:r>
            <a:r>
              <a:rPr lang="en-US" sz="2800" i="1" dirty="0">
                <a:latin typeface="Times New Roman"/>
                <a:ea typeface="Arial"/>
                <a:cs typeface="Arial"/>
              </a:rPr>
              <a:t>​</a:t>
            </a:r>
            <a:endParaRPr lang="en-US" sz="2800" i="1" dirty="0">
              <a:latin typeface="Times New Roman"/>
              <a:cs typeface="Arial"/>
            </a:endParaRPr>
          </a:p>
          <a:p>
            <a:pPr>
              <a:lnSpc>
                <a:spcPct val="150000"/>
              </a:lnSpc>
              <a:buChar char="•"/>
            </a:pPr>
            <a:r>
              <a:rPr lang="en-IN" sz="2800" i="1" dirty="0">
                <a:latin typeface="Times New Roman"/>
                <a:ea typeface="Arial"/>
                <a:cs typeface="Arial"/>
              </a:rPr>
              <a:t>Designed flight recommendations for round trip &amp; multi city.</a:t>
            </a:r>
            <a:r>
              <a:rPr lang="en-US" sz="2800" i="1" dirty="0">
                <a:latin typeface="Times New Roman"/>
                <a:ea typeface="Arial"/>
                <a:cs typeface="Arial"/>
              </a:rPr>
              <a:t>​</a:t>
            </a:r>
          </a:p>
          <a:p>
            <a:pPr>
              <a:lnSpc>
                <a:spcPct val="150000"/>
              </a:lnSpc>
              <a:buChar char="•"/>
            </a:pPr>
            <a:r>
              <a:rPr lang="en-IN" sz="2800" i="1" dirty="0">
                <a:latin typeface="Times New Roman"/>
                <a:ea typeface="Arial"/>
                <a:cs typeface="Arial"/>
              </a:rPr>
              <a:t>Developed an API for airport autocomplete search.</a:t>
            </a:r>
            <a:endParaRPr lang="en-US" sz="2800" i="1" dirty="0">
              <a:latin typeface="Times New Roman"/>
              <a:ea typeface="Arial"/>
              <a:cs typeface="Arial"/>
            </a:endParaRPr>
          </a:p>
        </p:txBody>
      </p:sp>
    </p:spTree>
    <p:extLst>
      <p:ext uri="{BB962C8B-B14F-4D97-AF65-F5344CB8AC3E}">
        <p14:creationId xmlns:p14="http://schemas.microsoft.com/office/powerpoint/2010/main" val="759987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29062DD-3B3F-4B38-9403-38E7C397757A}"/>
              </a:ext>
            </a:extLst>
          </p:cNvPr>
          <p:cNvSpPr>
            <a:spLocks noGrp="1"/>
          </p:cNvSpPr>
          <p:nvPr>
            <p:ph type="sldNum" sz="quarter" idx="12"/>
          </p:nvPr>
        </p:nvSpPr>
        <p:spPr/>
        <p:txBody>
          <a:bodyPr/>
          <a:lstStyle/>
          <a:p>
            <a:fld id="{B58DE5F1-E0F9-4CCA-92B7-7A6FC4DFEE14}" type="slidenum">
              <a:rPr lang="en-US" dirty="0" smtClean="0"/>
              <a:t>6</a:t>
            </a:fld>
            <a:endParaRPr lang="en-US"/>
          </a:p>
        </p:txBody>
      </p:sp>
      <p:sp>
        <p:nvSpPr>
          <p:cNvPr id="7" name="Rectangle 6">
            <a:extLst>
              <a:ext uri="{FF2B5EF4-FFF2-40B4-BE49-F238E27FC236}">
                <a16:creationId xmlns:a16="http://schemas.microsoft.com/office/drawing/2014/main" id="{C434600B-A2AA-99D7-441D-5594FE1BFD35}"/>
              </a:ext>
            </a:extLst>
          </p:cNvPr>
          <p:cNvSpPr/>
          <p:nvPr/>
        </p:nvSpPr>
        <p:spPr>
          <a:xfrm>
            <a:off x="601698" y="1203386"/>
            <a:ext cx="11221494" cy="4451228"/>
          </a:xfrm>
          <a:prstGeom prst="rect">
            <a:avLst/>
          </a:prstGeom>
          <a:solidFill>
            <a:schemeClr val="tx2"/>
          </a:solidFill>
          <a:ln>
            <a:noFill/>
          </a:ln>
        </p:spPr>
        <p:style>
          <a:lnRef idx="0">
            <a:schemeClr val="accent1"/>
          </a:lnRef>
          <a:fillRef idx="1">
            <a:schemeClr val="accent1"/>
          </a:fillRef>
          <a:effectRef idx="0">
            <a:srgbClr val="000000"/>
          </a:effectRef>
          <a:fontRef idx="minor">
            <a:schemeClr val="bg1"/>
          </a:fontRef>
        </p:style>
        <p:txBody>
          <a:bodyPr lIns="144000" tIns="144000" rIns="144000" bIns="144000" rtlCol="0" anchor="t"/>
          <a:lstStyle/>
          <a:p>
            <a:pPr>
              <a:lnSpc>
                <a:spcPct val="110000"/>
              </a:lnSpc>
              <a:spcBef>
                <a:spcPts val="400"/>
              </a:spcBef>
              <a:spcAft>
                <a:spcPts val="400"/>
              </a:spcAft>
            </a:pPr>
            <a:r>
              <a:rPr lang="en-US" sz="3600" i="1" u="sng" dirty="0">
                <a:latin typeface="Times New Roman"/>
                <a:cs typeface="Arial"/>
              </a:rPr>
              <a:t>WEEK-3</a:t>
            </a:r>
            <a:endParaRPr lang="en-US" sz="3600" i="1" u="sng" dirty="0">
              <a:cs typeface="Arial"/>
            </a:endParaRPr>
          </a:p>
          <a:p>
            <a:pPr marL="171450" indent="-171450">
              <a:lnSpc>
                <a:spcPct val="110000"/>
              </a:lnSpc>
              <a:spcBef>
                <a:spcPts val="400"/>
              </a:spcBef>
              <a:spcAft>
                <a:spcPts val="400"/>
              </a:spcAft>
              <a:buFont typeface="Arial,Sans-Serif"/>
              <a:buChar char="•"/>
            </a:pPr>
            <a:r>
              <a:rPr lang="en-IN" sz="2800" i="1" dirty="0">
                <a:latin typeface="Times New Roman"/>
                <a:cs typeface="Times New Roman"/>
              </a:rPr>
              <a:t>Developed an APIs to get detailed itinerary information.</a:t>
            </a:r>
            <a:endParaRPr lang="en-US" sz="2800" i="1" dirty="0">
              <a:latin typeface="Times New Roman"/>
              <a:cs typeface="Times New Roman"/>
            </a:endParaRPr>
          </a:p>
          <a:p>
            <a:pPr marL="171450" indent="-171450">
              <a:lnSpc>
                <a:spcPct val="110000"/>
              </a:lnSpc>
              <a:spcBef>
                <a:spcPts val="400"/>
              </a:spcBef>
              <a:spcAft>
                <a:spcPts val="400"/>
              </a:spcAft>
              <a:buFont typeface="Arial,Sans-Serif"/>
              <a:buChar char="•"/>
            </a:pPr>
            <a:r>
              <a:rPr lang="en-US" sz="2800" i="1" dirty="0">
                <a:latin typeface="Times New Roman"/>
                <a:cs typeface="Times New Roman"/>
              </a:rPr>
              <a:t>Started front-end and designed the wireframe.</a:t>
            </a:r>
            <a:endParaRPr lang="en-US" sz="2800" i="1" dirty="0">
              <a:latin typeface="Times New Roman"/>
              <a:cs typeface="Arial"/>
            </a:endParaRPr>
          </a:p>
          <a:p>
            <a:pPr marL="171450" indent="-171450">
              <a:lnSpc>
                <a:spcPct val="110000"/>
              </a:lnSpc>
              <a:spcBef>
                <a:spcPts val="400"/>
              </a:spcBef>
              <a:spcAft>
                <a:spcPts val="400"/>
              </a:spcAft>
              <a:buFont typeface="Arial,Sans-Serif"/>
              <a:buChar char="•"/>
            </a:pPr>
            <a:r>
              <a:rPr lang="en-US" sz="2800" i="1" dirty="0">
                <a:latin typeface="Times New Roman"/>
                <a:cs typeface="Arial"/>
              </a:rPr>
              <a:t>Wireframe designed using Miro.</a:t>
            </a:r>
          </a:p>
          <a:p>
            <a:pPr marL="171450" indent="-171450">
              <a:lnSpc>
                <a:spcPct val="110000"/>
              </a:lnSpc>
              <a:spcBef>
                <a:spcPts val="400"/>
              </a:spcBef>
              <a:spcAft>
                <a:spcPts val="400"/>
              </a:spcAft>
              <a:buFont typeface="Arial,Sans-Serif"/>
              <a:buChar char="•"/>
            </a:pPr>
            <a:r>
              <a:rPr lang="en-US" sz="2800" i="1" dirty="0">
                <a:latin typeface="Times New Roman"/>
                <a:cs typeface="Arial"/>
              </a:rPr>
              <a:t>Started front-end coding</a:t>
            </a:r>
          </a:p>
          <a:p>
            <a:pPr marL="171450" indent="-171450">
              <a:lnSpc>
                <a:spcPct val="110000"/>
              </a:lnSpc>
              <a:spcBef>
                <a:spcPts val="400"/>
              </a:spcBef>
              <a:spcAft>
                <a:spcPts val="400"/>
              </a:spcAft>
              <a:buFont typeface="Arial,Sans-Serif"/>
              <a:buChar char="•"/>
            </a:pPr>
            <a:r>
              <a:rPr lang="en-US" sz="2800" i="1" dirty="0">
                <a:latin typeface="Times New Roman"/>
                <a:cs typeface="Arial"/>
              </a:rPr>
              <a:t>Used React as Front-end library.</a:t>
            </a:r>
          </a:p>
          <a:p>
            <a:pPr marL="171450" indent="-171450">
              <a:lnSpc>
                <a:spcPct val="110000"/>
              </a:lnSpc>
              <a:spcBef>
                <a:spcPts val="400"/>
              </a:spcBef>
              <a:spcAft>
                <a:spcPts val="400"/>
              </a:spcAft>
              <a:buFont typeface="Arial,Sans-Serif"/>
              <a:buChar char="•"/>
            </a:pPr>
            <a:r>
              <a:rPr lang="en-US" sz="2800" i="1" dirty="0">
                <a:latin typeface="Times New Roman"/>
                <a:cs typeface="Arial"/>
              </a:rPr>
              <a:t>Pushed the code to GitHub</a:t>
            </a:r>
          </a:p>
        </p:txBody>
      </p:sp>
    </p:spTree>
    <p:extLst>
      <p:ext uri="{BB962C8B-B14F-4D97-AF65-F5344CB8AC3E}">
        <p14:creationId xmlns:p14="http://schemas.microsoft.com/office/powerpoint/2010/main" val="5385676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B0D5A-B96D-48C5-9A79-5D291D4BC999}"/>
              </a:ext>
            </a:extLst>
          </p:cNvPr>
          <p:cNvSpPr>
            <a:spLocks noGrp="1"/>
          </p:cNvSpPr>
          <p:nvPr>
            <p:ph type="ctrTitle"/>
          </p:nvPr>
        </p:nvSpPr>
        <p:spPr>
          <a:xfrm>
            <a:off x="1462003" y="941459"/>
            <a:ext cx="8686800" cy="1066926"/>
          </a:xfrm>
        </p:spPr>
        <p:txBody>
          <a:bodyPr/>
          <a:lstStyle/>
          <a:p>
            <a:r>
              <a:rPr lang="en-US" sz="4400" b="1" i="1">
                <a:latin typeface="Times New Roman"/>
                <a:cs typeface="Arial"/>
              </a:rPr>
              <a:t>Technologies Used</a:t>
            </a:r>
          </a:p>
        </p:txBody>
      </p:sp>
      <p:sp>
        <p:nvSpPr>
          <p:cNvPr id="3" name="TextBox 2">
            <a:extLst>
              <a:ext uri="{FF2B5EF4-FFF2-40B4-BE49-F238E27FC236}">
                <a16:creationId xmlns:a16="http://schemas.microsoft.com/office/drawing/2014/main" id="{70C0BE75-A118-BC1D-3DB1-B9FB4428B0C9}"/>
              </a:ext>
            </a:extLst>
          </p:cNvPr>
          <p:cNvSpPr txBox="1"/>
          <p:nvPr/>
        </p:nvSpPr>
        <p:spPr>
          <a:xfrm>
            <a:off x="1805609" y="2238629"/>
            <a:ext cx="9939130" cy="5539978"/>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457200" indent="-457200" algn="l">
              <a:lnSpc>
                <a:spcPct val="100000"/>
              </a:lnSpc>
              <a:spcBef>
                <a:spcPts val="1200"/>
              </a:spcBef>
              <a:buSzPct val="100000"/>
              <a:buFont typeface="Wingdings"/>
              <a:buChar char="Ø"/>
            </a:pPr>
            <a:r>
              <a:rPr lang="en-US" sz="2800" dirty="0">
                <a:solidFill>
                  <a:schemeClr val="bg1"/>
                </a:solidFill>
                <a:latin typeface="Times New Roman"/>
                <a:cs typeface="Arial"/>
              </a:rPr>
              <a:t>Python</a:t>
            </a:r>
          </a:p>
          <a:p>
            <a:pPr marL="457200" indent="-457200">
              <a:spcBef>
                <a:spcPts val="1200"/>
              </a:spcBef>
              <a:buSzPct val="100000"/>
              <a:buFont typeface="Wingdings"/>
              <a:buChar char="Ø"/>
            </a:pPr>
            <a:r>
              <a:rPr lang="en-US" sz="2800" dirty="0">
                <a:solidFill>
                  <a:schemeClr val="bg1"/>
                </a:solidFill>
                <a:latin typeface="Times New Roman"/>
                <a:cs typeface="Arial"/>
              </a:rPr>
              <a:t>JAVA</a:t>
            </a:r>
          </a:p>
          <a:p>
            <a:pPr marL="457200" indent="-457200">
              <a:spcBef>
                <a:spcPts val="1200"/>
              </a:spcBef>
              <a:buSzPct val="100000"/>
              <a:buFont typeface="Wingdings"/>
              <a:buChar char="Ø"/>
            </a:pPr>
            <a:r>
              <a:rPr lang="en-US" sz="2800" dirty="0">
                <a:solidFill>
                  <a:schemeClr val="bg1"/>
                </a:solidFill>
                <a:latin typeface="Times New Roman"/>
                <a:cs typeface="Arial"/>
              </a:rPr>
              <a:t>MYSQL</a:t>
            </a:r>
          </a:p>
          <a:p>
            <a:pPr marL="457200" indent="-457200">
              <a:spcBef>
                <a:spcPts val="1200"/>
              </a:spcBef>
              <a:buSzPct val="100000"/>
              <a:buFont typeface="Wingdings"/>
              <a:buChar char="Ø"/>
            </a:pPr>
            <a:r>
              <a:rPr lang="en-US" sz="2800" dirty="0">
                <a:solidFill>
                  <a:schemeClr val="bg1"/>
                </a:solidFill>
                <a:latin typeface="Times New Roman"/>
                <a:cs typeface="Arial"/>
              </a:rPr>
              <a:t>MongoDB</a:t>
            </a:r>
          </a:p>
          <a:p>
            <a:pPr marL="457200" indent="-457200">
              <a:spcBef>
                <a:spcPts val="1200"/>
              </a:spcBef>
              <a:buSzPct val="100000"/>
              <a:buFont typeface="Wingdings"/>
              <a:buChar char="Ø"/>
            </a:pPr>
            <a:r>
              <a:rPr lang="en-US" sz="2800" dirty="0">
                <a:solidFill>
                  <a:schemeClr val="bg1"/>
                </a:solidFill>
                <a:latin typeface="Times New Roman"/>
                <a:cs typeface="Arial"/>
              </a:rPr>
              <a:t>React</a:t>
            </a:r>
          </a:p>
          <a:p>
            <a:pPr marL="457200" indent="-457200">
              <a:spcBef>
                <a:spcPts val="1200"/>
              </a:spcBef>
              <a:buSzPct val="100000"/>
              <a:buFont typeface="Wingdings"/>
              <a:buChar char="Ø"/>
            </a:pPr>
            <a:r>
              <a:rPr lang="en-US" sz="2800" dirty="0">
                <a:solidFill>
                  <a:schemeClr val="bg1"/>
                </a:solidFill>
                <a:latin typeface="Times New Roman"/>
                <a:cs typeface="Arial"/>
              </a:rPr>
              <a:t>Bootstrap</a:t>
            </a:r>
          </a:p>
          <a:p>
            <a:pPr marL="457200" indent="-457200">
              <a:spcBef>
                <a:spcPts val="1200"/>
              </a:spcBef>
              <a:buSzPct val="100000"/>
              <a:buFont typeface="Wingdings"/>
              <a:buChar char="Ø"/>
            </a:pPr>
            <a:r>
              <a:rPr lang="en-US" sz="2800" dirty="0">
                <a:solidFill>
                  <a:schemeClr val="bg1"/>
                </a:solidFill>
                <a:latin typeface="Times New Roman"/>
                <a:cs typeface="Arial"/>
              </a:rPr>
              <a:t>Spring Boot</a:t>
            </a:r>
          </a:p>
          <a:p>
            <a:pPr marL="457200" indent="-457200">
              <a:spcBef>
                <a:spcPts val="1200"/>
              </a:spcBef>
              <a:buSzPct val="100000"/>
              <a:buFont typeface="Wingdings"/>
              <a:buChar char="Ø"/>
            </a:pPr>
            <a:r>
              <a:rPr lang="en-US" sz="2800" dirty="0">
                <a:solidFill>
                  <a:schemeClr val="bg1"/>
                </a:solidFill>
                <a:latin typeface="Times New Roman"/>
                <a:cs typeface="Arial"/>
              </a:rPr>
              <a:t>Fast API</a:t>
            </a:r>
          </a:p>
          <a:p>
            <a:pPr marL="457200" indent="-457200">
              <a:spcBef>
                <a:spcPts val="1200"/>
              </a:spcBef>
              <a:buSzPct val="100000"/>
              <a:buFont typeface="Wingdings"/>
              <a:buChar char="Ø"/>
            </a:pPr>
            <a:endParaRPr lang="en-US" sz="2800" dirty="0">
              <a:latin typeface="Times New Roman"/>
              <a:cs typeface="Arial"/>
            </a:endParaRPr>
          </a:p>
          <a:p>
            <a:pPr marL="285750" indent="-285750">
              <a:spcBef>
                <a:spcPts val="1200"/>
              </a:spcBef>
              <a:buFont typeface="Arial"/>
              <a:buChar char="•"/>
            </a:pPr>
            <a:endParaRPr lang="en-US" dirty="0">
              <a:latin typeface="Times New Roman"/>
              <a:cs typeface="Arial"/>
            </a:endParaRPr>
          </a:p>
        </p:txBody>
      </p:sp>
      <p:pic>
        <p:nvPicPr>
          <p:cNvPr id="4" name="Picture 3" descr="A logo of a cup of coffee&#10;&#10;Description automatically generated">
            <a:extLst>
              <a:ext uri="{FF2B5EF4-FFF2-40B4-BE49-F238E27FC236}">
                <a16:creationId xmlns:a16="http://schemas.microsoft.com/office/drawing/2014/main" id="{C280FFED-D4AC-A1C0-2E46-1DD88456C578}"/>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5608458" y="2286987"/>
            <a:ext cx="1299412" cy="1419727"/>
          </a:xfrm>
          <a:prstGeom prst="rect">
            <a:avLst/>
          </a:prstGeom>
        </p:spPr>
      </p:pic>
      <p:pic>
        <p:nvPicPr>
          <p:cNvPr id="7" name="Picture 6" descr="A blue and yellow snake logo&#10;&#10;Description automatically generated">
            <a:extLst>
              <a:ext uri="{FF2B5EF4-FFF2-40B4-BE49-F238E27FC236}">
                <a16:creationId xmlns:a16="http://schemas.microsoft.com/office/drawing/2014/main" id="{8F273010-1DC3-F208-D715-A9355FC01DDE}"/>
              </a:ext>
            </a:extLst>
          </p:cNvPr>
          <p:cNvPicPr>
            <a:picLocks noChangeAspect="1"/>
          </p:cNvPicPr>
          <p:nvPr/>
        </p:nvPicPr>
        <p:blipFill>
          <a:blip r:embed="rId4">
            <a:extLst>
              <a:ext uri="{837473B0-CC2E-450A-ABE3-18F120FF3D39}">
                <a1611:picAttrSrcUrl xmlns:a1611="http://schemas.microsoft.com/office/drawing/2016/11/main" r:id="rId5"/>
              </a:ext>
            </a:extLst>
          </a:blip>
          <a:stretch>
            <a:fillRect/>
          </a:stretch>
        </p:blipFill>
        <p:spPr>
          <a:xfrm>
            <a:off x="4076324" y="2651424"/>
            <a:ext cx="1286625" cy="1223849"/>
          </a:xfrm>
          <a:prstGeom prst="rect">
            <a:avLst/>
          </a:prstGeom>
        </p:spPr>
      </p:pic>
      <p:pic>
        <p:nvPicPr>
          <p:cNvPr id="10" name="Picture 9" descr="A logo with a dolphin&#10;&#10;Description automatically generated">
            <a:extLst>
              <a:ext uri="{FF2B5EF4-FFF2-40B4-BE49-F238E27FC236}">
                <a16:creationId xmlns:a16="http://schemas.microsoft.com/office/drawing/2014/main" id="{565860EB-A096-AD95-C073-6B2910A90B5D}"/>
              </a:ext>
            </a:extLst>
          </p:cNvPr>
          <p:cNvPicPr>
            <a:picLocks noChangeAspect="1"/>
          </p:cNvPicPr>
          <p:nvPr/>
        </p:nvPicPr>
        <p:blipFill>
          <a:blip r:embed="rId6">
            <a:extLst>
              <a:ext uri="{837473B0-CC2E-450A-ABE3-18F120FF3D39}">
                <a1611:picAttrSrcUrl xmlns:a1611="http://schemas.microsoft.com/office/drawing/2016/11/main" r:id="rId7"/>
              </a:ext>
            </a:extLst>
          </a:blip>
          <a:stretch>
            <a:fillRect/>
          </a:stretch>
        </p:blipFill>
        <p:spPr>
          <a:xfrm>
            <a:off x="7113859" y="1790032"/>
            <a:ext cx="2168358" cy="2422358"/>
          </a:xfrm>
          <a:prstGeom prst="rect">
            <a:avLst/>
          </a:prstGeom>
        </p:spPr>
      </p:pic>
      <p:pic>
        <p:nvPicPr>
          <p:cNvPr id="13" name="Picture 12" descr="A black background with brown text&#10;&#10;Description automatically generated">
            <a:extLst>
              <a:ext uri="{FF2B5EF4-FFF2-40B4-BE49-F238E27FC236}">
                <a16:creationId xmlns:a16="http://schemas.microsoft.com/office/drawing/2014/main" id="{FBAD1F61-33E9-2D55-2B55-663FD0FC72C7}"/>
              </a:ext>
            </a:extLst>
          </p:cNvPr>
          <p:cNvPicPr>
            <a:picLocks noChangeAspect="1"/>
          </p:cNvPicPr>
          <p:nvPr/>
        </p:nvPicPr>
        <p:blipFill>
          <a:blip r:embed="rId8">
            <a:extLst>
              <a:ext uri="{837473B0-CC2E-450A-ABE3-18F120FF3D39}">
                <a1611:picAttrSrcUrl xmlns:a1611="http://schemas.microsoft.com/office/drawing/2016/11/main" r:id="rId9"/>
              </a:ext>
            </a:extLst>
          </a:blip>
          <a:stretch>
            <a:fillRect/>
          </a:stretch>
        </p:blipFill>
        <p:spPr>
          <a:xfrm>
            <a:off x="9684667" y="2650958"/>
            <a:ext cx="2101514" cy="914399"/>
          </a:xfrm>
          <a:prstGeom prst="rect">
            <a:avLst/>
          </a:prstGeom>
        </p:spPr>
      </p:pic>
      <p:pic>
        <p:nvPicPr>
          <p:cNvPr id="19" name="Picture 18" descr="A blue and black symbol&#10;&#10;Description automatically generated">
            <a:extLst>
              <a:ext uri="{FF2B5EF4-FFF2-40B4-BE49-F238E27FC236}">
                <a16:creationId xmlns:a16="http://schemas.microsoft.com/office/drawing/2014/main" id="{0F580E01-5ACE-4C35-2EB6-F550AF09E93F}"/>
              </a:ext>
            </a:extLst>
          </p:cNvPr>
          <p:cNvPicPr>
            <a:picLocks noChangeAspect="1"/>
          </p:cNvPicPr>
          <p:nvPr/>
        </p:nvPicPr>
        <p:blipFill>
          <a:blip r:embed="rId10">
            <a:extLst>
              <a:ext uri="{837473B0-CC2E-450A-ABE3-18F120FF3D39}">
                <a1611:picAttrSrcUrl xmlns:a1611="http://schemas.microsoft.com/office/drawing/2016/11/main" r:id="rId11"/>
              </a:ext>
            </a:extLst>
          </a:blip>
          <a:stretch>
            <a:fillRect/>
          </a:stretch>
        </p:blipFill>
        <p:spPr>
          <a:xfrm>
            <a:off x="3638652" y="4722487"/>
            <a:ext cx="2161965" cy="1377055"/>
          </a:xfrm>
          <a:prstGeom prst="rect">
            <a:avLst/>
          </a:prstGeom>
        </p:spPr>
      </p:pic>
      <p:pic>
        <p:nvPicPr>
          <p:cNvPr id="22" name="Picture 21" descr="A stack of purple square boxes with white letters&#10;&#10;Description automatically generated">
            <a:extLst>
              <a:ext uri="{FF2B5EF4-FFF2-40B4-BE49-F238E27FC236}">
                <a16:creationId xmlns:a16="http://schemas.microsoft.com/office/drawing/2014/main" id="{DC64B3BD-5E28-C789-DCAB-536B6295FFD2}"/>
              </a:ext>
            </a:extLst>
          </p:cNvPr>
          <p:cNvPicPr>
            <a:picLocks noChangeAspect="1"/>
          </p:cNvPicPr>
          <p:nvPr/>
        </p:nvPicPr>
        <p:blipFill>
          <a:blip r:embed="rId12">
            <a:extLst>
              <a:ext uri="{837473B0-CC2E-450A-ABE3-18F120FF3D39}">
                <a1611:picAttrSrcUrl xmlns:a1611="http://schemas.microsoft.com/office/drawing/2016/11/main" r:id="rId13"/>
              </a:ext>
            </a:extLst>
          </a:blip>
          <a:stretch>
            <a:fillRect/>
          </a:stretch>
        </p:blipFill>
        <p:spPr>
          <a:xfrm>
            <a:off x="5727031" y="4914716"/>
            <a:ext cx="1580148" cy="986200"/>
          </a:xfrm>
          <a:prstGeom prst="rect">
            <a:avLst/>
          </a:prstGeom>
        </p:spPr>
      </p:pic>
      <p:pic>
        <p:nvPicPr>
          <p:cNvPr id="25" name="Picture 24" descr="A green text on a black background&#10;&#10;Description automatically generated">
            <a:extLst>
              <a:ext uri="{FF2B5EF4-FFF2-40B4-BE49-F238E27FC236}">
                <a16:creationId xmlns:a16="http://schemas.microsoft.com/office/drawing/2014/main" id="{9118F2ED-0083-DEE9-58F5-9757BAE6A373}"/>
              </a:ext>
            </a:extLst>
          </p:cNvPr>
          <p:cNvPicPr>
            <a:picLocks noChangeAspect="1"/>
          </p:cNvPicPr>
          <p:nvPr/>
        </p:nvPicPr>
        <p:blipFill>
          <a:blip r:embed="rId14">
            <a:extLst>
              <a:ext uri="{837473B0-CC2E-450A-ABE3-18F120FF3D39}">
                <a1611:picAttrSrcUrl xmlns:a1611="http://schemas.microsoft.com/office/drawing/2016/11/main" r:id="rId15"/>
              </a:ext>
            </a:extLst>
          </a:blip>
          <a:stretch>
            <a:fillRect/>
          </a:stretch>
        </p:blipFill>
        <p:spPr>
          <a:xfrm>
            <a:off x="7633485" y="4816791"/>
            <a:ext cx="2048043" cy="1175657"/>
          </a:xfrm>
          <a:prstGeom prst="rect">
            <a:avLst/>
          </a:prstGeom>
        </p:spPr>
      </p:pic>
      <p:pic>
        <p:nvPicPr>
          <p:cNvPr id="11" name="Picture 10" descr="A black and green lightning bolt in a circle&#10;&#10;Description automatically generated">
            <a:extLst>
              <a:ext uri="{FF2B5EF4-FFF2-40B4-BE49-F238E27FC236}">
                <a16:creationId xmlns:a16="http://schemas.microsoft.com/office/drawing/2014/main" id="{7203B6E0-C7C7-7082-8D09-F791EB930322}"/>
              </a:ext>
            </a:extLst>
          </p:cNvPr>
          <p:cNvPicPr>
            <a:picLocks noChangeAspect="1"/>
          </p:cNvPicPr>
          <p:nvPr/>
        </p:nvPicPr>
        <p:blipFill>
          <a:blip r:embed="rId16"/>
          <a:stretch>
            <a:fillRect/>
          </a:stretch>
        </p:blipFill>
        <p:spPr>
          <a:xfrm>
            <a:off x="9682369" y="4895020"/>
            <a:ext cx="1054653" cy="1021523"/>
          </a:xfrm>
          <a:prstGeom prst="rect">
            <a:avLst/>
          </a:prstGeom>
        </p:spPr>
      </p:pic>
      <p:sp>
        <p:nvSpPr>
          <p:cNvPr id="12" name="TextBox 11">
            <a:extLst>
              <a:ext uri="{FF2B5EF4-FFF2-40B4-BE49-F238E27FC236}">
                <a16:creationId xmlns:a16="http://schemas.microsoft.com/office/drawing/2014/main" id="{5847C43F-AC93-0FFC-FB80-0395B234C720}"/>
              </a:ext>
            </a:extLst>
          </p:cNvPr>
          <p:cNvSpPr txBox="1"/>
          <p:nvPr/>
        </p:nvSpPr>
        <p:spPr>
          <a:xfrm>
            <a:off x="10684565" y="5190435"/>
            <a:ext cx="1413564" cy="430887"/>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spcBef>
                <a:spcPts val="1200"/>
              </a:spcBef>
              <a:buSzPct val="100000"/>
            </a:pPr>
            <a:r>
              <a:rPr lang="en-US" sz="2800">
                <a:solidFill>
                  <a:schemeClr val="bg1"/>
                </a:solidFill>
                <a:latin typeface="Times New Roman"/>
                <a:cs typeface="Arial"/>
              </a:rPr>
              <a:t>Fast API</a:t>
            </a:r>
          </a:p>
        </p:txBody>
      </p:sp>
    </p:spTree>
    <p:extLst>
      <p:ext uri="{BB962C8B-B14F-4D97-AF65-F5344CB8AC3E}">
        <p14:creationId xmlns:p14="http://schemas.microsoft.com/office/powerpoint/2010/main" val="29065145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B0D5A-B96D-48C5-9A79-5D291D4BC999}"/>
              </a:ext>
            </a:extLst>
          </p:cNvPr>
          <p:cNvSpPr>
            <a:spLocks noGrp="1"/>
          </p:cNvSpPr>
          <p:nvPr>
            <p:ph type="ctrTitle"/>
          </p:nvPr>
        </p:nvSpPr>
        <p:spPr>
          <a:xfrm>
            <a:off x="1462003" y="941459"/>
            <a:ext cx="8686800" cy="1066926"/>
          </a:xfrm>
        </p:spPr>
        <p:txBody>
          <a:bodyPr/>
          <a:lstStyle/>
          <a:p>
            <a:r>
              <a:rPr lang="en-US" sz="4400" b="1" i="1">
                <a:latin typeface="Times New Roman"/>
                <a:cs typeface="Arial"/>
              </a:rPr>
              <a:t>APIs (Python)</a:t>
            </a:r>
          </a:p>
        </p:txBody>
      </p:sp>
      <p:sp>
        <p:nvSpPr>
          <p:cNvPr id="3" name="TextBox 2">
            <a:extLst>
              <a:ext uri="{FF2B5EF4-FFF2-40B4-BE49-F238E27FC236}">
                <a16:creationId xmlns:a16="http://schemas.microsoft.com/office/drawing/2014/main" id="{70C0BE75-A118-BC1D-3DB1-B9FB4428B0C9}"/>
              </a:ext>
            </a:extLst>
          </p:cNvPr>
          <p:cNvSpPr txBox="1"/>
          <p:nvPr/>
        </p:nvSpPr>
        <p:spPr>
          <a:xfrm>
            <a:off x="1805609" y="2238629"/>
            <a:ext cx="9939130" cy="8586966"/>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457200" indent="-457200">
              <a:lnSpc>
                <a:spcPct val="150000"/>
              </a:lnSpc>
              <a:spcBef>
                <a:spcPts val="1200"/>
              </a:spcBef>
              <a:buSzPct val="100000"/>
              <a:buFont typeface="Wingdings"/>
              <a:buChar char="Ø"/>
            </a:pPr>
            <a:r>
              <a:rPr lang="en-US" sz="2800" b="1" i="1" u="sng" dirty="0">
                <a:solidFill>
                  <a:schemeClr val="bg1"/>
                </a:solidFill>
                <a:latin typeface="Times New Roman"/>
                <a:ea typeface="+mn-lt"/>
                <a:cs typeface="+mn-lt"/>
                <a:hlinkClick r:id="rId2">
                  <a:extLst>
                    <a:ext uri="{A12FA001-AC4F-418D-AE19-62706E023703}">
                      <ahyp:hlinkClr xmlns:ahyp="http://schemas.microsoft.com/office/drawing/2018/hyperlinkcolor" val="tx"/>
                    </a:ext>
                  </a:extLst>
                </a:hlinkClick>
              </a:rPr>
              <a:t>http://127.0.0./:8900/autoc</a:t>
            </a:r>
            <a:endParaRPr lang="en-US" sz="2800" i="1" dirty="0">
              <a:solidFill>
                <a:schemeClr val="bg1"/>
              </a:solidFill>
              <a:latin typeface="Times New Roman"/>
              <a:ea typeface="+mn-lt"/>
              <a:cs typeface="+mn-lt"/>
            </a:endParaRPr>
          </a:p>
          <a:p>
            <a:pPr marL="457200" indent="-457200">
              <a:lnSpc>
                <a:spcPct val="150000"/>
              </a:lnSpc>
              <a:spcBef>
                <a:spcPts val="1200"/>
              </a:spcBef>
              <a:buSzPct val="100000"/>
              <a:buFont typeface="Wingdings"/>
              <a:buChar char="Ø"/>
            </a:pPr>
            <a:r>
              <a:rPr lang="en-US" sz="2800" b="1" i="1" u="sng" dirty="0">
                <a:solidFill>
                  <a:schemeClr val="bg1"/>
                </a:solidFill>
                <a:latin typeface="Times New Roman"/>
                <a:ea typeface="+mn-lt"/>
                <a:cs typeface="Times New Roman"/>
              </a:rPr>
              <a:t>http</a:t>
            </a:r>
            <a:r>
              <a:rPr lang="en-US" sz="2800" b="1" i="1" u="sng" dirty="0">
                <a:solidFill>
                  <a:schemeClr val="bg1"/>
                </a:solidFill>
                <a:latin typeface="Times New Roman"/>
                <a:cs typeface="Times New Roman"/>
              </a:rPr>
              <a:t>://127.0.0./:8900/autoc/recommended_flights</a:t>
            </a:r>
            <a:endParaRPr lang="en-US" sz="2800" i="1" dirty="0">
              <a:solidFill>
                <a:schemeClr val="bg1"/>
              </a:solidFill>
              <a:latin typeface="Times New Roman"/>
              <a:cs typeface="Arial"/>
            </a:endParaRPr>
          </a:p>
          <a:p>
            <a:pPr marL="457200" indent="-457200">
              <a:lnSpc>
                <a:spcPct val="150000"/>
              </a:lnSpc>
              <a:spcBef>
                <a:spcPts val="1200"/>
              </a:spcBef>
              <a:buSzPct val="100000"/>
              <a:buFont typeface="Wingdings"/>
              <a:buChar char="Ø"/>
            </a:pPr>
            <a:r>
              <a:rPr lang="en-US" sz="2800" b="1" i="1" u="sng" dirty="0">
                <a:solidFill>
                  <a:schemeClr val="bg1"/>
                </a:solidFill>
                <a:latin typeface="Times New Roman"/>
                <a:cs typeface="Times New Roman"/>
                <a:hlinkClick r:id="rId3">
                  <a:extLst>
                    <a:ext uri="{A12FA001-AC4F-418D-AE19-62706E023703}">
                      <ahyp:hlinkClr xmlns:ahyp="http://schemas.microsoft.com/office/drawing/2018/hyperlinkcolor" val="tx"/>
                    </a:ext>
                  </a:extLst>
                </a:hlinkClick>
              </a:rPr>
              <a:t>http://127.0.0./:8900/autoc/recomended_flights/round</a:t>
            </a:r>
            <a:endParaRPr lang="en-US" sz="2800" b="1" i="1" u="sng" dirty="0">
              <a:solidFill>
                <a:schemeClr val="bg1"/>
              </a:solidFill>
              <a:latin typeface="Times New Roman"/>
              <a:cs typeface="Times New Roman"/>
            </a:endParaRPr>
          </a:p>
          <a:p>
            <a:pPr marL="457200" indent="-457200">
              <a:lnSpc>
                <a:spcPct val="150000"/>
              </a:lnSpc>
              <a:spcBef>
                <a:spcPts val="1200"/>
              </a:spcBef>
              <a:buSzPct val="100000"/>
              <a:buFont typeface="Wingdings"/>
              <a:buChar char="Ø"/>
            </a:pPr>
            <a:r>
              <a:rPr lang="en-US" sz="2800" b="1" i="1" u="sng" dirty="0">
                <a:solidFill>
                  <a:schemeClr val="bg1"/>
                </a:solidFill>
                <a:latin typeface="Times New Roman"/>
                <a:ea typeface="+mn-lt"/>
                <a:cs typeface="+mn-lt"/>
                <a:hlinkClick r:id="rId4">
                  <a:extLst>
                    <a:ext uri="{A12FA001-AC4F-418D-AE19-62706E023703}">
                      <ahyp:hlinkClr xmlns:ahyp="http://schemas.microsoft.com/office/drawing/2018/hyperlinkcolor" val="tx"/>
                    </a:ext>
                  </a:extLst>
                </a:hlinkClick>
              </a:rPr>
              <a:t>http://127.0.0./:</a:t>
            </a:r>
            <a:r>
              <a:rPr lang="en-US" sz="2800" b="1" i="1" u="sng">
                <a:solidFill>
                  <a:schemeClr val="bg1"/>
                </a:solidFill>
                <a:latin typeface="Times New Roman"/>
                <a:ea typeface="+mn-lt"/>
                <a:cs typeface="+mn-lt"/>
                <a:hlinkClick r:id="rId4">
                  <a:extLst>
                    <a:ext uri="{A12FA001-AC4F-418D-AE19-62706E023703}">
                      <ahyp:hlinkClr xmlns:ahyp="http://schemas.microsoft.com/office/drawing/2018/hyperlinkcolor" val="tx"/>
                    </a:ext>
                  </a:extLst>
                </a:hlinkClick>
              </a:rPr>
              <a:t>8900/</a:t>
            </a:r>
            <a:r>
              <a:rPr lang="en-US" sz="2800" b="1" i="1" u="sng">
                <a:solidFill>
                  <a:schemeClr val="bg1"/>
                </a:solidFill>
                <a:latin typeface="Times New Roman"/>
                <a:cs typeface="Times New Roman"/>
                <a:hlinkClick r:id="rId3">
                  <a:extLst>
                    <a:ext uri="{A12FA001-AC4F-418D-AE19-62706E023703}">
                      <ahyp:hlinkClr xmlns:ahyp="http://schemas.microsoft.com/office/drawing/2018/hyperlinkcolor" val="tx"/>
                    </a:ext>
                  </a:extLst>
                </a:hlinkClick>
              </a:rPr>
              <a:t>autoc </a:t>
            </a:r>
            <a:r>
              <a:rPr lang="en-US" sz="2800" b="1" i="1" u="sng" dirty="0">
                <a:solidFill>
                  <a:schemeClr val="bg1"/>
                </a:solidFill>
                <a:latin typeface="Times New Roman"/>
                <a:cs typeface="Times New Roman"/>
              </a:rPr>
              <a:t>/</a:t>
            </a:r>
            <a:r>
              <a:rPr lang="en-US" sz="2800" b="1" i="1" u="sng" dirty="0">
                <a:solidFill>
                  <a:schemeClr val="bg1"/>
                </a:solidFill>
                <a:latin typeface="Times New Roman"/>
                <a:ea typeface="+mn-lt"/>
                <a:cs typeface="+mn-lt"/>
              </a:rPr>
              <a:t>flight</a:t>
            </a:r>
            <a:endParaRPr lang="en-US" sz="2800" i="1" dirty="0">
              <a:solidFill>
                <a:schemeClr val="bg1"/>
              </a:solidFill>
              <a:latin typeface="Times New Roman"/>
              <a:ea typeface="+mn-lt"/>
              <a:cs typeface="+mn-lt"/>
            </a:endParaRPr>
          </a:p>
          <a:p>
            <a:pPr marL="457200" indent="-457200">
              <a:lnSpc>
                <a:spcPct val="150000"/>
              </a:lnSpc>
              <a:spcBef>
                <a:spcPts val="1200"/>
              </a:spcBef>
              <a:buSzPct val="100000"/>
              <a:buFont typeface="Wingdings"/>
              <a:buChar char="Ø"/>
            </a:pPr>
            <a:endParaRPr lang="en-US" sz="2800" b="1" i="1" u="sng" dirty="0">
              <a:solidFill>
                <a:schemeClr val="bg1"/>
              </a:solidFill>
              <a:latin typeface="Times New Roman"/>
              <a:cs typeface="Times New Roman"/>
            </a:endParaRPr>
          </a:p>
          <a:p>
            <a:pPr marL="457200" indent="-457200">
              <a:lnSpc>
                <a:spcPct val="150000"/>
              </a:lnSpc>
              <a:spcBef>
                <a:spcPts val="1200"/>
              </a:spcBef>
              <a:buSzPct val="100000"/>
              <a:buFont typeface="Wingdings"/>
              <a:buChar char="Ø"/>
            </a:pPr>
            <a:endParaRPr lang="en-US" sz="2800" i="1" dirty="0">
              <a:solidFill>
                <a:schemeClr val="bg1"/>
              </a:solidFill>
              <a:latin typeface="Times New Roman"/>
              <a:cs typeface="Times New Roman"/>
            </a:endParaRPr>
          </a:p>
          <a:p>
            <a:pPr>
              <a:spcBef>
                <a:spcPts val="1200"/>
              </a:spcBef>
              <a:buSzPct val="100000"/>
            </a:pPr>
            <a:endParaRPr lang="en-US" sz="2800" i="1" dirty="0">
              <a:solidFill>
                <a:schemeClr val="bg1"/>
              </a:solidFill>
              <a:latin typeface="Times New Roman"/>
              <a:cs typeface="Times New Roman"/>
            </a:endParaRPr>
          </a:p>
          <a:p>
            <a:pPr>
              <a:spcBef>
                <a:spcPts val="1200"/>
              </a:spcBef>
              <a:buSzPct val="100000"/>
            </a:pPr>
            <a:endParaRPr lang="en-US" sz="2800" i="1" u="sng" dirty="0">
              <a:solidFill>
                <a:schemeClr val="bg1"/>
              </a:solidFill>
              <a:latin typeface="Times New Roman"/>
              <a:cs typeface="Times New Roman"/>
            </a:endParaRPr>
          </a:p>
          <a:p>
            <a:pPr>
              <a:spcBef>
                <a:spcPts val="1200"/>
              </a:spcBef>
            </a:pPr>
            <a:r>
              <a:rPr lang="en-US" sz="2800" i="1" dirty="0">
                <a:solidFill>
                  <a:schemeClr val="bg1"/>
                </a:solidFill>
                <a:latin typeface="Times New Roman"/>
                <a:cs typeface="Times New Roman"/>
              </a:rPr>
              <a:t>     </a:t>
            </a:r>
            <a:endParaRPr lang="en-US" sz="2800" i="1" dirty="0">
              <a:solidFill>
                <a:schemeClr val="bg1"/>
              </a:solidFill>
              <a:latin typeface="Times New Roman"/>
              <a:ea typeface="+mn-lt"/>
              <a:cs typeface="+mn-lt"/>
            </a:endParaRPr>
          </a:p>
          <a:p>
            <a:pPr>
              <a:spcBef>
                <a:spcPts val="1200"/>
              </a:spcBef>
            </a:pPr>
            <a:endParaRPr lang="en-US" sz="2800" i="1" dirty="0">
              <a:solidFill>
                <a:schemeClr val="bg1"/>
              </a:solidFill>
              <a:latin typeface="Times New Roman"/>
              <a:cs typeface="Times New Roman"/>
            </a:endParaRPr>
          </a:p>
          <a:p>
            <a:pPr marL="457200" indent="-457200">
              <a:spcBef>
                <a:spcPts val="1200"/>
              </a:spcBef>
              <a:buSzPct val="100000"/>
              <a:buFont typeface="Wingdings"/>
              <a:buChar char="Ø"/>
            </a:pPr>
            <a:endParaRPr lang="en-US" sz="2800" i="1" dirty="0">
              <a:solidFill>
                <a:schemeClr val="bg1"/>
              </a:solidFill>
              <a:latin typeface="Times New Roman"/>
              <a:cs typeface="Times New Roman"/>
            </a:endParaRPr>
          </a:p>
          <a:p>
            <a:pPr marL="457200" indent="-457200">
              <a:spcBef>
                <a:spcPts val="1200"/>
              </a:spcBef>
              <a:buSzPct val="100000"/>
              <a:buFont typeface="Wingdings"/>
              <a:buChar char="Ø"/>
            </a:pPr>
            <a:endParaRPr lang="en-US" sz="2800" i="1" dirty="0">
              <a:solidFill>
                <a:schemeClr val="bg1"/>
              </a:solidFill>
              <a:latin typeface="Times New Roman"/>
              <a:cs typeface="Arial"/>
            </a:endParaRPr>
          </a:p>
          <a:p>
            <a:pPr marL="285750" indent="-285750">
              <a:spcBef>
                <a:spcPts val="1200"/>
              </a:spcBef>
              <a:buFont typeface="Wingdings"/>
              <a:buChar char="Ø"/>
            </a:pPr>
            <a:endParaRPr lang="en-US" i="1" dirty="0">
              <a:solidFill>
                <a:schemeClr val="bg1"/>
              </a:solidFill>
              <a:latin typeface="Times New Roman"/>
              <a:cs typeface="Arial"/>
            </a:endParaRPr>
          </a:p>
        </p:txBody>
      </p:sp>
    </p:spTree>
    <p:extLst>
      <p:ext uri="{BB962C8B-B14F-4D97-AF65-F5344CB8AC3E}">
        <p14:creationId xmlns:p14="http://schemas.microsoft.com/office/powerpoint/2010/main" val="23091332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B0D5A-B96D-48C5-9A79-5D291D4BC999}"/>
              </a:ext>
            </a:extLst>
          </p:cNvPr>
          <p:cNvSpPr>
            <a:spLocks noGrp="1"/>
          </p:cNvSpPr>
          <p:nvPr>
            <p:ph type="ctrTitle"/>
          </p:nvPr>
        </p:nvSpPr>
        <p:spPr>
          <a:xfrm>
            <a:off x="1462003" y="941459"/>
            <a:ext cx="8686800" cy="1066926"/>
          </a:xfrm>
        </p:spPr>
        <p:txBody>
          <a:bodyPr/>
          <a:lstStyle/>
          <a:p>
            <a:r>
              <a:rPr lang="en-US" sz="4400" b="1" i="1">
                <a:latin typeface="Times New Roman"/>
                <a:cs typeface="Arial"/>
              </a:rPr>
              <a:t>APIs (Java)</a:t>
            </a:r>
          </a:p>
        </p:txBody>
      </p:sp>
      <p:sp>
        <p:nvSpPr>
          <p:cNvPr id="3" name="TextBox 2">
            <a:extLst>
              <a:ext uri="{FF2B5EF4-FFF2-40B4-BE49-F238E27FC236}">
                <a16:creationId xmlns:a16="http://schemas.microsoft.com/office/drawing/2014/main" id="{70C0BE75-A118-BC1D-3DB1-B9FB4428B0C9}"/>
              </a:ext>
            </a:extLst>
          </p:cNvPr>
          <p:cNvSpPr txBox="1"/>
          <p:nvPr/>
        </p:nvSpPr>
        <p:spPr>
          <a:xfrm>
            <a:off x="1805609" y="2238629"/>
            <a:ext cx="9939130" cy="7632859"/>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457200" indent="-457200">
              <a:lnSpc>
                <a:spcPct val="150000"/>
              </a:lnSpc>
              <a:spcBef>
                <a:spcPts val="1200"/>
              </a:spcBef>
              <a:buSzPct val="100000"/>
              <a:buFont typeface="Wingdings"/>
              <a:buChar char="Ø"/>
            </a:pPr>
            <a:r>
              <a:rPr lang="en-US" sz="2800" b="1" i="1" u="sng">
                <a:solidFill>
                  <a:schemeClr val="bg1"/>
                </a:solidFill>
                <a:latin typeface="Times New Roman"/>
                <a:ea typeface="+mn-lt"/>
                <a:cs typeface="+mn-lt"/>
              </a:rPr>
              <a:t>http://localhost:8100/api/airline </a:t>
            </a:r>
            <a:r>
              <a:rPr lang="en-US" sz="2800" i="1">
                <a:solidFill>
                  <a:schemeClr val="bg1"/>
                </a:solidFill>
                <a:latin typeface="Times New Roman"/>
                <a:ea typeface="+mn-lt"/>
                <a:cs typeface="Arial"/>
              </a:rPr>
              <a:t> </a:t>
            </a:r>
            <a:endParaRPr lang="en-US" sz="2800" i="1">
              <a:solidFill>
                <a:schemeClr val="bg1"/>
              </a:solidFill>
              <a:latin typeface="Times New Roman"/>
              <a:ea typeface="+mn-lt"/>
              <a:cs typeface="Times New Roman"/>
            </a:endParaRPr>
          </a:p>
          <a:p>
            <a:pPr marL="457200" indent="-457200">
              <a:lnSpc>
                <a:spcPct val="150000"/>
              </a:lnSpc>
              <a:spcBef>
                <a:spcPts val="1200"/>
              </a:spcBef>
              <a:buSzPct val="100000"/>
              <a:buFont typeface="Wingdings"/>
              <a:buChar char="Ø"/>
            </a:pPr>
            <a:r>
              <a:rPr lang="en-US" sz="2800" b="1" i="1" u="sng">
                <a:solidFill>
                  <a:schemeClr val="bg1"/>
                </a:solidFill>
                <a:latin typeface="Times New Roman"/>
                <a:cs typeface="Times New Roman"/>
              </a:rPr>
              <a:t>http://localhost:8100/api/airline/getbyiata/{iataCode}</a:t>
            </a:r>
            <a:endParaRPr lang="en-US" sz="2800" i="1" u="sng">
              <a:solidFill>
                <a:schemeClr val="bg1"/>
              </a:solidFill>
              <a:latin typeface="Times New Roman"/>
              <a:cs typeface="Times New Roman"/>
            </a:endParaRPr>
          </a:p>
          <a:p>
            <a:pPr marL="457200" indent="-457200">
              <a:lnSpc>
                <a:spcPct val="150000"/>
              </a:lnSpc>
              <a:spcBef>
                <a:spcPts val="1200"/>
              </a:spcBef>
              <a:buSzPct val="100000"/>
              <a:buFont typeface="Wingdings"/>
              <a:buChar char="Ø"/>
            </a:pPr>
            <a:r>
              <a:rPr lang="en-US" sz="2800" b="1" i="1" u="sng">
                <a:solidFill>
                  <a:schemeClr val="bg1"/>
                </a:solidFill>
                <a:latin typeface="Times New Roman"/>
                <a:cs typeface="Times New Roman"/>
              </a:rPr>
              <a:t>http://localhost:8100/api/airport</a:t>
            </a:r>
            <a:r>
              <a:rPr lang="en-US" sz="2800" i="1">
                <a:solidFill>
                  <a:schemeClr val="bg1"/>
                </a:solidFill>
                <a:latin typeface="Times New Roman"/>
                <a:cs typeface="Times New Roman"/>
              </a:rPr>
              <a:t> </a:t>
            </a:r>
            <a:endParaRPr lang="en-US">
              <a:solidFill>
                <a:schemeClr val="bg1"/>
              </a:solidFill>
              <a:cs typeface="Arial"/>
            </a:endParaRPr>
          </a:p>
          <a:p>
            <a:pPr marL="457200" indent="-457200">
              <a:lnSpc>
                <a:spcPct val="150000"/>
              </a:lnSpc>
              <a:spcBef>
                <a:spcPts val="1200"/>
              </a:spcBef>
              <a:buSzPct val="100000"/>
              <a:buFont typeface="Wingdings"/>
              <a:buChar char="Ø"/>
            </a:pPr>
            <a:r>
              <a:rPr lang="en-US" sz="2800" b="1" i="1" u="sng">
                <a:solidFill>
                  <a:schemeClr val="bg1"/>
                </a:solidFill>
                <a:latin typeface="Times New Roman"/>
                <a:cs typeface="Times New Roman"/>
              </a:rPr>
              <a:t>http://localhost:8100/api/airport/getbyiata/{iataCode}</a:t>
            </a:r>
            <a:r>
              <a:rPr lang="en-US" sz="2800" i="1" u="sng">
                <a:solidFill>
                  <a:schemeClr val="bg1"/>
                </a:solidFill>
                <a:latin typeface="Times New Roman"/>
                <a:cs typeface="Times New Roman"/>
              </a:rPr>
              <a:t> </a:t>
            </a:r>
            <a:endParaRPr lang="en-US" sz="2800" i="1">
              <a:solidFill>
                <a:schemeClr val="bg1"/>
              </a:solidFill>
              <a:latin typeface="Times New Roman"/>
              <a:cs typeface="Times New Roman"/>
            </a:endParaRPr>
          </a:p>
          <a:p>
            <a:pPr marL="457200" indent="-457200">
              <a:lnSpc>
                <a:spcPct val="150000"/>
              </a:lnSpc>
              <a:spcBef>
                <a:spcPts val="1200"/>
              </a:spcBef>
              <a:buFont typeface="Wingdings"/>
              <a:buChar char="Ø"/>
            </a:pPr>
            <a:r>
              <a:rPr lang="en-US" sz="2800" b="1" i="1" u="sng">
                <a:solidFill>
                  <a:schemeClr val="bg1"/>
                </a:solidFill>
                <a:latin typeface="Times New Roman"/>
                <a:cs typeface="Times New Roman"/>
              </a:rPr>
              <a:t>http://localhost:8100/api/airport /suggest</a:t>
            </a:r>
            <a:endParaRPr lang="en-US" sz="2800" i="1">
              <a:solidFill>
                <a:schemeClr val="bg1"/>
              </a:solidFill>
              <a:latin typeface="Times New Roman"/>
              <a:ea typeface="+mn-lt"/>
              <a:cs typeface="Times New Roman"/>
            </a:endParaRPr>
          </a:p>
          <a:p>
            <a:pPr marL="457200" indent="-457200">
              <a:lnSpc>
                <a:spcPct val="150000"/>
              </a:lnSpc>
              <a:spcBef>
                <a:spcPts val="1200"/>
              </a:spcBef>
              <a:buFont typeface="Wingdings"/>
              <a:buChar char="Ø"/>
            </a:pPr>
            <a:r>
              <a:rPr lang="en-US" sz="2800" b="1" i="1" u="sng">
                <a:solidFill>
                  <a:schemeClr val="bg1"/>
                </a:solidFill>
                <a:latin typeface="Times New Roman"/>
                <a:cs typeface="Times New Roman"/>
              </a:rPr>
              <a:t>http://localhost:8100/api/airline /routes</a:t>
            </a:r>
            <a:r>
              <a:rPr lang="en-US" sz="2800" i="1">
                <a:solidFill>
                  <a:schemeClr val="bg1"/>
                </a:solidFill>
                <a:latin typeface="Times New Roman"/>
                <a:cs typeface="Times New Roman"/>
              </a:rPr>
              <a:t> </a:t>
            </a:r>
            <a:endParaRPr lang="en-US" sz="2800" b="1" i="1" u="sng">
              <a:solidFill>
                <a:schemeClr val="bg1"/>
              </a:solidFill>
              <a:latin typeface="Times New Roman"/>
              <a:cs typeface="Times New Roman"/>
            </a:endParaRPr>
          </a:p>
          <a:p>
            <a:pPr marL="457200" indent="-457200">
              <a:lnSpc>
                <a:spcPct val="150000"/>
              </a:lnSpc>
              <a:spcBef>
                <a:spcPts val="1200"/>
              </a:spcBef>
              <a:buFont typeface="Wingdings"/>
              <a:buChar char="Ø"/>
            </a:pPr>
            <a:endParaRPr lang="en-US" sz="2800" b="1" i="1" u="sng">
              <a:solidFill>
                <a:schemeClr val="bg1"/>
              </a:solidFill>
              <a:latin typeface="Times New Roman"/>
              <a:cs typeface="Times New Roman"/>
            </a:endParaRPr>
          </a:p>
          <a:p>
            <a:pPr>
              <a:spcBef>
                <a:spcPts val="1200"/>
              </a:spcBef>
            </a:pPr>
            <a:endParaRPr lang="en-US" sz="2800" i="1">
              <a:solidFill>
                <a:schemeClr val="bg1"/>
              </a:solidFill>
              <a:latin typeface="Times New Roman"/>
              <a:cs typeface="Times New Roman"/>
            </a:endParaRPr>
          </a:p>
          <a:p>
            <a:pPr marL="457200" indent="-457200">
              <a:spcBef>
                <a:spcPts val="1200"/>
              </a:spcBef>
              <a:buSzPct val="100000"/>
              <a:buFont typeface="Wingdings"/>
              <a:buChar char="Ø"/>
            </a:pPr>
            <a:endParaRPr lang="en-US" sz="2800" i="1">
              <a:solidFill>
                <a:schemeClr val="bg1"/>
              </a:solidFill>
              <a:latin typeface="Times New Roman"/>
              <a:cs typeface="Times New Roman"/>
            </a:endParaRPr>
          </a:p>
          <a:p>
            <a:pPr marL="457200" indent="-457200">
              <a:spcBef>
                <a:spcPts val="1200"/>
              </a:spcBef>
              <a:buSzPct val="100000"/>
              <a:buFont typeface="Wingdings"/>
              <a:buChar char="Ø"/>
            </a:pPr>
            <a:endParaRPr lang="en-US" sz="2800" i="1">
              <a:solidFill>
                <a:schemeClr val="bg1"/>
              </a:solidFill>
              <a:latin typeface="Times New Roman"/>
              <a:cs typeface="Arial"/>
            </a:endParaRPr>
          </a:p>
          <a:p>
            <a:pPr marL="285750" indent="-285750">
              <a:spcBef>
                <a:spcPts val="1200"/>
              </a:spcBef>
              <a:buFont typeface="Wingdings"/>
              <a:buChar char="Ø"/>
            </a:pPr>
            <a:endParaRPr lang="en-US" i="1">
              <a:solidFill>
                <a:schemeClr val="bg1"/>
              </a:solidFill>
              <a:latin typeface="Times New Roman"/>
              <a:cs typeface="Arial"/>
            </a:endParaRPr>
          </a:p>
        </p:txBody>
      </p:sp>
    </p:spTree>
    <p:extLst>
      <p:ext uri="{BB962C8B-B14F-4D97-AF65-F5344CB8AC3E}">
        <p14:creationId xmlns:p14="http://schemas.microsoft.com/office/powerpoint/2010/main" val="25294336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UST">
  <a:themeElements>
    <a:clrScheme name="UST Colors">
      <a:dk1>
        <a:srgbClr val="231F20"/>
      </a:dk1>
      <a:lt1>
        <a:srgbClr val="FFFFFF"/>
      </a:lt1>
      <a:dk2>
        <a:srgbClr val="006E74"/>
      </a:dk2>
      <a:lt2>
        <a:srgbClr val="ECECE1"/>
      </a:lt2>
      <a:accent1>
        <a:srgbClr val="0097AC"/>
      </a:accent1>
      <a:accent2>
        <a:srgbClr val="881E87"/>
      </a:accent2>
      <a:accent3>
        <a:srgbClr val="01B27C"/>
      </a:accent3>
      <a:accent4>
        <a:srgbClr val="003C51"/>
      </a:accent4>
      <a:accent5>
        <a:srgbClr val="7A7480"/>
      </a:accent5>
      <a:accent6>
        <a:srgbClr val="FC6A59"/>
      </a:accent6>
      <a:hlink>
        <a:srgbClr val="006E74"/>
      </a:hlink>
      <a:folHlink>
        <a:srgbClr val="006E74"/>
      </a:folHlink>
    </a:clrScheme>
    <a:fontScheme name="UST Fonts">
      <a:majorFont>
        <a:latin typeface="Arial"/>
        <a:ea typeface=""/>
        <a:cs typeface=""/>
      </a:majorFont>
      <a:minorFont>
        <a:latin typeface="Arial"/>
        <a:ea typeface=""/>
        <a:cs typeface=""/>
      </a:minorFont>
    </a:fontScheme>
    <a:fmtScheme name="UST Effects">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outerShdw blurRad="127000" dist="63500" dir="2700000" algn="br" rotWithShape="0">
              <a:srgbClr val="000000">
                <a:alpha val="25000"/>
              </a:srgbClr>
            </a:outerShdw>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a:lstStyle>
        <a:defPPr algn="ctr">
          <a:lnSpc>
            <a:spcPct val="100000"/>
          </a:lnSpc>
          <a:defRPr sz="1800"/>
        </a:defPPr>
      </a:lstStyle>
      <a:style>
        <a:lnRef idx="0">
          <a:schemeClr val="accent1"/>
        </a:lnRef>
        <a:fillRef idx="1">
          <a:schemeClr val="accent1"/>
        </a:fillRef>
        <a:effectRef idx="0">
          <a:srgbClr val="000000"/>
        </a:effectRef>
        <a:fontRef idx="minor">
          <a:schemeClr val="bg1"/>
        </a:fontRef>
      </a:style>
    </a:spDef>
    <a:lnDef>
      <a:spPr>
        <a:ln w="12700" cap="sq"/>
      </a:spPr>
      <a:bodyPr/>
      <a:lstStyle/>
      <a:style>
        <a:lnRef idx="1">
          <a:schemeClr val="accent1"/>
        </a:lnRef>
        <a:fillRef idx="0">
          <a:schemeClr val="accent1"/>
        </a:fillRef>
        <a:effectRef idx="0">
          <a:srgbClr val="000000"/>
        </a:effectRef>
        <a:fontRef idx="minor">
          <a:schemeClr val="bg1"/>
        </a:fontRef>
      </a:style>
    </a:lnDef>
    <a:txDef>
      <a:spPr>
        <a:noFill/>
      </a:spPr>
      <a:bodyPr wrap="square" lIns="0" tIns="0" rIns="0" bIns="0" rtlCol="0">
        <a:noAutofit/>
      </a:bodyPr>
      <a:lstStyle>
        <a:defPPr marL="182880" indent="-182880">
          <a:lnSpc>
            <a:spcPct val="100000"/>
          </a:lnSpc>
          <a:spcBef>
            <a:spcPts val="1200"/>
          </a:spcBef>
          <a:buSzPct val="100000"/>
          <a:buFont typeface="Arial"/>
          <a:buChar char="•"/>
          <a:defRPr sz="1800"/>
        </a:defPPr>
      </a:lstStyle>
    </a:txDef>
  </a:objectDefaults>
  <a:extraClrSchemeLst/>
  <a:custClrLst>
    <a:custClr name="Dark Teal">
      <a:srgbClr val="006E74"/>
    </a:custClr>
    <a:custClr name="Light Teal">
      <a:srgbClr val="0097AC"/>
    </a:custClr>
    <a:custClr name="Soft Black">
      <a:srgbClr val="231F20"/>
    </a:custClr>
    <a:custClr name="White">
      <a:srgbClr val="FFFFFF"/>
    </a:custClr>
    <a:custClr name="Purple">
      <a:srgbClr val="881E87"/>
    </a:custClr>
    <a:custClr name="Green">
      <a:srgbClr val="01B27C"/>
    </a:custClr>
    <a:custClr name="Petrol">
      <a:srgbClr val="003C51"/>
    </a:custClr>
    <a:custClr name="Dark Gray">
      <a:srgbClr val="7A7480"/>
    </a:custClr>
    <a:custClr name="Orange">
      <a:srgbClr val="FC6A59"/>
    </a:custClr>
    <a:custClr name="Dark Sand">
      <a:srgbClr val="DBD3BD"/>
    </a:custClr>
    <a:custClr name="Light Gray Wash">
      <a:srgbClr val="F2F7F8"/>
    </a:custClr>
    <a:custClr name="Mid Gray Wash">
      <a:srgbClr val="D7E0E3"/>
    </a:custClr>
    <a:custClr name="Dark Gray Wash">
      <a:srgbClr val="C2BCBE"/>
    </a:custClr>
    <a:custClr name="Sand">
      <a:srgbClr val="ECECE1"/>
    </a:custClr>
  </a:custClrLst>
  <a:extLst>
    <a:ext uri="{05A4C25C-085E-4340-85A3-A5531E510DB2}">
      <thm15:themeFamily xmlns:thm15="http://schemas.microsoft.com/office/thememl/2012/main" name="UST_PowerPoint_16x9_minimal" id="{35878BD2-7105-45BC-A255-8BEF0039920E}" vid="{4D77ADDD-F3E0-4E0A-B81A-1D1BF3129669}"/>
    </a:ext>
  </a:extLst>
</a:theme>
</file>

<file path=ppt/theme/theme2.xml><?xml version="1.0" encoding="utf-8"?>
<a:theme xmlns:a="http://schemas.openxmlformats.org/drawingml/2006/main" name="UST">
  <a:themeElements>
    <a:clrScheme name="UST Colors">
      <a:dk1>
        <a:srgbClr val="231F20"/>
      </a:dk1>
      <a:lt1>
        <a:srgbClr val="FFFFFF"/>
      </a:lt1>
      <a:dk2>
        <a:srgbClr val="006E74"/>
      </a:dk2>
      <a:lt2>
        <a:srgbClr val="ECECE1"/>
      </a:lt2>
      <a:accent1>
        <a:srgbClr val="0097AC"/>
      </a:accent1>
      <a:accent2>
        <a:srgbClr val="881E87"/>
      </a:accent2>
      <a:accent3>
        <a:srgbClr val="01B27C"/>
      </a:accent3>
      <a:accent4>
        <a:srgbClr val="003C51"/>
      </a:accent4>
      <a:accent5>
        <a:srgbClr val="7A7480"/>
      </a:accent5>
      <a:accent6>
        <a:srgbClr val="FC6A59"/>
      </a:accent6>
      <a:hlink>
        <a:srgbClr val="006E74"/>
      </a:hlink>
      <a:folHlink>
        <a:srgbClr val="006E74"/>
      </a:folHlink>
    </a:clrScheme>
    <a:fontScheme name="UST Fonts">
      <a:majorFont>
        <a:latin typeface="Arial"/>
        <a:ea typeface=""/>
        <a:cs typeface=""/>
      </a:majorFont>
      <a:minorFont>
        <a:latin typeface="Arial"/>
        <a:ea typeface=""/>
        <a:cs typeface=""/>
      </a:minorFont>
    </a:fontScheme>
    <a:fmtScheme name="UST Effects">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outerShdw blurRad="127000" dist="63500" dir="2700000" algn="br" rotWithShape="0">
              <a:srgbClr val="000000">
                <a:alpha val="25000"/>
              </a:srgbClr>
            </a:outerShdw>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a:lstStyle>
        <a:defPPr algn="ctr">
          <a:lnSpc>
            <a:spcPct val="100000"/>
          </a:lnSpc>
          <a:defRPr sz="1800"/>
        </a:defPPr>
      </a:lstStyle>
      <a:style>
        <a:lnRef idx="0">
          <a:schemeClr val="accent1"/>
        </a:lnRef>
        <a:fillRef idx="1">
          <a:schemeClr val="accent1"/>
        </a:fillRef>
        <a:effectRef idx="0">
          <a:srgbClr val="000000"/>
        </a:effectRef>
        <a:fontRef idx="minor">
          <a:schemeClr val="bg1"/>
        </a:fontRef>
      </a:style>
    </a:spDef>
    <a:lnDef>
      <a:spPr>
        <a:ln w="12700" cap="sq"/>
      </a:spPr>
      <a:bodyPr/>
      <a:lstStyle/>
      <a:style>
        <a:lnRef idx="1">
          <a:schemeClr val="accent1"/>
        </a:lnRef>
        <a:fillRef idx="0">
          <a:schemeClr val="accent1"/>
        </a:fillRef>
        <a:effectRef idx="0">
          <a:srgbClr val="000000"/>
        </a:effectRef>
        <a:fontRef idx="minor">
          <a:schemeClr val="bg1"/>
        </a:fontRef>
      </a:style>
    </a:lnDef>
    <a:txDef>
      <a:spPr>
        <a:noFill/>
      </a:spPr>
      <a:bodyPr wrap="square" lIns="0" tIns="0" rIns="0" bIns="0" rtlCol="0">
        <a:noAutofit/>
      </a:bodyPr>
      <a:lstStyle>
        <a:defPPr marL="182880" indent="-182880">
          <a:lnSpc>
            <a:spcPct val="100000"/>
          </a:lnSpc>
          <a:spcBef>
            <a:spcPts val="1200"/>
          </a:spcBef>
          <a:buSzPct val="100000"/>
          <a:buFont typeface="Arial"/>
          <a:buChar char="•"/>
          <a:defRPr sz="1800"/>
        </a:defPPr>
      </a:lstStyle>
    </a:txDef>
  </a:objectDefaults>
  <a:extraClrSchemeLst/>
  <a:custClrLst>
    <a:custClr name="Dark Teal">
      <a:srgbClr val="006E74"/>
    </a:custClr>
    <a:custClr name="Light Teal">
      <a:srgbClr val="0097AC"/>
    </a:custClr>
    <a:custClr name="Soft Black">
      <a:srgbClr val="231F20"/>
    </a:custClr>
    <a:custClr name="White">
      <a:srgbClr val="FFFFFF"/>
    </a:custClr>
    <a:custClr name="Purple">
      <a:srgbClr val="881E87"/>
    </a:custClr>
    <a:custClr name="Green">
      <a:srgbClr val="01B27C"/>
    </a:custClr>
    <a:custClr name="Petrol">
      <a:srgbClr val="003C51"/>
    </a:custClr>
    <a:custClr name="Dark Gray">
      <a:srgbClr val="7A7480"/>
    </a:custClr>
    <a:custClr name="Orange">
      <a:srgbClr val="FC6A59"/>
    </a:custClr>
    <a:custClr name="Dark Sand">
      <a:srgbClr val="DBD3BD"/>
    </a:custClr>
    <a:custClr name="Light Gray Wash">
      <a:srgbClr val="F2F7F8"/>
    </a:custClr>
    <a:custClr name="Mid Gray Wash">
      <a:srgbClr val="D7E0E3"/>
    </a:custClr>
    <a:custClr name="Dark Gray Wash">
      <a:srgbClr val="C2BCBE"/>
    </a:custClr>
    <a:custClr name="Sand">
      <a:srgbClr val="ECECE1"/>
    </a:custClr>
  </a:custClrLst>
</a:theme>
</file>

<file path=ppt/theme/theme3.xml><?xml version="1.0" encoding="utf-8"?>
<a:theme xmlns:a="http://schemas.openxmlformats.org/drawingml/2006/main" name="UST">
  <a:themeElements>
    <a:clrScheme name="UST Colors">
      <a:dk1>
        <a:srgbClr val="231F20"/>
      </a:dk1>
      <a:lt1>
        <a:srgbClr val="FFFFFF"/>
      </a:lt1>
      <a:dk2>
        <a:srgbClr val="006E74"/>
      </a:dk2>
      <a:lt2>
        <a:srgbClr val="ECECE1"/>
      </a:lt2>
      <a:accent1>
        <a:srgbClr val="0097AC"/>
      </a:accent1>
      <a:accent2>
        <a:srgbClr val="881E87"/>
      </a:accent2>
      <a:accent3>
        <a:srgbClr val="01B27C"/>
      </a:accent3>
      <a:accent4>
        <a:srgbClr val="003C51"/>
      </a:accent4>
      <a:accent5>
        <a:srgbClr val="7A7480"/>
      </a:accent5>
      <a:accent6>
        <a:srgbClr val="FC6A59"/>
      </a:accent6>
      <a:hlink>
        <a:srgbClr val="006E74"/>
      </a:hlink>
      <a:folHlink>
        <a:srgbClr val="006E74"/>
      </a:folHlink>
    </a:clrScheme>
    <a:fontScheme name="UST Fonts">
      <a:majorFont>
        <a:latin typeface="Arial"/>
        <a:ea typeface=""/>
        <a:cs typeface=""/>
      </a:majorFont>
      <a:minorFont>
        <a:latin typeface="Arial"/>
        <a:ea typeface=""/>
        <a:cs typeface=""/>
      </a:minorFont>
    </a:fontScheme>
    <a:fmtScheme name="UST Effects">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outerShdw blurRad="127000" dist="63500" dir="2700000" algn="br" rotWithShape="0">
              <a:srgbClr val="000000">
                <a:alpha val="25000"/>
              </a:srgbClr>
            </a:outerShdw>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a:lstStyle>
        <a:defPPr algn="ctr">
          <a:lnSpc>
            <a:spcPct val="100000"/>
          </a:lnSpc>
          <a:defRPr sz="1800"/>
        </a:defPPr>
      </a:lstStyle>
      <a:style>
        <a:lnRef idx="0">
          <a:schemeClr val="accent1"/>
        </a:lnRef>
        <a:fillRef idx="1">
          <a:schemeClr val="accent1"/>
        </a:fillRef>
        <a:effectRef idx="0">
          <a:srgbClr val="000000"/>
        </a:effectRef>
        <a:fontRef idx="minor">
          <a:schemeClr val="bg1"/>
        </a:fontRef>
      </a:style>
    </a:spDef>
    <a:lnDef>
      <a:spPr>
        <a:ln w="12700" cap="sq"/>
      </a:spPr>
      <a:bodyPr/>
      <a:lstStyle/>
      <a:style>
        <a:lnRef idx="1">
          <a:schemeClr val="accent1"/>
        </a:lnRef>
        <a:fillRef idx="0">
          <a:schemeClr val="accent1"/>
        </a:fillRef>
        <a:effectRef idx="0">
          <a:srgbClr val="000000"/>
        </a:effectRef>
        <a:fontRef idx="minor">
          <a:schemeClr val="bg1"/>
        </a:fontRef>
      </a:style>
    </a:lnDef>
    <a:txDef>
      <a:spPr>
        <a:noFill/>
      </a:spPr>
      <a:bodyPr wrap="square" lIns="0" tIns="0" rIns="0" bIns="0" rtlCol="0">
        <a:noAutofit/>
      </a:bodyPr>
      <a:lstStyle>
        <a:defPPr marL="182880" indent="-182880">
          <a:lnSpc>
            <a:spcPct val="100000"/>
          </a:lnSpc>
          <a:spcBef>
            <a:spcPts val="1200"/>
          </a:spcBef>
          <a:buSzPct val="100000"/>
          <a:buFont typeface="Arial"/>
          <a:buChar char="•"/>
          <a:defRPr sz="1800"/>
        </a:defPPr>
      </a:lstStyle>
    </a:txDef>
  </a:objectDefaults>
  <a:extraClrSchemeLst/>
  <a:custClrLst>
    <a:custClr name="Dark Teal">
      <a:srgbClr val="006E74"/>
    </a:custClr>
    <a:custClr name="Light Teal">
      <a:srgbClr val="0097AC"/>
    </a:custClr>
    <a:custClr name="Soft Black">
      <a:srgbClr val="231F20"/>
    </a:custClr>
    <a:custClr name="White">
      <a:srgbClr val="FFFFFF"/>
    </a:custClr>
    <a:custClr name="Purple">
      <a:srgbClr val="881E87"/>
    </a:custClr>
    <a:custClr name="Green">
      <a:srgbClr val="01B27C"/>
    </a:custClr>
    <a:custClr name="Petrol">
      <a:srgbClr val="003C51"/>
    </a:custClr>
    <a:custClr name="Dark Gray">
      <a:srgbClr val="7A7480"/>
    </a:custClr>
    <a:custClr name="Orange">
      <a:srgbClr val="FC6A59"/>
    </a:custClr>
    <a:custClr name="Dark Sand">
      <a:srgbClr val="DBD3BD"/>
    </a:custClr>
    <a:custClr name="Light Gray Wash">
      <a:srgbClr val="F2F7F8"/>
    </a:custClr>
    <a:custClr name="Mid Gray Wash">
      <a:srgbClr val="D7E0E3"/>
    </a:custClr>
    <a:custClr name="Dark Gray Wash">
      <a:srgbClr val="C2BCBE"/>
    </a:custClr>
    <a:custClr name="Sand">
      <a:srgbClr val="ECECE1"/>
    </a:custClr>
  </a:custClr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58AC06188D9724F9C70BDEDFEA486A0" ma:contentTypeVersion="8" ma:contentTypeDescription="Create a new document." ma:contentTypeScope="" ma:versionID="9ba0594645bdaa91814a046df86c9191">
  <xsd:schema xmlns:xsd="http://www.w3.org/2001/XMLSchema" xmlns:xs="http://www.w3.org/2001/XMLSchema" xmlns:p="http://schemas.microsoft.com/office/2006/metadata/properties" xmlns:ns2="4dfe85d7-98da-4501-a556-6738e2a430c5" xmlns:ns3="d0d64d3e-621a-43ea-9307-867f5b4d886b" targetNamespace="http://schemas.microsoft.com/office/2006/metadata/properties" ma:root="true" ma:fieldsID="8af5e257880849e60823a8eca2978588" ns2:_="" ns3:_="">
    <xsd:import namespace="4dfe85d7-98da-4501-a556-6738e2a430c5"/>
    <xsd:import namespace="d0d64d3e-621a-43ea-9307-867f5b4d886b"/>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ObjectDetectorVersion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dfe85d7-98da-4501-a556-6738e2a430c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ObjectDetectorVersions" ma:index="13"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0d64d3e-621a-43ea-9307-867f5b4d886b"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haredWithUsers xmlns="d0d64d3e-621a-43ea-9307-867f5b4d886b">
      <UserInfo>
        <DisplayName>Shyma Paul(UST,IN)</DisplayName>
        <AccountId>224</AccountId>
        <AccountType/>
      </UserInfo>
      <UserInfo>
        <DisplayName>Rejin Mathews(UST,IN)</DisplayName>
        <AccountId>148</AccountId>
        <AccountType/>
      </UserInfo>
      <UserInfo>
        <DisplayName>Ashna Shamsudeen(UST,IN)</DisplayName>
        <AccountId>145</AccountId>
        <AccountType/>
      </UserInfo>
      <UserInfo>
        <DisplayName>Ansiya Salam(UST,IN)</DisplayName>
        <AccountId>229</AccountId>
        <AccountType/>
      </UserInfo>
    </SharedWithUsers>
  </documentManagement>
</p:properties>
</file>

<file path=customXml/itemProps1.xml><?xml version="1.0" encoding="utf-8"?>
<ds:datastoreItem xmlns:ds="http://schemas.openxmlformats.org/officeDocument/2006/customXml" ds:itemID="{68E19A3F-EA43-4947-8D4D-41C69769C3B8}">
  <ds:schemaRefs>
    <ds:schemaRef ds:uri="4dfe85d7-98da-4501-a556-6738e2a430c5"/>
    <ds:schemaRef ds:uri="d0d64d3e-621a-43ea-9307-867f5b4d886b"/>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6772C734-9D1B-40DB-A20F-048014F9B3D6}">
  <ds:schemaRefs>
    <ds:schemaRef ds:uri="http://schemas.microsoft.com/sharepoint/v3/contenttype/forms"/>
  </ds:schemaRefs>
</ds:datastoreItem>
</file>

<file path=customXml/itemProps3.xml><?xml version="1.0" encoding="utf-8"?>
<ds:datastoreItem xmlns:ds="http://schemas.openxmlformats.org/officeDocument/2006/customXml" ds:itemID="{0EBCCD60-3024-4478-B5EC-50664D4A758C}">
  <ds:schemaRefs>
    <ds:schemaRef ds:uri="a3b5c737-56bb-4450-ad91-e94aa17d890d"/>
    <ds:schemaRef ds:uri="d0d64d3e-621a-43ea-9307-867f5b4d886b"/>
    <ds:schemaRef ds:uri="http://schemas.microsoft.com/office/2006/metadata/properties"/>
    <ds:schemaRef ds:uri="http://schemas.microsoft.com/office/infopath/2007/PartnerControls"/>
    <ds:schemaRef ds:uri="http://schemas.microsoft.com/sharepoint/v3"/>
  </ds:schemaRefs>
</ds:datastoreItem>
</file>

<file path=docProps/app.xml><?xml version="1.0" encoding="utf-8"?>
<Properties xmlns="http://schemas.openxmlformats.org/officeDocument/2006/extended-properties" xmlns:vt="http://schemas.openxmlformats.org/officeDocument/2006/docPropsVTypes">
  <Template>UST_PowerPoint_16x9_minimal</Template>
  <TotalTime>531</TotalTime>
  <Words>656</Words>
  <Application>Microsoft Office PowerPoint</Application>
  <PresentationFormat>Widescreen</PresentationFormat>
  <Paragraphs>189</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Arial,Sans-Serif</vt:lpstr>
      <vt:lpstr>Times New Roman</vt:lpstr>
      <vt:lpstr>Wingdings</vt:lpstr>
      <vt:lpstr>UST</vt:lpstr>
      <vt:lpstr>TRIPPY                                                   Your Journey, Our Passion</vt:lpstr>
      <vt:lpstr>PowerPoint Presentation</vt:lpstr>
      <vt:lpstr>PowerPoint Presentation</vt:lpstr>
      <vt:lpstr>PowerPoint Presentation</vt:lpstr>
      <vt:lpstr>PowerPoint Presentation</vt:lpstr>
      <vt:lpstr>PowerPoint Presentation</vt:lpstr>
      <vt:lpstr>Technologies Used</vt:lpstr>
      <vt:lpstr>APIs (Python)</vt:lpstr>
      <vt:lpstr>APIs (Java)</vt:lpstr>
      <vt:lpstr>APIs (Java)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Manager/>
  <Company>UST</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UST Global</dc:title>
  <dc:subject/>
  <dc:creator>GTMServices@ust.com</dc:creator>
  <cp:keywords>Corporate Presentation Template</cp:keywords>
  <dc:description/>
  <cp:lastModifiedBy>Ashna</cp:lastModifiedBy>
  <cp:revision>5</cp:revision>
  <cp:lastPrinted>2019-10-06T00:46:52Z</cp:lastPrinted>
  <dcterms:created xsi:type="dcterms:W3CDTF">2020-10-06T10:48:43Z</dcterms:created>
  <dcterms:modified xsi:type="dcterms:W3CDTF">2023-09-26T05:32:39Z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0x010100C58AC06188D9724F9C70BDEDFEA486A0</vt:lpwstr>
  </property>
</Properties>
</file>