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ab0f15e31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ab0f15e31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b0f15e31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b0f15e31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b0f15e31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b0f15e31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ab0f15e31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ab0f15e31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ab0f15e31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ab0f15e31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ab0f15e31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ab0f15e31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ab0f15e31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ab0f15e31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b0f15e31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ab0f15e31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ab0f15e31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ab0f15e31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b0f15e31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b0f15e31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b0f15e31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ab0f15e31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b0f15e31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b0f15e31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